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399" r:id="rId2"/>
    <p:sldId id="397" r:id="rId3"/>
    <p:sldId id="413" r:id="rId4"/>
    <p:sldId id="412" r:id="rId5"/>
    <p:sldId id="400" r:id="rId6"/>
    <p:sldId id="401" r:id="rId7"/>
    <p:sldId id="415" r:id="rId8"/>
    <p:sldId id="416" r:id="rId9"/>
    <p:sldId id="414" r:id="rId10"/>
    <p:sldId id="398" r:id="rId11"/>
    <p:sldId id="403" r:id="rId12"/>
    <p:sldId id="405" r:id="rId13"/>
    <p:sldId id="404" r:id="rId14"/>
    <p:sldId id="406" r:id="rId15"/>
    <p:sldId id="407" r:id="rId16"/>
    <p:sldId id="409" r:id="rId17"/>
    <p:sldId id="418" r:id="rId18"/>
    <p:sldId id="410" r:id="rId19"/>
    <p:sldId id="411" r:id="rId20"/>
  </p:sldIdLst>
  <p:sldSz cx="9144000" cy="6858000" type="screen4x3"/>
  <p:notesSz cx="6669088" cy="9928225"/>
  <p:defaultTextStyle>
    <a:defPPr>
      <a:defRPr lang="de-AT"/>
    </a:defPPr>
    <a:lvl1pPr algn="l" rtl="0" fontAlgn="base">
      <a:spcBef>
        <a:spcPct val="20000"/>
      </a:spcBef>
      <a:spcAft>
        <a:spcPct val="0"/>
      </a:spcAft>
      <a:buClr>
        <a:srgbClr val="339BAF"/>
      </a:buClr>
      <a:buFont typeface="Wingdings" pitchFamily="2" charset="2"/>
      <a:buChar char="§"/>
      <a:defRPr sz="2000" b="1" kern="1200">
        <a:solidFill>
          <a:schemeClr val="tx1"/>
        </a:solidFill>
        <a:latin typeface="HelveticaCondensed" pitchFamily="34" charset="0"/>
        <a:ea typeface="+mn-ea"/>
        <a:cs typeface="+mn-cs"/>
      </a:defRPr>
    </a:lvl1pPr>
    <a:lvl2pPr marL="457200" algn="l" rtl="0" fontAlgn="base">
      <a:spcBef>
        <a:spcPct val="20000"/>
      </a:spcBef>
      <a:spcAft>
        <a:spcPct val="0"/>
      </a:spcAft>
      <a:buClr>
        <a:srgbClr val="339BAF"/>
      </a:buClr>
      <a:buFont typeface="Wingdings" pitchFamily="2" charset="2"/>
      <a:buChar char="§"/>
      <a:defRPr sz="2000" b="1" kern="1200">
        <a:solidFill>
          <a:schemeClr val="tx1"/>
        </a:solidFill>
        <a:latin typeface="HelveticaCondensed" pitchFamily="34" charset="0"/>
        <a:ea typeface="+mn-ea"/>
        <a:cs typeface="+mn-cs"/>
      </a:defRPr>
    </a:lvl2pPr>
    <a:lvl3pPr marL="914400" algn="l" rtl="0" fontAlgn="base">
      <a:spcBef>
        <a:spcPct val="20000"/>
      </a:spcBef>
      <a:spcAft>
        <a:spcPct val="0"/>
      </a:spcAft>
      <a:buClr>
        <a:srgbClr val="339BAF"/>
      </a:buClr>
      <a:buFont typeface="Wingdings" pitchFamily="2" charset="2"/>
      <a:buChar char="§"/>
      <a:defRPr sz="2000" b="1" kern="1200">
        <a:solidFill>
          <a:schemeClr val="tx1"/>
        </a:solidFill>
        <a:latin typeface="HelveticaCondensed" pitchFamily="34" charset="0"/>
        <a:ea typeface="+mn-ea"/>
        <a:cs typeface="+mn-cs"/>
      </a:defRPr>
    </a:lvl3pPr>
    <a:lvl4pPr marL="1371600" algn="l" rtl="0" fontAlgn="base">
      <a:spcBef>
        <a:spcPct val="20000"/>
      </a:spcBef>
      <a:spcAft>
        <a:spcPct val="0"/>
      </a:spcAft>
      <a:buClr>
        <a:srgbClr val="339BAF"/>
      </a:buClr>
      <a:buFont typeface="Wingdings" pitchFamily="2" charset="2"/>
      <a:buChar char="§"/>
      <a:defRPr sz="2000" b="1" kern="1200">
        <a:solidFill>
          <a:schemeClr val="tx1"/>
        </a:solidFill>
        <a:latin typeface="HelveticaCondensed" pitchFamily="34" charset="0"/>
        <a:ea typeface="+mn-ea"/>
        <a:cs typeface="+mn-cs"/>
      </a:defRPr>
    </a:lvl4pPr>
    <a:lvl5pPr marL="1828800" algn="l" rtl="0" fontAlgn="base">
      <a:spcBef>
        <a:spcPct val="20000"/>
      </a:spcBef>
      <a:spcAft>
        <a:spcPct val="0"/>
      </a:spcAft>
      <a:buClr>
        <a:srgbClr val="339BAF"/>
      </a:buClr>
      <a:buFont typeface="Wingdings" pitchFamily="2" charset="2"/>
      <a:buChar char="§"/>
      <a:defRPr sz="2000" b="1" kern="1200">
        <a:solidFill>
          <a:schemeClr val="tx1"/>
        </a:solidFill>
        <a:latin typeface="HelveticaCondensed" pitchFamily="34" charset="0"/>
        <a:ea typeface="+mn-ea"/>
        <a:cs typeface="+mn-cs"/>
      </a:defRPr>
    </a:lvl5pPr>
    <a:lvl6pPr marL="2286000" algn="l" defTabSz="914400" rtl="0" eaLnBrk="1" latinLnBrk="0" hangingPunct="1">
      <a:defRPr sz="2000" b="1" kern="1200">
        <a:solidFill>
          <a:schemeClr val="tx1"/>
        </a:solidFill>
        <a:latin typeface="HelveticaCondensed" pitchFamily="34" charset="0"/>
        <a:ea typeface="+mn-ea"/>
        <a:cs typeface="+mn-cs"/>
      </a:defRPr>
    </a:lvl6pPr>
    <a:lvl7pPr marL="2743200" algn="l" defTabSz="914400" rtl="0" eaLnBrk="1" latinLnBrk="0" hangingPunct="1">
      <a:defRPr sz="2000" b="1" kern="1200">
        <a:solidFill>
          <a:schemeClr val="tx1"/>
        </a:solidFill>
        <a:latin typeface="HelveticaCondensed" pitchFamily="34" charset="0"/>
        <a:ea typeface="+mn-ea"/>
        <a:cs typeface="+mn-cs"/>
      </a:defRPr>
    </a:lvl7pPr>
    <a:lvl8pPr marL="3200400" algn="l" defTabSz="914400" rtl="0" eaLnBrk="1" latinLnBrk="0" hangingPunct="1">
      <a:defRPr sz="2000" b="1" kern="1200">
        <a:solidFill>
          <a:schemeClr val="tx1"/>
        </a:solidFill>
        <a:latin typeface="HelveticaCondensed" pitchFamily="34" charset="0"/>
        <a:ea typeface="+mn-ea"/>
        <a:cs typeface="+mn-cs"/>
      </a:defRPr>
    </a:lvl8pPr>
    <a:lvl9pPr marL="3657600" algn="l" defTabSz="914400" rtl="0" eaLnBrk="1" latinLnBrk="0" hangingPunct="1">
      <a:defRPr sz="2000" b="1" kern="1200">
        <a:solidFill>
          <a:schemeClr val="tx1"/>
        </a:solidFill>
        <a:latin typeface="HelveticaCondensed" pitchFamily="34" charset="0"/>
        <a:ea typeface="+mn-ea"/>
        <a:cs typeface="+mn-cs"/>
      </a:defRPr>
    </a:lvl9pPr>
  </p:defaultTextStyle>
  <p:extLst>
    <p:ext uri="{EFAFB233-063F-42B5-8137-9DF3F51BA10A}">
      <p15:sldGuideLst xmlns:p15="http://schemas.microsoft.com/office/powerpoint/2012/main">
        <p15:guide id="1" orient="horz" pos="3203">
          <p15:clr>
            <a:srgbClr val="A4A3A4"/>
          </p15:clr>
        </p15:guide>
        <p15:guide id="2" orient="horz" pos="482">
          <p15:clr>
            <a:srgbClr val="A4A3A4"/>
          </p15:clr>
        </p15:guide>
        <p15:guide id="3" orient="horz" pos="3861">
          <p15:clr>
            <a:srgbClr val="A4A3A4"/>
          </p15:clr>
        </p15:guide>
        <p15:guide id="4" pos="2880">
          <p15:clr>
            <a:srgbClr val="A4A3A4"/>
          </p15:clr>
        </p15:guide>
        <p15:guide id="5" pos="1701">
          <p15:clr>
            <a:srgbClr val="A4A3A4"/>
          </p15:clr>
        </p15:guide>
        <p15:guide id="6" pos="5692">
          <p15:clr>
            <a:srgbClr val="A4A3A4"/>
          </p15:clr>
        </p15:guide>
      </p15:sldGuideLst>
    </p:ext>
    <p:ext uri="{2D200454-40CA-4A62-9FC3-DE9A4176ACB9}">
      <p15:notesGuideLst xmlns:p15="http://schemas.microsoft.com/office/powerpoint/2012/main">
        <p15:guide id="1" orient="horz" pos="3127">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BAF"/>
    <a:srgbClr val="0099CC"/>
    <a:srgbClr val="000066"/>
    <a:srgbClr val="297E8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3"/>
    <p:restoredTop sz="50000" autoAdjust="0"/>
  </p:normalViewPr>
  <p:slideViewPr>
    <p:cSldViewPr>
      <p:cViewPr>
        <p:scale>
          <a:sx n="96" d="100"/>
          <a:sy n="96" d="100"/>
        </p:scale>
        <p:origin x="88" y="840"/>
      </p:cViewPr>
      <p:guideLst>
        <p:guide orient="horz" pos="3203"/>
        <p:guide orient="horz" pos="482"/>
        <p:guide orient="horz" pos="3861"/>
        <p:guide pos="2880"/>
        <p:guide pos="1701"/>
        <p:guide pos="5692"/>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36" d="100"/>
          <a:sy n="136" d="100"/>
        </p:scale>
        <p:origin x="-2838" y="1626"/>
      </p:cViewPr>
      <p:guideLst>
        <p:guide orient="horz" pos="3127"/>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275F64-E05C-4F38-9086-4EFC820DDEF5}" type="doc">
      <dgm:prSet loTypeId="urn:microsoft.com/office/officeart/2005/8/layout/radial1" loCatId="relationship" qsTypeId="urn:microsoft.com/office/officeart/2005/8/quickstyle/simple1" qsCatId="simple" csTypeId="urn:microsoft.com/office/officeart/2005/8/colors/accent1_2" csCatId="accent1" phldr="1"/>
      <dgm:spPr/>
    </dgm:pt>
    <dgm:pt modelId="{77114025-43FA-4726-9ACC-B24855C474CF}">
      <dgm:prSet custT="1"/>
      <dgm:spPr>
        <a:xfrm>
          <a:off x="2504926" y="1568952"/>
          <a:ext cx="1758135" cy="1754419"/>
        </a:xfrm>
        <a:prstGeom prst="ellipse">
          <a:avLst/>
        </a:prstGeom>
        <a:solidFill>
          <a:srgbClr val="2DA2BF">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marR="0" algn="ctr" rtl="0">
            <a:lnSpc>
              <a:spcPct val="100000"/>
            </a:lnSpc>
            <a:spcAft>
              <a:spcPts val="0"/>
            </a:spcAft>
          </a:pPr>
          <a:r>
            <a:rPr lang="en-GB" sz="2400" b="1" i="0" u="none" strike="noStrike" baseline="0">
              <a:solidFill>
                <a:srgbClr val="FF0000"/>
              </a:solidFill>
              <a:latin typeface="Arial Narrow" panose="020B0604020202020204" pitchFamily="34" charset="0"/>
              <a:ea typeface="+mn-ea"/>
              <a:cs typeface="Arial Narrow" panose="020B0604020202020204" pitchFamily="34" charset="0"/>
            </a:rPr>
            <a:t>Folgen </a:t>
          </a:r>
        </a:p>
        <a:p>
          <a:pPr marR="0" algn="ctr" rtl="0">
            <a:lnSpc>
              <a:spcPct val="100000"/>
            </a:lnSpc>
            <a:spcAft>
              <a:spcPts val="0"/>
            </a:spcAft>
          </a:pPr>
          <a:r>
            <a:rPr lang="en-GB" sz="2400" b="1" i="0" u="none" strike="noStrike" baseline="0">
              <a:solidFill>
                <a:srgbClr val="FF0000"/>
              </a:solidFill>
              <a:latin typeface="Arial Narrow" panose="020B0604020202020204" pitchFamily="34" charset="0"/>
              <a:ea typeface="+mn-ea"/>
              <a:cs typeface="Arial Narrow" panose="020B0604020202020204" pitchFamily="34" charset="0"/>
            </a:rPr>
            <a:t>von Kinder-arbeit</a:t>
          </a:r>
        </a:p>
      </dgm:t>
    </dgm:pt>
    <dgm:pt modelId="{0B3FDC60-1406-4459-A2C9-20C2D01C2FA1}" type="parTrans" cxnId="{776E73BF-DB5D-41FD-B10C-739E6E47DDF1}">
      <dgm:prSet/>
      <dgm:spPr/>
      <dgm:t>
        <a:bodyPr/>
        <a:lstStyle/>
        <a:p>
          <a:endParaRPr lang="en-GB"/>
        </a:p>
      </dgm:t>
    </dgm:pt>
    <dgm:pt modelId="{A7F85C90-8FE2-40DB-8B96-283E02CF2CFC}" type="sibTrans" cxnId="{776E73BF-DB5D-41FD-B10C-739E6E47DDF1}">
      <dgm:prSet/>
      <dgm:spPr/>
      <dgm:t>
        <a:bodyPr/>
        <a:lstStyle/>
        <a:p>
          <a:endParaRPr lang="en-GB"/>
        </a:p>
      </dgm:t>
    </dgm:pt>
    <dgm:pt modelId="{1C5F8754-3549-402A-B75D-2B610426DE25}">
      <dgm:prSet custT="1"/>
      <dgm:spPr>
        <a:xfrm>
          <a:off x="2146777" y="4551"/>
          <a:ext cx="2241197" cy="1386794"/>
        </a:xfrm>
        <a:prstGeom prst="ellipse">
          <a:avLst/>
        </a:prstGeom>
        <a:solidFill>
          <a:srgbClr val="2DA2BF">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marR="0" algn="ctr" rtl="0"/>
          <a:r>
            <a:rPr lang="en-GB" sz="2400" b="1" i="0" u="none" strike="noStrike" baseline="0" dirty="0" err="1">
              <a:solidFill>
                <a:sysClr val="window" lastClr="FFFFFF"/>
              </a:solidFill>
              <a:latin typeface="Arial Narrow" panose="020B0604020202020204" pitchFamily="34" charset="0"/>
              <a:ea typeface="+mn-ea"/>
              <a:cs typeface="Arial Narrow" panose="020B0604020202020204" pitchFamily="34" charset="0"/>
            </a:rPr>
            <a:t>Schwere</a:t>
          </a:r>
          <a:r>
            <a:rPr lang="en-GB" sz="2400" b="1" i="0" u="none" strike="noStrike" baseline="0" dirty="0">
              <a:solidFill>
                <a:sysClr val="window" lastClr="FFFFFF"/>
              </a:solidFill>
              <a:latin typeface="Arial Narrow" panose="020B0604020202020204" pitchFamily="34" charset="0"/>
              <a:ea typeface="+mn-ea"/>
              <a:cs typeface="Arial Narrow" panose="020B0604020202020204" pitchFamily="34" charset="0"/>
            </a:rPr>
            <a:t> </a:t>
          </a:r>
        </a:p>
        <a:p>
          <a:pPr marR="0" algn="ctr" rtl="0"/>
          <a:r>
            <a:rPr lang="en-GB" sz="2400" b="1" i="0" u="none" strike="noStrike" baseline="0" dirty="0" err="1">
              <a:solidFill>
                <a:sysClr val="window" lastClr="FFFFFF"/>
              </a:solidFill>
              <a:latin typeface="Arial Narrow" panose="020B0604020202020204" pitchFamily="34" charset="0"/>
              <a:ea typeface="+mn-ea"/>
              <a:cs typeface="Arial Narrow" panose="020B0604020202020204" pitchFamily="34" charset="0"/>
            </a:rPr>
            <a:t>gesundheitl</a:t>
          </a:r>
          <a:r>
            <a:rPr lang="en-GB" sz="2400" b="1" i="0" u="none" strike="noStrike" baseline="0" dirty="0">
              <a:solidFill>
                <a:sysClr val="window" lastClr="FFFFFF"/>
              </a:solidFill>
              <a:latin typeface="Arial Narrow" panose="020B0604020202020204" pitchFamily="34" charset="0"/>
              <a:ea typeface="+mn-ea"/>
              <a:cs typeface="Arial Narrow" panose="020B0604020202020204" pitchFamily="34" charset="0"/>
            </a:rPr>
            <a:t>.</a:t>
          </a:r>
        </a:p>
        <a:p>
          <a:pPr marR="0" algn="ctr" rtl="0"/>
          <a:r>
            <a:rPr lang="en-GB" sz="2400" b="1" i="0" u="none" strike="noStrike" baseline="0" dirty="0" err="1">
              <a:solidFill>
                <a:sysClr val="window" lastClr="FFFFFF"/>
              </a:solidFill>
              <a:latin typeface="Arial Narrow" panose="020B0604020202020204" pitchFamily="34" charset="0"/>
              <a:ea typeface="+mn-ea"/>
              <a:cs typeface="Arial Narrow" panose="020B0604020202020204" pitchFamily="34" charset="0"/>
            </a:rPr>
            <a:t>Schäden</a:t>
          </a:r>
          <a:endParaRPr lang="en-GB" sz="2400" b="1" i="0" dirty="0">
            <a:solidFill>
              <a:sysClr val="window" lastClr="FFFFFF"/>
            </a:solidFill>
            <a:latin typeface="Arial Narrow" panose="020B0604020202020204" pitchFamily="34" charset="0"/>
            <a:ea typeface="+mn-ea"/>
            <a:cs typeface="Arial Narrow" panose="020B0604020202020204" pitchFamily="34" charset="0"/>
          </a:endParaRPr>
        </a:p>
      </dgm:t>
    </dgm:pt>
    <dgm:pt modelId="{3EE8A943-0307-46CB-B1B7-AC5C9B3447A4}" type="parTrans" cxnId="{C4996628-9C4D-4C2D-B9C7-5173AEB83561}">
      <dgm:prSet/>
      <dgm:spPr>
        <a:xfrm rot="15971017">
          <a:off x="3229332" y="1461594"/>
          <a:ext cx="180534" cy="38456"/>
        </a:xfrm>
        <a:custGeom>
          <a:avLst/>
          <a:gdLst/>
          <a:ahLst/>
          <a:cxnLst/>
          <a:rect l="0" t="0" r="0" b="0"/>
          <a:pathLst>
            <a:path>
              <a:moveTo>
                <a:pt x="0" y="19228"/>
              </a:moveTo>
              <a:lnTo>
                <a:pt x="180534" y="19228"/>
              </a:lnTo>
            </a:path>
          </a:pathLst>
        </a:custGeom>
        <a:noFill/>
        <a:ln w="25400" cap="flat" cmpd="sng" algn="ctr">
          <a:solidFill>
            <a:srgbClr val="2DA2BF">
              <a:shade val="60000"/>
              <a:hueOff val="0"/>
              <a:satOff val="0"/>
              <a:lumOff val="0"/>
              <a:alphaOff val="0"/>
            </a:srgbClr>
          </a:solidFill>
          <a:prstDash val="solid"/>
        </a:ln>
        <a:effectLst/>
      </dgm:spPr>
      <dgm:t>
        <a:bodyPr/>
        <a:lstStyle/>
        <a:p>
          <a:endParaRPr lang="en-GB">
            <a:solidFill>
              <a:sysClr val="windowText" lastClr="000000">
                <a:hueOff val="0"/>
                <a:satOff val="0"/>
                <a:lumOff val="0"/>
                <a:alphaOff val="0"/>
              </a:sysClr>
            </a:solidFill>
            <a:latin typeface="Calibri"/>
            <a:ea typeface="+mn-ea"/>
            <a:cs typeface="+mn-cs"/>
          </a:endParaRPr>
        </a:p>
      </dgm:t>
    </dgm:pt>
    <dgm:pt modelId="{7C4928EF-A6A3-4628-8F8A-735BCD8DFE0E}" type="sibTrans" cxnId="{C4996628-9C4D-4C2D-B9C7-5173AEB83561}">
      <dgm:prSet/>
      <dgm:spPr/>
      <dgm:t>
        <a:bodyPr/>
        <a:lstStyle/>
        <a:p>
          <a:endParaRPr lang="en-GB"/>
        </a:p>
      </dgm:t>
    </dgm:pt>
    <dgm:pt modelId="{AF011F78-D6FE-4638-B115-2A382A85BE62}">
      <dgm:prSet custT="1"/>
      <dgm:spPr>
        <a:xfrm>
          <a:off x="4483738" y="1864832"/>
          <a:ext cx="2007231" cy="1386794"/>
        </a:xfrm>
        <a:prstGeom prst="ellipse">
          <a:avLst/>
        </a:prstGeom>
        <a:solidFill>
          <a:srgbClr val="2DA2BF">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marR="0" algn="ctr" rtl="0"/>
          <a:r>
            <a:rPr lang="en-GB" sz="2400" b="1" i="0" u="none" strike="noStrike" baseline="0">
              <a:solidFill>
                <a:sysClr val="window" lastClr="FFFFFF"/>
              </a:solidFill>
              <a:latin typeface="Arial Narrow" panose="020B0604020202020204" pitchFamily="34" charset="0"/>
              <a:ea typeface="+mn-ea"/>
              <a:cs typeface="Arial Narrow" panose="020B0604020202020204" pitchFamily="34" charset="0"/>
            </a:rPr>
            <a:t>Psych.</a:t>
          </a:r>
        </a:p>
        <a:p>
          <a:pPr marR="0" algn="ctr" rtl="0"/>
          <a:r>
            <a:rPr lang="en-GB" sz="2400" b="1" i="0" u="none" strike="noStrike" baseline="0">
              <a:solidFill>
                <a:sysClr val="window" lastClr="FFFFFF"/>
              </a:solidFill>
              <a:latin typeface="Arial Narrow" panose="020B0604020202020204" pitchFamily="34" charset="0"/>
              <a:ea typeface="+mn-ea"/>
              <a:cs typeface="Arial Narrow" panose="020B0604020202020204" pitchFamily="34" charset="0"/>
            </a:rPr>
            <a:t>Schäden</a:t>
          </a:r>
        </a:p>
      </dgm:t>
    </dgm:pt>
    <dgm:pt modelId="{83530866-C9C0-4AF0-A9D7-CA6FA6B8A68A}" type="parTrans" cxnId="{E0942EFE-21ED-4733-B1CC-6E8E28CABA4F}">
      <dgm:prSet/>
      <dgm:spPr>
        <a:xfrm rot="182991">
          <a:off x="4261652" y="2479695"/>
          <a:ext cx="225215" cy="38456"/>
        </a:xfrm>
        <a:custGeom>
          <a:avLst/>
          <a:gdLst/>
          <a:ahLst/>
          <a:cxnLst/>
          <a:rect l="0" t="0" r="0" b="0"/>
          <a:pathLst>
            <a:path>
              <a:moveTo>
                <a:pt x="0" y="19228"/>
              </a:moveTo>
              <a:lnTo>
                <a:pt x="225215" y="19228"/>
              </a:lnTo>
            </a:path>
          </a:pathLst>
        </a:custGeom>
        <a:noFill/>
        <a:ln w="25400" cap="flat" cmpd="sng" algn="ctr">
          <a:solidFill>
            <a:srgbClr val="2DA2BF">
              <a:shade val="60000"/>
              <a:hueOff val="0"/>
              <a:satOff val="0"/>
              <a:lumOff val="0"/>
              <a:alphaOff val="0"/>
            </a:srgbClr>
          </a:solidFill>
          <a:prstDash val="solid"/>
        </a:ln>
        <a:effectLst/>
      </dgm:spPr>
      <dgm:t>
        <a:bodyPr/>
        <a:lstStyle/>
        <a:p>
          <a:endParaRPr lang="en-GB">
            <a:solidFill>
              <a:sysClr val="windowText" lastClr="000000">
                <a:hueOff val="0"/>
                <a:satOff val="0"/>
                <a:lumOff val="0"/>
                <a:alphaOff val="0"/>
              </a:sysClr>
            </a:solidFill>
            <a:latin typeface="Calibri"/>
            <a:ea typeface="+mn-ea"/>
            <a:cs typeface="+mn-cs"/>
          </a:endParaRPr>
        </a:p>
      </dgm:t>
    </dgm:pt>
    <dgm:pt modelId="{B6EC6DF7-E992-40BE-997A-CB2AFD06D245}" type="sibTrans" cxnId="{E0942EFE-21ED-4733-B1CC-6E8E28CABA4F}">
      <dgm:prSet/>
      <dgm:spPr/>
      <dgm:t>
        <a:bodyPr/>
        <a:lstStyle/>
        <a:p>
          <a:endParaRPr lang="en-GB"/>
        </a:p>
      </dgm:t>
    </dgm:pt>
    <dgm:pt modelId="{A99DAC10-B63B-429C-84D0-D9B05729D782}">
      <dgm:prSet custT="1"/>
      <dgm:spPr>
        <a:xfrm>
          <a:off x="2112906" y="3558875"/>
          <a:ext cx="2376410" cy="1386794"/>
        </a:xfrm>
        <a:prstGeom prst="ellipse">
          <a:avLst/>
        </a:prstGeom>
        <a:solidFill>
          <a:srgbClr val="2DA2BF">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marR="0" algn="ctr" rtl="0"/>
          <a:r>
            <a:rPr lang="en-GB" sz="2400" b="1" i="0" u="none" strike="noStrike" baseline="0" dirty="0" err="1">
              <a:solidFill>
                <a:schemeClr val="bg1"/>
              </a:solidFill>
              <a:latin typeface="Arial Narrow" panose="020B0604020202020204" pitchFamily="34" charset="0"/>
              <a:ea typeface="+mn-ea"/>
              <a:cs typeface="Arial Narrow" panose="020B0604020202020204" pitchFamily="34" charset="0"/>
            </a:rPr>
            <a:t>Keine</a:t>
          </a:r>
          <a:r>
            <a:rPr lang="en-GB" sz="2400" b="1" i="0" u="none" strike="noStrike" baseline="0" dirty="0">
              <a:solidFill>
                <a:schemeClr val="bg1"/>
              </a:solidFill>
              <a:latin typeface="Arial Narrow" panose="020B0604020202020204" pitchFamily="34" charset="0"/>
              <a:ea typeface="+mn-ea"/>
              <a:cs typeface="Arial Narrow" panose="020B0604020202020204" pitchFamily="34" charset="0"/>
            </a:rPr>
            <a:t> </a:t>
          </a:r>
        </a:p>
        <a:p>
          <a:pPr marR="0" algn="ctr" rtl="0"/>
          <a:r>
            <a:rPr lang="en-GB" sz="2400" b="1" i="0" u="none" strike="noStrike" baseline="0" dirty="0" err="1">
              <a:solidFill>
                <a:schemeClr val="bg1"/>
              </a:solidFill>
              <a:latin typeface="Arial Narrow" panose="020B0604020202020204" pitchFamily="34" charset="0"/>
              <a:ea typeface="+mn-ea"/>
              <a:cs typeface="Arial Narrow" panose="020B0604020202020204" pitchFamily="34" charset="0"/>
            </a:rPr>
            <a:t>berufl</a:t>
          </a:r>
          <a:r>
            <a:rPr lang="en-GB" sz="2400" b="1" i="0" u="none" strike="noStrike" baseline="0" dirty="0">
              <a:solidFill>
                <a:schemeClr val="bg1"/>
              </a:solidFill>
              <a:latin typeface="Arial Narrow" panose="020B0604020202020204" pitchFamily="34" charset="0"/>
              <a:ea typeface="+mn-ea"/>
              <a:cs typeface="Arial Narrow" panose="020B0604020202020204" pitchFamily="34" charset="0"/>
            </a:rPr>
            <a:t>.</a:t>
          </a:r>
        </a:p>
        <a:p>
          <a:pPr marR="0" algn="ctr" rtl="0"/>
          <a:r>
            <a:rPr lang="en-GB" sz="2400" b="1" i="0" u="none" strike="noStrike" baseline="0" dirty="0" err="1">
              <a:solidFill>
                <a:schemeClr val="bg1"/>
              </a:solidFill>
              <a:latin typeface="Arial Narrow" panose="020B0604020202020204" pitchFamily="34" charset="0"/>
              <a:ea typeface="+mn-ea"/>
              <a:cs typeface="Arial Narrow" panose="020B0604020202020204" pitchFamily="34" charset="0"/>
            </a:rPr>
            <a:t>Ausbildung</a:t>
          </a:r>
          <a:endParaRPr lang="en-GB" sz="2400" b="1" i="0" dirty="0">
            <a:solidFill>
              <a:schemeClr val="bg1"/>
            </a:solidFill>
            <a:latin typeface="Arial Narrow" panose="020B0604020202020204" pitchFamily="34" charset="0"/>
            <a:ea typeface="+mn-ea"/>
            <a:cs typeface="Arial Narrow" panose="020B0604020202020204" pitchFamily="34" charset="0"/>
          </a:endParaRPr>
        </a:p>
      </dgm:t>
    </dgm:pt>
    <dgm:pt modelId="{9B8D287C-1D81-4C9F-A6A8-F1F56F395BCF}" type="parTrans" cxnId="{3A63F661-899C-41F5-A2DE-F320ED9B723D}">
      <dgm:prSet/>
      <dgm:spPr>
        <a:xfrm rot="5557649">
          <a:off x="3219891" y="3421560"/>
          <a:ext cx="236919" cy="38456"/>
        </a:xfrm>
        <a:custGeom>
          <a:avLst/>
          <a:gdLst/>
          <a:ahLst/>
          <a:cxnLst/>
          <a:rect l="0" t="0" r="0" b="0"/>
          <a:pathLst>
            <a:path>
              <a:moveTo>
                <a:pt x="0" y="19228"/>
              </a:moveTo>
              <a:lnTo>
                <a:pt x="236919" y="19228"/>
              </a:lnTo>
            </a:path>
          </a:pathLst>
        </a:custGeom>
        <a:noFill/>
        <a:ln w="25400" cap="flat" cmpd="sng" algn="ctr">
          <a:solidFill>
            <a:srgbClr val="2DA2BF">
              <a:shade val="60000"/>
              <a:hueOff val="0"/>
              <a:satOff val="0"/>
              <a:lumOff val="0"/>
              <a:alphaOff val="0"/>
            </a:srgbClr>
          </a:solidFill>
          <a:prstDash val="solid"/>
        </a:ln>
        <a:effectLst/>
      </dgm:spPr>
      <dgm:t>
        <a:bodyPr/>
        <a:lstStyle/>
        <a:p>
          <a:endParaRPr lang="en-GB">
            <a:solidFill>
              <a:sysClr val="windowText" lastClr="000000">
                <a:hueOff val="0"/>
                <a:satOff val="0"/>
                <a:lumOff val="0"/>
                <a:alphaOff val="0"/>
              </a:sysClr>
            </a:solidFill>
            <a:latin typeface="Calibri"/>
            <a:ea typeface="+mn-ea"/>
            <a:cs typeface="+mn-cs"/>
          </a:endParaRPr>
        </a:p>
      </dgm:t>
    </dgm:pt>
    <dgm:pt modelId="{3BE2BC0B-8257-417F-AFD8-10B94715E12F}" type="sibTrans" cxnId="{3A63F661-899C-41F5-A2DE-F320ED9B723D}">
      <dgm:prSet/>
      <dgm:spPr/>
      <dgm:t>
        <a:bodyPr/>
        <a:lstStyle/>
        <a:p>
          <a:endParaRPr lang="en-GB"/>
        </a:p>
      </dgm:t>
    </dgm:pt>
    <dgm:pt modelId="{5F556E28-BC0E-489D-B65B-C66699592203}">
      <dgm:prSet custT="1"/>
      <dgm:spPr>
        <a:xfrm>
          <a:off x="66168" y="1846029"/>
          <a:ext cx="2163856" cy="1386794"/>
        </a:xfrm>
        <a:prstGeom prst="ellipse">
          <a:avLst/>
        </a:prstGeom>
        <a:solidFill>
          <a:srgbClr val="2DA2BF">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marR="0" algn="ctr" rtl="0">
            <a:spcAft>
              <a:spcPts val="0"/>
            </a:spcAft>
          </a:pPr>
          <a:r>
            <a:rPr lang="en-GB" sz="2400" b="1" i="0" u="none" strike="noStrike" baseline="0" dirty="0" err="1">
              <a:solidFill>
                <a:schemeClr val="bg1"/>
              </a:solidFill>
              <a:latin typeface="Arial Narrow" panose="020B0604020202020204" pitchFamily="34" charset="0"/>
              <a:ea typeface="+mn-ea"/>
              <a:cs typeface="Arial Narrow" panose="020B0604020202020204" pitchFamily="34" charset="0"/>
            </a:rPr>
            <a:t>Kein</a:t>
          </a:r>
          <a:r>
            <a:rPr lang="en-GB" sz="2400" b="1" i="0" u="none" strike="noStrike" baseline="0" dirty="0">
              <a:solidFill>
                <a:schemeClr val="bg1"/>
              </a:solidFill>
              <a:latin typeface="Arial Narrow" panose="020B0604020202020204" pitchFamily="34" charset="0"/>
              <a:ea typeface="+mn-ea"/>
              <a:cs typeface="Arial Narrow" panose="020B0604020202020204" pitchFamily="34" charset="0"/>
            </a:rPr>
            <a:t> </a:t>
          </a:r>
          <a:r>
            <a:rPr lang="en-GB" sz="2400" b="1" i="0" u="none" strike="noStrike" baseline="0" dirty="0" err="1">
              <a:solidFill>
                <a:schemeClr val="bg1"/>
              </a:solidFill>
              <a:latin typeface="Arial Narrow" panose="020B0604020202020204" pitchFamily="34" charset="0"/>
              <a:ea typeface="+mn-ea"/>
              <a:cs typeface="Arial Narrow" panose="020B0604020202020204" pitchFamily="34" charset="0"/>
            </a:rPr>
            <a:t>Schul</a:t>
          </a:r>
          <a:r>
            <a:rPr lang="en-GB" sz="2400" b="1" i="0" u="none" strike="noStrike" baseline="0" dirty="0">
              <a:solidFill>
                <a:schemeClr val="bg1"/>
              </a:solidFill>
              <a:latin typeface="Arial Narrow" panose="020B0604020202020204" pitchFamily="34" charset="0"/>
              <a:ea typeface="+mn-ea"/>
              <a:cs typeface="Arial Narrow" panose="020B0604020202020204" pitchFamily="34" charset="0"/>
            </a:rPr>
            <a:t>-</a:t>
          </a:r>
        </a:p>
        <a:p>
          <a:pPr marR="0" algn="ctr" rtl="0">
            <a:spcAft>
              <a:spcPts val="0"/>
            </a:spcAft>
          </a:pPr>
          <a:r>
            <a:rPr lang="en-GB" sz="2400" b="1" i="0" u="none" strike="noStrike" baseline="0" dirty="0" err="1">
              <a:solidFill>
                <a:schemeClr val="bg1"/>
              </a:solidFill>
              <a:latin typeface="Arial Narrow" panose="020B0604020202020204" pitchFamily="34" charset="0"/>
              <a:ea typeface="+mn-ea"/>
              <a:cs typeface="Arial Narrow" panose="020B0604020202020204" pitchFamily="34" charset="0"/>
            </a:rPr>
            <a:t>besuch</a:t>
          </a:r>
          <a:endParaRPr lang="en-GB" sz="2400" b="1" i="0" u="none" strike="noStrike" baseline="0" dirty="0">
            <a:solidFill>
              <a:schemeClr val="bg1"/>
            </a:solidFill>
            <a:latin typeface="Arial Narrow" panose="020B0604020202020204" pitchFamily="34" charset="0"/>
            <a:ea typeface="+mn-ea"/>
            <a:cs typeface="Arial Narrow" panose="020B0604020202020204" pitchFamily="34" charset="0"/>
          </a:endParaRPr>
        </a:p>
      </dgm:t>
    </dgm:pt>
    <dgm:pt modelId="{4B98DBD8-22F5-493D-85C2-3B15BA1D8223}" type="parTrans" cxnId="{FE1BE8A1-26B4-4046-BE23-1D21CD80BB42}">
      <dgm:prSet/>
      <dgm:spPr>
        <a:xfrm rot="10656687">
          <a:off x="2227619" y="2469366"/>
          <a:ext cx="278194" cy="38456"/>
        </a:xfrm>
        <a:custGeom>
          <a:avLst/>
          <a:gdLst/>
          <a:ahLst/>
          <a:cxnLst/>
          <a:rect l="0" t="0" r="0" b="0"/>
          <a:pathLst>
            <a:path>
              <a:moveTo>
                <a:pt x="0" y="19228"/>
              </a:moveTo>
              <a:lnTo>
                <a:pt x="278194" y="19228"/>
              </a:lnTo>
            </a:path>
          </a:pathLst>
        </a:custGeom>
        <a:noFill/>
        <a:ln w="25400" cap="flat" cmpd="sng" algn="ctr">
          <a:solidFill>
            <a:srgbClr val="2DA2BF">
              <a:shade val="60000"/>
              <a:hueOff val="0"/>
              <a:satOff val="0"/>
              <a:lumOff val="0"/>
              <a:alphaOff val="0"/>
            </a:srgbClr>
          </a:solidFill>
          <a:prstDash val="solid"/>
        </a:ln>
        <a:effectLst/>
      </dgm:spPr>
      <dgm:t>
        <a:bodyPr/>
        <a:lstStyle/>
        <a:p>
          <a:endParaRPr lang="en-GB">
            <a:solidFill>
              <a:sysClr val="windowText" lastClr="000000">
                <a:hueOff val="0"/>
                <a:satOff val="0"/>
                <a:lumOff val="0"/>
                <a:alphaOff val="0"/>
              </a:sysClr>
            </a:solidFill>
            <a:latin typeface="Calibri"/>
            <a:ea typeface="+mn-ea"/>
            <a:cs typeface="+mn-cs"/>
          </a:endParaRPr>
        </a:p>
      </dgm:t>
    </dgm:pt>
    <dgm:pt modelId="{D0D9544B-00B4-4BF6-A1F3-6E78C552028A}" type="sibTrans" cxnId="{FE1BE8A1-26B4-4046-BE23-1D21CD80BB42}">
      <dgm:prSet/>
      <dgm:spPr/>
      <dgm:t>
        <a:bodyPr/>
        <a:lstStyle/>
        <a:p>
          <a:endParaRPr lang="en-GB"/>
        </a:p>
      </dgm:t>
    </dgm:pt>
    <dgm:pt modelId="{0167361D-3579-4F3F-9CE4-681055A917B3}" type="pres">
      <dgm:prSet presAssocID="{3B275F64-E05C-4F38-9086-4EFC820DDEF5}" presName="cycle" presStyleCnt="0">
        <dgm:presLayoutVars>
          <dgm:chMax val="1"/>
          <dgm:dir/>
          <dgm:animLvl val="ctr"/>
          <dgm:resizeHandles val="exact"/>
        </dgm:presLayoutVars>
      </dgm:prSet>
      <dgm:spPr/>
    </dgm:pt>
    <dgm:pt modelId="{0CB01035-FB2F-436B-9411-D6077AFB976C}" type="pres">
      <dgm:prSet presAssocID="{77114025-43FA-4726-9ACC-B24855C474CF}" presName="centerShape" presStyleLbl="node0" presStyleIdx="0" presStyleCnt="1" custScaleX="126777" custScaleY="126509" custLinFactNeighborX="2751" custLinFactNeighborY="-2062"/>
      <dgm:spPr/>
    </dgm:pt>
    <dgm:pt modelId="{BE6EC2A5-91D1-4A52-B2B1-028B1F59C47C}" type="pres">
      <dgm:prSet presAssocID="{3EE8A943-0307-46CB-B1B7-AC5C9B3447A4}" presName="Name9" presStyleLbl="parChTrans1D2" presStyleIdx="0" presStyleCnt="4"/>
      <dgm:spPr/>
    </dgm:pt>
    <dgm:pt modelId="{7E26BF07-E918-464A-BE03-CB68751DDD5D}" type="pres">
      <dgm:prSet presAssocID="{3EE8A943-0307-46CB-B1B7-AC5C9B3447A4}" presName="connTx" presStyleLbl="parChTrans1D2" presStyleIdx="0" presStyleCnt="4"/>
      <dgm:spPr/>
    </dgm:pt>
    <dgm:pt modelId="{10C172F3-1CB8-4BCE-A70B-DEC2D01C9CF0}" type="pres">
      <dgm:prSet presAssocID="{1C5F8754-3549-402A-B75D-2B610426DE25}" presName="node" presStyleLbl="node1" presStyleIdx="0" presStyleCnt="4" custScaleX="161610" custScaleY="98956" custRadScaleRad="102399" custRadScaleInc="-1189">
        <dgm:presLayoutVars>
          <dgm:bulletEnabled val="1"/>
        </dgm:presLayoutVars>
      </dgm:prSet>
      <dgm:spPr/>
    </dgm:pt>
    <dgm:pt modelId="{3A0610FA-2356-41C7-BC69-AF796413FAD4}" type="pres">
      <dgm:prSet presAssocID="{83530866-C9C0-4AF0-A9D7-CA6FA6B8A68A}" presName="Name9" presStyleLbl="parChTrans1D2" presStyleIdx="1" presStyleCnt="4"/>
      <dgm:spPr/>
    </dgm:pt>
    <dgm:pt modelId="{4E10E940-ACBF-4A1D-90A4-8F7D22FDCFCC}" type="pres">
      <dgm:prSet presAssocID="{83530866-C9C0-4AF0-A9D7-CA6FA6B8A68A}" presName="connTx" presStyleLbl="parChTrans1D2" presStyleIdx="1" presStyleCnt="4"/>
      <dgm:spPr/>
    </dgm:pt>
    <dgm:pt modelId="{F0E0FADE-C133-4012-98D6-A1064B4E3708}" type="pres">
      <dgm:prSet presAssocID="{AF011F78-D6FE-4638-B115-2A382A85BE62}" presName="node" presStyleLbl="node1" presStyleIdx="1" presStyleCnt="4" custScaleX="144739" custRadScaleRad="131763" custRadScaleInc="2012">
        <dgm:presLayoutVars>
          <dgm:bulletEnabled val="1"/>
        </dgm:presLayoutVars>
      </dgm:prSet>
      <dgm:spPr/>
    </dgm:pt>
    <dgm:pt modelId="{E6B693AB-EBBA-4CE3-B71C-F76D395D76CE}" type="pres">
      <dgm:prSet presAssocID="{9B8D287C-1D81-4C9F-A6A8-F1F56F395BCF}" presName="Name9" presStyleLbl="parChTrans1D2" presStyleIdx="2" presStyleCnt="4"/>
      <dgm:spPr/>
    </dgm:pt>
    <dgm:pt modelId="{30DF89B7-43D7-42BC-AF1D-099E1A927C53}" type="pres">
      <dgm:prSet presAssocID="{9B8D287C-1D81-4C9F-A6A8-F1F56F395BCF}" presName="connTx" presStyleLbl="parChTrans1D2" presStyleIdx="2" presStyleCnt="4"/>
      <dgm:spPr/>
    </dgm:pt>
    <dgm:pt modelId="{AB4A17C2-B0FA-429C-AFD1-E739CA9D511F}" type="pres">
      <dgm:prSet presAssocID="{A99DAC10-B63B-429C-84D0-D9B05729D782}" presName="node" presStyleLbl="node1" presStyleIdx="2" presStyleCnt="4" custScaleX="171360" custRadScaleRad="95899" custRadScaleInc="-1211">
        <dgm:presLayoutVars>
          <dgm:bulletEnabled val="1"/>
        </dgm:presLayoutVars>
      </dgm:prSet>
      <dgm:spPr/>
    </dgm:pt>
    <dgm:pt modelId="{948A234D-37B7-4B6C-89A2-ACED392F07A7}" type="pres">
      <dgm:prSet presAssocID="{4B98DBD8-22F5-493D-85C2-3B15BA1D8223}" presName="Name9" presStyleLbl="parChTrans1D2" presStyleIdx="3" presStyleCnt="4"/>
      <dgm:spPr/>
    </dgm:pt>
    <dgm:pt modelId="{AA06EDC2-546E-4EF1-91B0-A30279E04B1A}" type="pres">
      <dgm:prSet presAssocID="{4B98DBD8-22F5-493D-85C2-3B15BA1D8223}" presName="connTx" presStyleLbl="parChTrans1D2" presStyleIdx="3" presStyleCnt="4"/>
      <dgm:spPr/>
    </dgm:pt>
    <dgm:pt modelId="{C5E00572-F21A-4B9D-B3BF-BB90B2B1001D}" type="pres">
      <dgm:prSet presAssocID="{5F556E28-BC0E-489D-B65B-C66699592203}" presName="node" presStyleLbl="node1" presStyleIdx="3" presStyleCnt="4" custScaleX="156033" custRadScaleRad="118322" custRadScaleInc="-1120">
        <dgm:presLayoutVars>
          <dgm:bulletEnabled val="1"/>
        </dgm:presLayoutVars>
      </dgm:prSet>
      <dgm:spPr/>
    </dgm:pt>
  </dgm:ptLst>
  <dgm:cxnLst>
    <dgm:cxn modelId="{F5F4D918-B7F5-460B-8CC4-D9247B50A79B}" type="presOf" srcId="{77114025-43FA-4726-9ACC-B24855C474CF}" destId="{0CB01035-FB2F-436B-9411-D6077AFB976C}" srcOrd="0" destOrd="0" presId="urn:microsoft.com/office/officeart/2005/8/layout/radial1"/>
    <dgm:cxn modelId="{BA3ADB1E-915E-48F8-B1DE-99AA12D19677}" type="presOf" srcId="{3EE8A943-0307-46CB-B1B7-AC5C9B3447A4}" destId="{7E26BF07-E918-464A-BE03-CB68751DDD5D}" srcOrd="1" destOrd="0" presId="urn:microsoft.com/office/officeart/2005/8/layout/radial1"/>
    <dgm:cxn modelId="{C4996628-9C4D-4C2D-B9C7-5173AEB83561}" srcId="{77114025-43FA-4726-9ACC-B24855C474CF}" destId="{1C5F8754-3549-402A-B75D-2B610426DE25}" srcOrd="0" destOrd="0" parTransId="{3EE8A943-0307-46CB-B1B7-AC5C9B3447A4}" sibTransId="{7C4928EF-A6A3-4628-8F8A-735BCD8DFE0E}"/>
    <dgm:cxn modelId="{21FE0C2E-1B9C-4101-8F0B-566B8F56830F}" type="presOf" srcId="{AF011F78-D6FE-4638-B115-2A382A85BE62}" destId="{F0E0FADE-C133-4012-98D6-A1064B4E3708}" srcOrd="0" destOrd="0" presId="urn:microsoft.com/office/officeart/2005/8/layout/radial1"/>
    <dgm:cxn modelId="{76889C3F-5239-4226-8779-6C6DD776B74A}" type="presOf" srcId="{3B275F64-E05C-4F38-9086-4EFC820DDEF5}" destId="{0167361D-3579-4F3F-9CE4-681055A917B3}" srcOrd="0" destOrd="0" presId="urn:microsoft.com/office/officeart/2005/8/layout/radial1"/>
    <dgm:cxn modelId="{D2C5EF52-951B-472A-A323-1EF6B8E0D064}" type="presOf" srcId="{83530866-C9C0-4AF0-A9D7-CA6FA6B8A68A}" destId="{4E10E940-ACBF-4A1D-90A4-8F7D22FDCFCC}" srcOrd="1" destOrd="0" presId="urn:microsoft.com/office/officeart/2005/8/layout/radial1"/>
    <dgm:cxn modelId="{3A63F661-899C-41F5-A2DE-F320ED9B723D}" srcId="{77114025-43FA-4726-9ACC-B24855C474CF}" destId="{A99DAC10-B63B-429C-84D0-D9B05729D782}" srcOrd="2" destOrd="0" parTransId="{9B8D287C-1D81-4C9F-A6A8-F1F56F395BCF}" sibTransId="{3BE2BC0B-8257-417F-AFD8-10B94715E12F}"/>
    <dgm:cxn modelId="{ED7E348C-B9A0-4E29-9DE0-C2CAEA3747B7}" type="presOf" srcId="{A99DAC10-B63B-429C-84D0-D9B05729D782}" destId="{AB4A17C2-B0FA-429C-AFD1-E739CA9D511F}" srcOrd="0" destOrd="0" presId="urn:microsoft.com/office/officeart/2005/8/layout/radial1"/>
    <dgm:cxn modelId="{A93A50A0-0F79-4DEA-85CC-E753593E5363}" type="presOf" srcId="{4B98DBD8-22F5-493D-85C2-3B15BA1D8223}" destId="{948A234D-37B7-4B6C-89A2-ACED392F07A7}" srcOrd="0" destOrd="0" presId="urn:microsoft.com/office/officeart/2005/8/layout/radial1"/>
    <dgm:cxn modelId="{FE1BE8A1-26B4-4046-BE23-1D21CD80BB42}" srcId="{77114025-43FA-4726-9ACC-B24855C474CF}" destId="{5F556E28-BC0E-489D-B65B-C66699592203}" srcOrd="3" destOrd="0" parTransId="{4B98DBD8-22F5-493D-85C2-3B15BA1D8223}" sibTransId="{D0D9544B-00B4-4BF6-A1F3-6E78C552028A}"/>
    <dgm:cxn modelId="{A86F64AB-A819-472A-A179-0862DD27CEEB}" type="presOf" srcId="{9B8D287C-1D81-4C9F-A6A8-F1F56F395BCF}" destId="{E6B693AB-EBBA-4CE3-B71C-F76D395D76CE}" srcOrd="0" destOrd="0" presId="urn:microsoft.com/office/officeart/2005/8/layout/radial1"/>
    <dgm:cxn modelId="{776E73BF-DB5D-41FD-B10C-739E6E47DDF1}" srcId="{3B275F64-E05C-4F38-9086-4EFC820DDEF5}" destId="{77114025-43FA-4726-9ACC-B24855C474CF}" srcOrd="0" destOrd="0" parTransId="{0B3FDC60-1406-4459-A2C9-20C2D01C2FA1}" sibTransId="{A7F85C90-8FE2-40DB-8B96-283E02CF2CFC}"/>
    <dgm:cxn modelId="{C9CC3CCA-B747-4106-9AA1-3EED5A00606F}" type="presOf" srcId="{5F556E28-BC0E-489D-B65B-C66699592203}" destId="{C5E00572-F21A-4B9D-B3BF-BB90B2B1001D}" srcOrd="0" destOrd="0" presId="urn:microsoft.com/office/officeart/2005/8/layout/radial1"/>
    <dgm:cxn modelId="{525290D4-6ED8-41D1-A363-8CE990516E7C}" type="presOf" srcId="{3EE8A943-0307-46CB-B1B7-AC5C9B3447A4}" destId="{BE6EC2A5-91D1-4A52-B2B1-028B1F59C47C}" srcOrd="0" destOrd="0" presId="urn:microsoft.com/office/officeart/2005/8/layout/radial1"/>
    <dgm:cxn modelId="{4C69F6D9-2B29-4A91-9CCE-97D66AB74942}" type="presOf" srcId="{9B8D287C-1D81-4C9F-A6A8-F1F56F395BCF}" destId="{30DF89B7-43D7-42BC-AF1D-099E1A927C53}" srcOrd="1" destOrd="0" presId="urn:microsoft.com/office/officeart/2005/8/layout/radial1"/>
    <dgm:cxn modelId="{2D2ECBE4-4908-4887-AD0D-5156130E6CDB}" type="presOf" srcId="{83530866-C9C0-4AF0-A9D7-CA6FA6B8A68A}" destId="{3A0610FA-2356-41C7-BC69-AF796413FAD4}" srcOrd="0" destOrd="0" presId="urn:microsoft.com/office/officeart/2005/8/layout/radial1"/>
    <dgm:cxn modelId="{1DA427EF-1431-46C0-8571-FF2A75CD9554}" type="presOf" srcId="{1C5F8754-3549-402A-B75D-2B610426DE25}" destId="{10C172F3-1CB8-4BCE-A70B-DEC2D01C9CF0}" srcOrd="0" destOrd="0" presId="urn:microsoft.com/office/officeart/2005/8/layout/radial1"/>
    <dgm:cxn modelId="{E0942EFE-21ED-4733-B1CC-6E8E28CABA4F}" srcId="{77114025-43FA-4726-9ACC-B24855C474CF}" destId="{AF011F78-D6FE-4638-B115-2A382A85BE62}" srcOrd="1" destOrd="0" parTransId="{83530866-C9C0-4AF0-A9D7-CA6FA6B8A68A}" sibTransId="{B6EC6DF7-E992-40BE-997A-CB2AFD06D245}"/>
    <dgm:cxn modelId="{FF9682FE-8730-4763-A41E-A98AB1982F07}" type="presOf" srcId="{4B98DBD8-22F5-493D-85C2-3B15BA1D8223}" destId="{AA06EDC2-546E-4EF1-91B0-A30279E04B1A}" srcOrd="1" destOrd="0" presId="urn:microsoft.com/office/officeart/2005/8/layout/radial1"/>
    <dgm:cxn modelId="{9469EFBC-054E-42DB-B216-CCC10AFD268D}" type="presParOf" srcId="{0167361D-3579-4F3F-9CE4-681055A917B3}" destId="{0CB01035-FB2F-436B-9411-D6077AFB976C}" srcOrd="0" destOrd="0" presId="urn:microsoft.com/office/officeart/2005/8/layout/radial1"/>
    <dgm:cxn modelId="{3FE40E2E-C4C3-4BBE-A68F-2A8815ABD69F}" type="presParOf" srcId="{0167361D-3579-4F3F-9CE4-681055A917B3}" destId="{BE6EC2A5-91D1-4A52-B2B1-028B1F59C47C}" srcOrd="1" destOrd="0" presId="urn:microsoft.com/office/officeart/2005/8/layout/radial1"/>
    <dgm:cxn modelId="{06EACF73-BA20-4216-BE10-EAC9792B8772}" type="presParOf" srcId="{BE6EC2A5-91D1-4A52-B2B1-028B1F59C47C}" destId="{7E26BF07-E918-464A-BE03-CB68751DDD5D}" srcOrd="0" destOrd="0" presId="urn:microsoft.com/office/officeart/2005/8/layout/radial1"/>
    <dgm:cxn modelId="{11B64FB1-F7C2-495E-A03D-BB0123CA07BB}" type="presParOf" srcId="{0167361D-3579-4F3F-9CE4-681055A917B3}" destId="{10C172F3-1CB8-4BCE-A70B-DEC2D01C9CF0}" srcOrd="2" destOrd="0" presId="urn:microsoft.com/office/officeart/2005/8/layout/radial1"/>
    <dgm:cxn modelId="{BB873A01-5013-40C1-B74C-0CB21D32EC24}" type="presParOf" srcId="{0167361D-3579-4F3F-9CE4-681055A917B3}" destId="{3A0610FA-2356-41C7-BC69-AF796413FAD4}" srcOrd="3" destOrd="0" presId="urn:microsoft.com/office/officeart/2005/8/layout/radial1"/>
    <dgm:cxn modelId="{970FA848-E552-4DFA-A7DB-3DDED242154C}" type="presParOf" srcId="{3A0610FA-2356-41C7-BC69-AF796413FAD4}" destId="{4E10E940-ACBF-4A1D-90A4-8F7D22FDCFCC}" srcOrd="0" destOrd="0" presId="urn:microsoft.com/office/officeart/2005/8/layout/radial1"/>
    <dgm:cxn modelId="{E1DF5936-6C72-4F77-A634-52603C863FC6}" type="presParOf" srcId="{0167361D-3579-4F3F-9CE4-681055A917B3}" destId="{F0E0FADE-C133-4012-98D6-A1064B4E3708}" srcOrd="4" destOrd="0" presId="urn:microsoft.com/office/officeart/2005/8/layout/radial1"/>
    <dgm:cxn modelId="{E806A2EF-9439-4C94-9B78-45B85380FF44}" type="presParOf" srcId="{0167361D-3579-4F3F-9CE4-681055A917B3}" destId="{E6B693AB-EBBA-4CE3-B71C-F76D395D76CE}" srcOrd="5" destOrd="0" presId="urn:microsoft.com/office/officeart/2005/8/layout/radial1"/>
    <dgm:cxn modelId="{F7C6D8A1-E512-45E6-BC78-B7D1BA362569}" type="presParOf" srcId="{E6B693AB-EBBA-4CE3-B71C-F76D395D76CE}" destId="{30DF89B7-43D7-42BC-AF1D-099E1A927C53}" srcOrd="0" destOrd="0" presId="urn:microsoft.com/office/officeart/2005/8/layout/radial1"/>
    <dgm:cxn modelId="{13D7AEC7-4B1A-4711-9913-BEE5F194A7C5}" type="presParOf" srcId="{0167361D-3579-4F3F-9CE4-681055A917B3}" destId="{AB4A17C2-B0FA-429C-AFD1-E739CA9D511F}" srcOrd="6" destOrd="0" presId="urn:microsoft.com/office/officeart/2005/8/layout/radial1"/>
    <dgm:cxn modelId="{8E89EF40-6E87-4BD6-90E9-D90E7C978D9D}" type="presParOf" srcId="{0167361D-3579-4F3F-9CE4-681055A917B3}" destId="{948A234D-37B7-4B6C-89A2-ACED392F07A7}" srcOrd="7" destOrd="0" presId="urn:microsoft.com/office/officeart/2005/8/layout/radial1"/>
    <dgm:cxn modelId="{1F9E7ACB-5A4A-4DA0-AA01-F9C6B4070CD8}" type="presParOf" srcId="{948A234D-37B7-4B6C-89A2-ACED392F07A7}" destId="{AA06EDC2-546E-4EF1-91B0-A30279E04B1A}" srcOrd="0" destOrd="0" presId="urn:microsoft.com/office/officeart/2005/8/layout/radial1"/>
    <dgm:cxn modelId="{6908E59C-50A4-4E18-A4D5-EABF191101AB}" type="presParOf" srcId="{0167361D-3579-4F3F-9CE4-681055A917B3}" destId="{C5E00572-F21A-4B9D-B3BF-BB90B2B1001D}"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6B493E-044B-4D6D-8851-FD2C32BDC1B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9084362A-8BB7-4CCC-81C4-1EB9395101CE}">
      <dgm:prSet phldrT="[Text]"/>
      <dgm:spPr>
        <a:solidFill>
          <a:srgbClr val="339BAF"/>
        </a:solidFill>
      </dgm:spPr>
      <dgm:t>
        <a:bodyPr/>
        <a:lstStyle/>
        <a:p>
          <a:r>
            <a:rPr lang="de-AT" b="1" i="0" dirty="0">
              <a:latin typeface="Arial Narrow" panose="020B0604020202020204" pitchFamily="34" charset="0"/>
              <a:cs typeface="Arial Narrow" panose="020B0604020202020204" pitchFamily="34" charset="0"/>
            </a:rPr>
            <a:t>Armut der Eltern</a:t>
          </a:r>
          <a:endParaRPr lang="en-GB" b="1" i="0" dirty="0">
            <a:latin typeface="Arial Narrow" panose="020B0604020202020204" pitchFamily="34" charset="0"/>
            <a:cs typeface="Arial Narrow" panose="020B0604020202020204" pitchFamily="34" charset="0"/>
          </a:endParaRPr>
        </a:p>
      </dgm:t>
    </dgm:pt>
    <dgm:pt modelId="{C0C0E6BD-BB1B-4EFA-849D-AB69EF729A4E}" type="parTrans" cxnId="{B54C4B9D-ABD9-4222-85EE-2CBF24F36CDB}">
      <dgm:prSet/>
      <dgm:spPr/>
      <dgm:t>
        <a:bodyPr/>
        <a:lstStyle/>
        <a:p>
          <a:endParaRPr lang="en-GB"/>
        </a:p>
      </dgm:t>
    </dgm:pt>
    <dgm:pt modelId="{03C26173-9601-4847-8D3F-11C005ED0E97}" type="sibTrans" cxnId="{B54C4B9D-ABD9-4222-85EE-2CBF24F36CDB}">
      <dgm:prSet/>
      <dgm:spPr/>
      <dgm:t>
        <a:bodyPr/>
        <a:lstStyle/>
        <a:p>
          <a:endParaRPr lang="en-GB"/>
        </a:p>
      </dgm:t>
    </dgm:pt>
    <dgm:pt modelId="{56D45668-0850-4884-BC0B-DEA06994FDCB}">
      <dgm:prSet phldrT="[Text]"/>
      <dgm:spPr>
        <a:solidFill>
          <a:srgbClr val="339BAF"/>
        </a:solidFill>
      </dgm:spPr>
      <dgm:t>
        <a:bodyPr/>
        <a:lstStyle/>
        <a:p>
          <a:r>
            <a:rPr lang="de-AT" b="1" i="0" dirty="0">
              <a:latin typeface="Arial Narrow" panose="020B0604020202020204" pitchFamily="34" charset="0"/>
              <a:cs typeface="Arial Narrow" panose="020B0604020202020204" pitchFamily="34" charset="0"/>
            </a:rPr>
            <a:t>Geringe Arbeitskosten</a:t>
          </a:r>
          <a:endParaRPr lang="en-GB" b="1" i="0" dirty="0">
            <a:latin typeface="Arial Narrow" panose="020B0604020202020204" pitchFamily="34" charset="0"/>
            <a:cs typeface="Arial Narrow" panose="020B0604020202020204" pitchFamily="34" charset="0"/>
          </a:endParaRPr>
        </a:p>
      </dgm:t>
    </dgm:pt>
    <dgm:pt modelId="{A114CD04-54EA-45B0-B58D-1370232E4C56}" type="parTrans" cxnId="{4851EFB4-BE9E-4D59-97BD-78DD54F62D54}">
      <dgm:prSet/>
      <dgm:spPr/>
      <dgm:t>
        <a:bodyPr/>
        <a:lstStyle/>
        <a:p>
          <a:endParaRPr lang="en-GB"/>
        </a:p>
      </dgm:t>
    </dgm:pt>
    <dgm:pt modelId="{B5E322D1-306F-46FE-9394-48A0D8B3FA9B}" type="sibTrans" cxnId="{4851EFB4-BE9E-4D59-97BD-78DD54F62D54}">
      <dgm:prSet/>
      <dgm:spPr/>
      <dgm:t>
        <a:bodyPr/>
        <a:lstStyle/>
        <a:p>
          <a:endParaRPr lang="en-GB"/>
        </a:p>
      </dgm:t>
    </dgm:pt>
    <dgm:pt modelId="{BBF1AB92-2390-49A5-A5D8-2BEA41C4FE17}">
      <dgm:prSet phldrT="[Text]"/>
      <dgm:spPr>
        <a:solidFill>
          <a:srgbClr val="339BAF"/>
        </a:solidFill>
      </dgm:spPr>
      <dgm:t>
        <a:bodyPr/>
        <a:lstStyle/>
        <a:p>
          <a:r>
            <a:rPr lang="de-AT" b="1" i="0" dirty="0">
              <a:latin typeface="Arial Narrow" panose="020B0604020202020204" pitchFamily="34" charset="0"/>
              <a:cs typeface="Arial Narrow" panose="020B0604020202020204" pitchFamily="34" charset="0"/>
            </a:rPr>
            <a:t>Korruption staatl. Stellen</a:t>
          </a:r>
          <a:endParaRPr lang="en-GB" b="1" i="0" dirty="0">
            <a:latin typeface="Arial Narrow" panose="020B0604020202020204" pitchFamily="34" charset="0"/>
            <a:cs typeface="Arial Narrow" panose="020B0604020202020204" pitchFamily="34" charset="0"/>
          </a:endParaRPr>
        </a:p>
      </dgm:t>
    </dgm:pt>
    <dgm:pt modelId="{8C2845CA-AC09-4184-B859-32B9F138DB8B}" type="parTrans" cxnId="{4F160721-1E49-4E2F-A5D1-CF1B4EB31AAD}">
      <dgm:prSet/>
      <dgm:spPr/>
      <dgm:t>
        <a:bodyPr/>
        <a:lstStyle/>
        <a:p>
          <a:endParaRPr lang="en-GB"/>
        </a:p>
      </dgm:t>
    </dgm:pt>
    <dgm:pt modelId="{A30389E9-2942-4971-8119-E63C51C34FAD}" type="sibTrans" cxnId="{4F160721-1E49-4E2F-A5D1-CF1B4EB31AAD}">
      <dgm:prSet/>
      <dgm:spPr/>
      <dgm:t>
        <a:bodyPr/>
        <a:lstStyle/>
        <a:p>
          <a:endParaRPr lang="en-GB"/>
        </a:p>
      </dgm:t>
    </dgm:pt>
    <dgm:pt modelId="{198A9436-FFD8-4A6E-B461-82DBF8120398}">
      <dgm:prSet phldrT="[Text]"/>
      <dgm:spPr>
        <a:solidFill>
          <a:srgbClr val="339BAF"/>
        </a:solidFill>
      </dgm:spPr>
      <dgm:t>
        <a:bodyPr/>
        <a:lstStyle/>
        <a:p>
          <a:r>
            <a:rPr lang="de-AT" b="1" i="0" dirty="0">
              <a:latin typeface="Arial Narrow" panose="020B0604020202020204" pitchFamily="34" charset="0"/>
              <a:cs typeface="Arial Narrow" panose="020B0604020202020204" pitchFamily="34" charset="0"/>
            </a:rPr>
            <a:t>Beherrschbare Arbeitskräfte</a:t>
          </a:r>
          <a:endParaRPr lang="en-GB" b="1" i="0" dirty="0">
            <a:latin typeface="Arial Narrow" panose="020B0604020202020204" pitchFamily="34" charset="0"/>
            <a:cs typeface="Arial Narrow" panose="020B0604020202020204" pitchFamily="34" charset="0"/>
          </a:endParaRPr>
        </a:p>
      </dgm:t>
    </dgm:pt>
    <dgm:pt modelId="{41B75774-23B1-4DFB-89B7-D010DDA9E33A}" type="parTrans" cxnId="{0BEF6DB5-8E41-4631-9315-977D03EA35F7}">
      <dgm:prSet/>
      <dgm:spPr/>
      <dgm:t>
        <a:bodyPr/>
        <a:lstStyle/>
        <a:p>
          <a:endParaRPr lang="en-GB"/>
        </a:p>
      </dgm:t>
    </dgm:pt>
    <dgm:pt modelId="{15274080-1C60-4D37-B730-C285E5805E42}" type="sibTrans" cxnId="{0BEF6DB5-8E41-4631-9315-977D03EA35F7}">
      <dgm:prSet/>
      <dgm:spPr/>
      <dgm:t>
        <a:bodyPr/>
        <a:lstStyle/>
        <a:p>
          <a:endParaRPr lang="en-GB"/>
        </a:p>
      </dgm:t>
    </dgm:pt>
    <dgm:pt modelId="{9DC7F6FF-B0EB-4480-9BC1-16F69F1E7619}">
      <dgm:prSet phldrT="[Text]"/>
      <dgm:spPr>
        <a:solidFill>
          <a:srgbClr val="339BAF"/>
        </a:solidFill>
      </dgm:spPr>
      <dgm:t>
        <a:bodyPr/>
        <a:lstStyle/>
        <a:p>
          <a:r>
            <a:rPr lang="de-AT" b="1" i="0" dirty="0">
              <a:latin typeface="Arial Narrow" panose="020B0604020202020204" pitchFamily="34" charset="0"/>
              <a:cs typeface="Arial Narrow" panose="020B0604020202020204" pitchFamily="34" charset="0"/>
            </a:rPr>
            <a:t>Fehlende Bildung</a:t>
          </a:r>
          <a:endParaRPr lang="en-GB" b="1" i="0" dirty="0">
            <a:latin typeface="Arial Narrow" panose="020B0604020202020204" pitchFamily="34" charset="0"/>
            <a:cs typeface="Arial Narrow" panose="020B0604020202020204" pitchFamily="34" charset="0"/>
          </a:endParaRPr>
        </a:p>
      </dgm:t>
    </dgm:pt>
    <dgm:pt modelId="{C12F2014-AA86-4D37-9E7C-0C5D0C4DD57B}" type="parTrans" cxnId="{2BB65FDA-A47E-449B-B7B1-84B9A6EA17FA}">
      <dgm:prSet/>
      <dgm:spPr/>
      <dgm:t>
        <a:bodyPr/>
        <a:lstStyle/>
        <a:p>
          <a:endParaRPr lang="en-GB"/>
        </a:p>
      </dgm:t>
    </dgm:pt>
    <dgm:pt modelId="{17B23514-96FE-49F0-9AEC-C981082AE074}" type="sibTrans" cxnId="{2BB65FDA-A47E-449B-B7B1-84B9A6EA17FA}">
      <dgm:prSet/>
      <dgm:spPr/>
      <dgm:t>
        <a:bodyPr/>
        <a:lstStyle/>
        <a:p>
          <a:endParaRPr lang="en-GB"/>
        </a:p>
      </dgm:t>
    </dgm:pt>
    <dgm:pt modelId="{752DC6AE-F262-4C28-A72E-73DC38834BE7}">
      <dgm:prSet phldrT="[Text]"/>
      <dgm:spPr>
        <a:solidFill>
          <a:srgbClr val="339BAF"/>
        </a:solidFill>
      </dgm:spPr>
      <dgm:t>
        <a:bodyPr/>
        <a:lstStyle/>
        <a:p>
          <a:pPr marL="0" indent="0"/>
          <a:r>
            <a:rPr lang="de-DE" b="1" i="0" dirty="0">
              <a:latin typeface="Arial Narrow" panose="020B0604020202020204" pitchFamily="34" charset="0"/>
              <a:cs typeface="Arial Narrow" panose="020B0604020202020204" pitchFamily="34" charset="0"/>
            </a:rPr>
            <a:t>Niedrige Verkaufspreise</a:t>
          </a:r>
          <a:endParaRPr lang="en-GB" b="1" i="0" dirty="0">
            <a:latin typeface="Arial Narrow" panose="020B0604020202020204" pitchFamily="34" charset="0"/>
            <a:cs typeface="Arial Narrow" panose="020B0604020202020204" pitchFamily="34" charset="0"/>
          </a:endParaRPr>
        </a:p>
      </dgm:t>
    </dgm:pt>
    <dgm:pt modelId="{E85BFD47-44F9-4D34-813B-2316D2BE966D}" type="parTrans" cxnId="{EB70E11D-4137-4D4D-A56B-94F1691DABA8}">
      <dgm:prSet/>
      <dgm:spPr/>
      <dgm:t>
        <a:bodyPr/>
        <a:lstStyle/>
        <a:p>
          <a:endParaRPr lang="en-GB"/>
        </a:p>
      </dgm:t>
    </dgm:pt>
    <dgm:pt modelId="{A56FC56B-6146-4393-AEC1-43F1E0BE67E0}" type="sibTrans" cxnId="{EB70E11D-4137-4D4D-A56B-94F1691DABA8}">
      <dgm:prSet/>
      <dgm:spPr/>
      <dgm:t>
        <a:bodyPr/>
        <a:lstStyle/>
        <a:p>
          <a:endParaRPr lang="en-GB"/>
        </a:p>
      </dgm:t>
    </dgm:pt>
    <dgm:pt modelId="{989B9B0B-CFBD-4C4D-8159-FF65FE000814}" type="pres">
      <dgm:prSet presAssocID="{116B493E-044B-4D6D-8851-FD2C32BDC1B8}" presName="diagram" presStyleCnt="0">
        <dgm:presLayoutVars>
          <dgm:dir/>
          <dgm:resizeHandles val="exact"/>
        </dgm:presLayoutVars>
      </dgm:prSet>
      <dgm:spPr/>
    </dgm:pt>
    <dgm:pt modelId="{BF24BA71-4A68-4B12-8D55-43412E70F824}" type="pres">
      <dgm:prSet presAssocID="{9084362A-8BB7-4CCC-81C4-1EB9395101CE}" presName="node" presStyleLbl="node1" presStyleIdx="0" presStyleCnt="6" custScaleX="98722" custLinFactNeighborX="625" custLinFactNeighborY="1979">
        <dgm:presLayoutVars>
          <dgm:bulletEnabled val="1"/>
        </dgm:presLayoutVars>
      </dgm:prSet>
      <dgm:spPr/>
    </dgm:pt>
    <dgm:pt modelId="{78A6B891-CA7B-401F-8B66-52FD8BFE9A6E}" type="pres">
      <dgm:prSet presAssocID="{03C26173-9601-4847-8D3F-11C005ED0E97}" presName="sibTrans" presStyleCnt="0"/>
      <dgm:spPr/>
    </dgm:pt>
    <dgm:pt modelId="{7F654FDF-E152-463E-912B-BD9D9620607B}" type="pres">
      <dgm:prSet presAssocID="{56D45668-0850-4884-BC0B-DEA06994FDCB}" presName="node" presStyleLbl="node1" presStyleIdx="1" presStyleCnt="6" custLinFactX="-8736" custLinFactY="100000" custLinFactNeighborX="-100000" custLinFactNeighborY="133442">
        <dgm:presLayoutVars>
          <dgm:bulletEnabled val="1"/>
        </dgm:presLayoutVars>
      </dgm:prSet>
      <dgm:spPr/>
    </dgm:pt>
    <dgm:pt modelId="{21270028-1FD1-4166-AF06-11A7A117F37C}" type="pres">
      <dgm:prSet presAssocID="{B5E322D1-306F-46FE-9394-48A0D8B3FA9B}" presName="sibTrans" presStyleCnt="0"/>
      <dgm:spPr/>
    </dgm:pt>
    <dgm:pt modelId="{9310C325-455B-4D99-939C-78F854FFE312}" type="pres">
      <dgm:prSet presAssocID="{BBF1AB92-2390-49A5-A5D8-2BEA41C4FE17}" presName="node" presStyleLbl="node1" presStyleIdx="2" presStyleCnt="6">
        <dgm:presLayoutVars>
          <dgm:bulletEnabled val="1"/>
        </dgm:presLayoutVars>
      </dgm:prSet>
      <dgm:spPr/>
    </dgm:pt>
    <dgm:pt modelId="{756626A7-8DC6-4BEA-BC86-25602AEE9A03}" type="pres">
      <dgm:prSet presAssocID="{A30389E9-2942-4971-8119-E63C51C34FAD}" presName="sibTrans" presStyleCnt="0"/>
      <dgm:spPr/>
    </dgm:pt>
    <dgm:pt modelId="{7D753163-CEF2-4E42-AB85-B936B0D15CC6}" type="pres">
      <dgm:prSet presAssocID="{198A9436-FFD8-4A6E-B461-82DBF8120398}" presName="node" presStyleLbl="node1" presStyleIdx="3" presStyleCnt="6" custScaleX="98722">
        <dgm:presLayoutVars>
          <dgm:bulletEnabled val="1"/>
        </dgm:presLayoutVars>
      </dgm:prSet>
      <dgm:spPr/>
    </dgm:pt>
    <dgm:pt modelId="{D06C0D27-1F22-4653-8103-FBD2C22BAE52}" type="pres">
      <dgm:prSet presAssocID="{15274080-1C60-4D37-B730-C285E5805E42}" presName="sibTrans" presStyleCnt="0"/>
      <dgm:spPr/>
    </dgm:pt>
    <dgm:pt modelId="{B31D743E-5022-4E9C-80BC-FDD1FD77DA60}" type="pres">
      <dgm:prSet presAssocID="{9DC7F6FF-B0EB-4480-9BC1-16F69F1E7619}" presName="node" presStyleLbl="node1" presStyleIdx="4" presStyleCnt="6" custScaleX="98722" custScaleY="99960" custLinFactX="10003" custLinFactY="-100000" custLinFactNeighborX="100000" custLinFactNeighborY="-131374">
        <dgm:presLayoutVars>
          <dgm:bulletEnabled val="1"/>
        </dgm:presLayoutVars>
      </dgm:prSet>
      <dgm:spPr/>
    </dgm:pt>
    <dgm:pt modelId="{A40F45D6-56B5-4BDA-9443-BD643365DCE3}" type="pres">
      <dgm:prSet presAssocID="{17B23514-96FE-49F0-9AEC-C981082AE074}" presName="sibTrans" presStyleCnt="0"/>
      <dgm:spPr/>
    </dgm:pt>
    <dgm:pt modelId="{7FBCD8AE-B3DB-49C2-B99B-05028116EE3D}" type="pres">
      <dgm:prSet presAssocID="{752DC6AE-F262-4C28-A72E-73DC38834BE7}" presName="node" presStyleLbl="node1" presStyleIdx="5" presStyleCnt="6" custScaleX="99661" custLinFactNeighborX="1111" custLinFactNeighborY="109">
        <dgm:presLayoutVars>
          <dgm:bulletEnabled val="1"/>
        </dgm:presLayoutVars>
      </dgm:prSet>
      <dgm:spPr/>
    </dgm:pt>
  </dgm:ptLst>
  <dgm:cxnLst>
    <dgm:cxn modelId="{EB70E11D-4137-4D4D-A56B-94F1691DABA8}" srcId="{116B493E-044B-4D6D-8851-FD2C32BDC1B8}" destId="{752DC6AE-F262-4C28-A72E-73DC38834BE7}" srcOrd="5" destOrd="0" parTransId="{E85BFD47-44F9-4D34-813B-2316D2BE966D}" sibTransId="{A56FC56B-6146-4393-AEC1-43F1E0BE67E0}"/>
    <dgm:cxn modelId="{4F160721-1E49-4E2F-A5D1-CF1B4EB31AAD}" srcId="{116B493E-044B-4D6D-8851-FD2C32BDC1B8}" destId="{BBF1AB92-2390-49A5-A5D8-2BEA41C4FE17}" srcOrd="2" destOrd="0" parTransId="{8C2845CA-AC09-4184-B859-32B9F138DB8B}" sibTransId="{A30389E9-2942-4971-8119-E63C51C34FAD}"/>
    <dgm:cxn modelId="{4769DE3A-2686-4837-8E7B-B0E7F69E4B51}" type="presOf" srcId="{56D45668-0850-4884-BC0B-DEA06994FDCB}" destId="{7F654FDF-E152-463E-912B-BD9D9620607B}" srcOrd="0" destOrd="0" presId="urn:microsoft.com/office/officeart/2005/8/layout/default"/>
    <dgm:cxn modelId="{D9F72872-9594-4E4A-8FEF-C311DC6B50C9}" type="presOf" srcId="{BBF1AB92-2390-49A5-A5D8-2BEA41C4FE17}" destId="{9310C325-455B-4D99-939C-78F854FFE312}" srcOrd="0" destOrd="0" presId="urn:microsoft.com/office/officeart/2005/8/layout/default"/>
    <dgm:cxn modelId="{DC63407F-F0A4-4B8D-970C-9E92AB61A3F6}" type="presOf" srcId="{9DC7F6FF-B0EB-4480-9BC1-16F69F1E7619}" destId="{B31D743E-5022-4E9C-80BC-FDD1FD77DA60}" srcOrd="0" destOrd="0" presId="urn:microsoft.com/office/officeart/2005/8/layout/default"/>
    <dgm:cxn modelId="{3D14E087-7BB3-4B47-B66C-AA550BB1F0F6}" type="presOf" srcId="{9084362A-8BB7-4CCC-81C4-1EB9395101CE}" destId="{BF24BA71-4A68-4B12-8D55-43412E70F824}" srcOrd="0" destOrd="0" presId="urn:microsoft.com/office/officeart/2005/8/layout/default"/>
    <dgm:cxn modelId="{B54C4B9D-ABD9-4222-85EE-2CBF24F36CDB}" srcId="{116B493E-044B-4D6D-8851-FD2C32BDC1B8}" destId="{9084362A-8BB7-4CCC-81C4-1EB9395101CE}" srcOrd="0" destOrd="0" parTransId="{C0C0E6BD-BB1B-4EFA-849D-AB69EF729A4E}" sibTransId="{03C26173-9601-4847-8D3F-11C005ED0E97}"/>
    <dgm:cxn modelId="{F23FAAA1-B2FF-43E9-801B-01D4F4B4A435}" type="presOf" srcId="{198A9436-FFD8-4A6E-B461-82DBF8120398}" destId="{7D753163-CEF2-4E42-AB85-B936B0D15CC6}" srcOrd="0" destOrd="0" presId="urn:microsoft.com/office/officeart/2005/8/layout/default"/>
    <dgm:cxn modelId="{4851EFB4-BE9E-4D59-97BD-78DD54F62D54}" srcId="{116B493E-044B-4D6D-8851-FD2C32BDC1B8}" destId="{56D45668-0850-4884-BC0B-DEA06994FDCB}" srcOrd="1" destOrd="0" parTransId="{A114CD04-54EA-45B0-B58D-1370232E4C56}" sibTransId="{B5E322D1-306F-46FE-9394-48A0D8B3FA9B}"/>
    <dgm:cxn modelId="{0BEF6DB5-8E41-4631-9315-977D03EA35F7}" srcId="{116B493E-044B-4D6D-8851-FD2C32BDC1B8}" destId="{198A9436-FFD8-4A6E-B461-82DBF8120398}" srcOrd="3" destOrd="0" parTransId="{41B75774-23B1-4DFB-89B7-D010DDA9E33A}" sibTransId="{15274080-1C60-4D37-B730-C285E5805E42}"/>
    <dgm:cxn modelId="{6780D0BE-F4ED-48FC-84B3-8CA4CDFB0899}" type="presOf" srcId="{116B493E-044B-4D6D-8851-FD2C32BDC1B8}" destId="{989B9B0B-CFBD-4C4D-8159-FF65FE000814}" srcOrd="0" destOrd="0" presId="urn:microsoft.com/office/officeart/2005/8/layout/default"/>
    <dgm:cxn modelId="{2BB65FDA-A47E-449B-B7B1-84B9A6EA17FA}" srcId="{116B493E-044B-4D6D-8851-FD2C32BDC1B8}" destId="{9DC7F6FF-B0EB-4480-9BC1-16F69F1E7619}" srcOrd="4" destOrd="0" parTransId="{C12F2014-AA86-4D37-9E7C-0C5D0C4DD57B}" sibTransId="{17B23514-96FE-49F0-9AEC-C981082AE074}"/>
    <dgm:cxn modelId="{D99C75EC-2C71-4D72-B275-53A8E4660BCF}" type="presOf" srcId="{752DC6AE-F262-4C28-A72E-73DC38834BE7}" destId="{7FBCD8AE-B3DB-49C2-B99B-05028116EE3D}" srcOrd="0" destOrd="0" presId="urn:microsoft.com/office/officeart/2005/8/layout/default"/>
    <dgm:cxn modelId="{F6ACB361-AEC9-4651-8DDC-1056BDA1001F}" type="presParOf" srcId="{989B9B0B-CFBD-4C4D-8159-FF65FE000814}" destId="{BF24BA71-4A68-4B12-8D55-43412E70F824}" srcOrd="0" destOrd="0" presId="urn:microsoft.com/office/officeart/2005/8/layout/default"/>
    <dgm:cxn modelId="{4A83AD1F-D84E-4D2C-A4E5-E04341F2404D}" type="presParOf" srcId="{989B9B0B-CFBD-4C4D-8159-FF65FE000814}" destId="{78A6B891-CA7B-401F-8B66-52FD8BFE9A6E}" srcOrd="1" destOrd="0" presId="urn:microsoft.com/office/officeart/2005/8/layout/default"/>
    <dgm:cxn modelId="{D10ACD56-2320-4C6E-8465-708BA0933627}" type="presParOf" srcId="{989B9B0B-CFBD-4C4D-8159-FF65FE000814}" destId="{7F654FDF-E152-463E-912B-BD9D9620607B}" srcOrd="2" destOrd="0" presId="urn:microsoft.com/office/officeart/2005/8/layout/default"/>
    <dgm:cxn modelId="{BEF3DC31-63C4-435B-840E-8B798AACC786}" type="presParOf" srcId="{989B9B0B-CFBD-4C4D-8159-FF65FE000814}" destId="{21270028-1FD1-4166-AF06-11A7A117F37C}" srcOrd="3" destOrd="0" presId="urn:microsoft.com/office/officeart/2005/8/layout/default"/>
    <dgm:cxn modelId="{B8AFB148-7313-485D-BA2F-AD495F86A458}" type="presParOf" srcId="{989B9B0B-CFBD-4C4D-8159-FF65FE000814}" destId="{9310C325-455B-4D99-939C-78F854FFE312}" srcOrd="4" destOrd="0" presId="urn:microsoft.com/office/officeart/2005/8/layout/default"/>
    <dgm:cxn modelId="{FBF6C8ED-AE66-495C-92FF-59615B233548}" type="presParOf" srcId="{989B9B0B-CFBD-4C4D-8159-FF65FE000814}" destId="{756626A7-8DC6-4BEA-BC86-25602AEE9A03}" srcOrd="5" destOrd="0" presId="urn:microsoft.com/office/officeart/2005/8/layout/default"/>
    <dgm:cxn modelId="{B4C9A63A-B5B5-44ED-8328-05B2ACFFDAA6}" type="presParOf" srcId="{989B9B0B-CFBD-4C4D-8159-FF65FE000814}" destId="{7D753163-CEF2-4E42-AB85-B936B0D15CC6}" srcOrd="6" destOrd="0" presId="urn:microsoft.com/office/officeart/2005/8/layout/default"/>
    <dgm:cxn modelId="{C523364B-2610-484E-A407-9CC501B32881}" type="presParOf" srcId="{989B9B0B-CFBD-4C4D-8159-FF65FE000814}" destId="{D06C0D27-1F22-4653-8103-FBD2C22BAE52}" srcOrd="7" destOrd="0" presId="urn:microsoft.com/office/officeart/2005/8/layout/default"/>
    <dgm:cxn modelId="{1E5CC3E9-863B-41C1-83D9-F32D7FEFD18D}" type="presParOf" srcId="{989B9B0B-CFBD-4C4D-8159-FF65FE000814}" destId="{B31D743E-5022-4E9C-80BC-FDD1FD77DA60}" srcOrd="8" destOrd="0" presId="urn:microsoft.com/office/officeart/2005/8/layout/default"/>
    <dgm:cxn modelId="{47C1F719-0055-4931-BD2C-7E7B21B4888D}" type="presParOf" srcId="{989B9B0B-CFBD-4C4D-8159-FF65FE000814}" destId="{A40F45D6-56B5-4BDA-9443-BD643365DCE3}" srcOrd="9" destOrd="0" presId="urn:microsoft.com/office/officeart/2005/8/layout/default"/>
    <dgm:cxn modelId="{407E2D14-2843-4D1A-A264-44886199E546}" type="presParOf" srcId="{989B9B0B-CFBD-4C4D-8159-FF65FE000814}" destId="{7FBCD8AE-B3DB-49C2-B99B-05028116EE3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B01035-FB2F-436B-9411-D6077AFB976C}">
      <dsp:nvSpPr>
        <dsp:cNvPr id="0" name=""/>
        <dsp:cNvSpPr/>
      </dsp:nvSpPr>
      <dsp:spPr>
        <a:xfrm>
          <a:off x="2906078" y="1846733"/>
          <a:ext cx="2075782" cy="2071394"/>
        </a:xfrm>
        <a:prstGeom prst="ellipse">
          <a:avLst/>
        </a:prstGeom>
        <a:solidFill>
          <a:srgbClr val="2DA2BF">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1066800" rtl="0">
            <a:lnSpc>
              <a:spcPct val="100000"/>
            </a:lnSpc>
            <a:spcBef>
              <a:spcPct val="0"/>
            </a:spcBef>
            <a:spcAft>
              <a:spcPts val="0"/>
            </a:spcAft>
            <a:buNone/>
          </a:pPr>
          <a:r>
            <a:rPr lang="en-GB" sz="2400" b="1" i="0" u="none" strike="noStrike" kern="1200" baseline="0">
              <a:solidFill>
                <a:srgbClr val="FF0000"/>
              </a:solidFill>
              <a:latin typeface="Arial Narrow" panose="020B0604020202020204" pitchFamily="34" charset="0"/>
              <a:ea typeface="+mn-ea"/>
              <a:cs typeface="Arial Narrow" panose="020B0604020202020204" pitchFamily="34" charset="0"/>
            </a:rPr>
            <a:t>Folgen </a:t>
          </a:r>
        </a:p>
        <a:p>
          <a:pPr marL="0" marR="0" lvl="0" indent="0" algn="ctr" defTabSz="1066800" rtl="0">
            <a:lnSpc>
              <a:spcPct val="100000"/>
            </a:lnSpc>
            <a:spcBef>
              <a:spcPct val="0"/>
            </a:spcBef>
            <a:spcAft>
              <a:spcPts val="0"/>
            </a:spcAft>
            <a:buNone/>
          </a:pPr>
          <a:r>
            <a:rPr lang="en-GB" sz="2400" b="1" i="0" u="none" strike="noStrike" kern="1200" baseline="0">
              <a:solidFill>
                <a:srgbClr val="FF0000"/>
              </a:solidFill>
              <a:latin typeface="Arial Narrow" panose="020B0604020202020204" pitchFamily="34" charset="0"/>
              <a:ea typeface="+mn-ea"/>
              <a:cs typeface="Arial Narrow" panose="020B0604020202020204" pitchFamily="34" charset="0"/>
            </a:rPr>
            <a:t>von Kinder-arbeit</a:t>
          </a:r>
        </a:p>
      </dsp:txBody>
      <dsp:txXfrm>
        <a:off x="3210069" y="2150082"/>
        <a:ext cx="1467800" cy="1464696"/>
      </dsp:txXfrm>
    </dsp:sp>
    <dsp:sp modelId="{BE6EC2A5-91D1-4A52-B2B1-028B1F59C47C}">
      <dsp:nvSpPr>
        <dsp:cNvPr id="0" name=""/>
        <dsp:cNvSpPr/>
      </dsp:nvSpPr>
      <dsp:spPr>
        <a:xfrm rot="15971891">
          <a:off x="3752711" y="1714804"/>
          <a:ext cx="229923" cy="38980"/>
        </a:xfrm>
        <a:custGeom>
          <a:avLst/>
          <a:gdLst/>
          <a:ahLst/>
          <a:cxnLst/>
          <a:rect l="0" t="0" r="0" b="0"/>
          <a:pathLst>
            <a:path>
              <a:moveTo>
                <a:pt x="0" y="19228"/>
              </a:moveTo>
              <a:lnTo>
                <a:pt x="180534" y="19228"/>
              </a:lnTo>
            </a:path>
          </a:pathLst>
        </a:custGeom>
        <a:noFill/>
        <a:ln w="25400" cap="flat" cmpd="sng" algn="ctr">
          <a:solidFill>
            <a:srgbClr val="2DA2BF">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ysClr val="windowText" lastClr="000000">
                <a:hueOff val="0"/>
                <a:satOff val="0"/>
                <a:lumOff val="0"/>
                <a:alphaOff val="0"/>
              </a:sysClr>
            </a:solidFill>
            <a:latin typeface="Calibri"/>
            <a:ea typeface="+mn-ea"/>
            <a:cs typeface="+mn-cs"/>
          </a:endParaRPr>
        </a:p>
      </dsp:txBody>
      <dsp:txXfrm rot="10800000">
        <a:off x="3862319" y="1740410"/>
        <a:ext cx="0" cy="0"/>
      </dsp:txXfrm>
    </dsp:sp>
    <dsp:sp modelId="{10C172F3-1CB8-4BCE-A70B-DEC2D01C9CF0}">
      <dsp:nvSpPr>
        <dsp:cNvPr id="0" name=""/>
        <dsp:cNvSpPr/>
      </dsp:nvSpPr>
      <dsp:spPr>
        <a:xfrm>
          <a:off x="2483200" y="0"/>
          <a:ext cx="2646120" cy="1620255"/>
        </a:xfrm>
        <a:prstGeom prst="ellipse">
          <a:avLst/>
        </a:prstGeom>
        <a:solidFill>
          <a:srgbClr val="2DA2BF">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1066800" rtl="0">
            <a:lnSpc>
              <a:spcPct val="90000"/>
            </a:lnSpc>
            <a:spcBef>
              <a:spcPct val="0"/>
            </a:spcBef>
            <a:spcAft>
              <a:spcPct val="35000"/>
            </a:spcAft>
            <a:buNone/>
          </a:pPr>
          <a:r>
            <a:rPr lang="en-GB" sz="2400" b="1" i="0" u="none" strike="noStrike" kern="1200" baseline="0" dirty="0" err="1">
              <a:solidFill>
                <a:sysClr val="window" lastClr="FFFFFF"/>
              </a:solidFill>
              <a:latin typeface="Arial Narrow" panose="020B0604020202020204" pitchFamily="34" charset="0"/>
              <a:ea typeface="+mn-ea"/>
              <a:cs typeface="Arial Narrow" panose="020B0604020202020204" pitchFamily="34" charset="0"/>
            </a:rPr>
            <a:t>Schwere</a:t>
          </a:r>
          <a:r>
            <a:rPr lang="en-GB" sz="2400" b="1" i="0" u="none" strike="noStrike" kern="1200" baseline="0" dirty="0">
              <a:solidFill>
                <a:sysClr val="window" lastClr="FFFFFF"/>
              </a:solidFill>
              <a:latin typeface="Arial Narrow" panose="020B0604020202020204" pitchFamily="34" charset="0"/>
              <a:ea typeface="+mn-ea"/>
              <a:cs typeface="Arial Narrow" panose="020B0604020202020204" pitchFamily="34" charset="0"/>
            </a:rPr>
            <a:t> </a:t>
          </a:r>
        </a:p>
        <a:p>
          <a:pPr marL="0" marR="0" lvl="0" indent="0" algn="ctr" defTabSz="1066800" rtl="0">
            <a:lnSpc>
              <a:spcPct val="90000"/>
            </a:lnSpc>
            <a:spcBef>
              <a:spcPct val="0"/>
            </a:spcBef>
            <a:spcAft>
              <a:spcPct val="35000"/>
            </a:spcAft>
            <a:buNone/>
          </a:pPr>
          <a:r>
            <a:rPr lang="en-GB" sz="2400" b="1" i="0" u="none" strike="noStrike" kern="1200" baseline="0" dirty="0" err="1">
              <a:solidFill>
                <a:sysClr val="window" lastClr="FFFFFF"/>
              </a:solidFill>
              <a:latin typeface="Arial Narrow" panose="020B0604020202020204" pitchFamily="34" charset="0"/>
              <a:ea typeface="+mn-ea"/>
              <a:cs typeface="Arial Narrow" panose="020B0604020202020204" pitchFamily="34" charset="0"/>
            </a:rPr>
            <a:t>gesundheitl</a:t>
          </a:r>
          <a:r>
            <a:rPr lang="en-GB" sz="2400" b="1" i="0" u="none" strike="noStrike" kern="1200" baseline="0" dirty="0">
              <a:solidFill>
                <a:sysClr val="window" lastClr="FFFFFF"/>
              </a:solidFill>
              <a:latin typeface="Arial Narrow" panose="020B0604020202020204" pitchFamily="34" charset="0"/>
              <a:ea typeface="+mn-ea"/>
              <a:cs typeface="Arial Narrow" panose="020B0604020202020204" pitchFamily="34" charset="0"/>
            </a:rPr>
            <a:t>.</a:t>
          </a:r>
        </a:p>
        <a:p>
          <a:pPr marL="0" marR="0" lvl="0" indent="0" algn="ctr" defTabSz="1066800" rtl="0">
            <a:lnSpc>
              <a:spcPct val="90000"/>
            </a:lnSpc>
            <a:spcBef>
              <a:spcPct val="0"/>
            </a:spcBef>
            <a:spcAft>
              <a:spcPct val="35000"/>
            </a:spcAft>
            <a:buNone/>
          </a:pPr>
          <a:r>
            <a:rPr lang="en-GB" sz="2400" b="1" i="0" u="none" strike="noStrike" kern="1200" baseline="0" dirty="0" err="1">
              <a:solidFill>
                <a:sysClr val="window" lastClr="FFFFFF"/>
              </a:solidFill>
              <a:latin typeface="Arial Narrow" panose="020B0604020202020204" pitchFamily="34" charset="0"/>
              <a:ea typeface="+mn-ea"/>
              <a:cs typeface="Arial Narrow" panose="020B0604020202020204" pitchFamily="34" charset="0"/>
            </a:rPr>
            <a:t>Schäden</a:t>
          </a:r>
          <a:endParaRPr lang="en-GB" sz="2400" b="1" i="0" kern="1200" dirty="0">
            <a:solidFill>
              <a:sysClr val="window" lastClr="FFFFFF"/>
            </a:solidFill>
            <a:latin typeface="Arial Narrow" panose="020B0604020202020204" pitchFamily="34" charset="0"/>
            <a:ea typeface="+mn-ea"/>
            <a:cs typeface="Arial Narrow" panose="020B0604020202020204" pitchFamily="34" charset="0"/>
          </a:endParaRPr>
        </a:p>
      </dsp:txBody>
      <dsp:txXfrm>
        <a:off x="2870715" y="237281"/>
        <a:ext cx="1871090" cy="1145693"/>
      </dsp:txXfrm>
    </dsp:sp>
    <dsp:sp modelId="{3A0610FA-2356-41C7-BC69-AF796413FAD4}">
      <dsp:nvSpPr>
        <dsp:cNvPr id="0" name=""/>
        <dsp:cNvSpPr/>
      </dsp:nvSpPr>
      <dsp:spPr>
        <a:xfrm rot="186878">
          <a:off x="4980162" y="2925163"/>
          <a:ext cx="214610" cy="38980"/>
        </a:xfrm>
        <a:custGeom>
          <a:avLst/>
          <a:gdLst/>
          <a:ahLst/>
          <a:cxnLst/>
          <a:rect l="0" t="0" r="0" b="0"/>
          <a:pathLst>
            <a:path>
              <a:moveTo>
                <a:pt x="0" y="19228"/>
              </a:moveTo>
              <a:lnTo>
                <a:pt x="225215" y="19228"/>
              </a:lnTo>
            </a:path>
          </a:pathLst>
        </a:custGeom>
        <a:noFill/>
        <a:ln w="25400" cap="flat" cmpd="sng" algn="ctr">
          <a:solidFill>
            <a:srgbClr val="2DA2BF">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ysClr val="windowText" lastClr="000000">
                <a:hueOff val="0"/>
                <a:satOff val="0"/>
                <a:lumOff val="0"/>
                <a:alphaOff val="0"/>
              </a:sysClr>
            </a:solidFill>
            <a:latin typeface="Calibri"/>
            <a:ea typeface="+mn-ea"/>
            <a:cs typeface="+mn-cs"/>
          </a:endParaRPr>
        </a:p>
      </dsp:txBody>
      <dsp:txXfrm>
        <a:off x="5082401" y="2939003"/>
        <a:ext cx="0" cy="0"/>
      </dsp:txXfrm>
    </dsp:sp>
    <dsp:sp modelId="{F0E0FADE-C133-4012-98D6-A1064B4E3708}">
      <dsp:nvSpPr>
        <dsp:cNvPr id="0" name=""/>
        <dsp:cNvSpPr/>
      </dsp:nvSpPr>
      <dsp:spPr>
        <a:xfrm>
          <a:off x="5190956" y="2196087"/>
          <a:ext cx="2369883" cy="1637349"/>
        </a:xfrm>
        <a:prstGeom prst="ellipse">
          <a:avLst/>
        </a:prstGeom>
        <a:solidFill>
          <a:srgbClr val="2DA2BF">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1066800" rtl="0">
            <a:lnSpc>
              <a:spcPct val="90000"/>
            </a:lnSpc>
            <a:spcBef>
              <a:spcPct val="0"/>
            </a:spcBef>
            <a:spcAft>
              <a:spcPct val="35000"/>
            </a:spcAft>
            <a:buNone/>
          </a:pPr>
          <a:r>
            <a:rPr lang="en-GB" sz="2400" b="1" i="0" u="none" strike="noStrike" kern="1200" baseline="0">
              <a:solidFill>
                <a:sysClr val="window" lastClr="FFFFFF"/>
              </a:solidFill>
              <a:latin typeface="Arial Narrow" panose="020B0604020202020204" pitchFamily="34" charset="0"/>
              <a:ea typeface="+mn-ea"/>
              <a:cs typeface="Arial Narrow" panose="020B0604020202020204" pitchFamily="34" charset="0"/>
            </a:rPr>
            <a:t>Psych.</a:t>
          </a:r>
        </a:p>
        <a:p>
          <a:pPr marL="0" marR="0" lvl="0" indent="0" algn="ctr" defTabSz="1066800" rtl="0">
            <a:lnSpc>
              <a:spcPct val="90000"/>
            </a:lnSpc>
            <a:spcBef>
              <a:spcPct val="0"/>
            </a:spcBef>
            <a:spcAft>
              <a:spcPct val="35000"/>
            </a:spcAft>
            <a:buNone/>
          </a:pPr>
          <a:r>
            <a:rPr lang="en-GB" sz="2400" b="1" i="0" u="none" strike="noStrike" kern="1200" baseline="0">
              <a:solidFill>
                <a:sysClr val="window" lastClr="FFFFFF"/>
              </a:solidFill>
              <a:latin typeface="Arial Narrow" panose="020B0604020202020204" pitchFamily="34" charset="0"/>
              <a:ea typeface="+mn-ea"/>
              <a:cs typeface="Arial Narrow" panose="020B0604020202020204" pitchFamily="34" charset="0"/>
            </a:rPr>
            <a:t>Schäden</a:t>
          </a:r>
        </a:p>
      </dsp:txBody>
      <dsp:txXfrm>
        <a:off x="5538017" y="2435871"/>
        <a:ext cx="1675761" cy="1157781"/>
      </dsp:txXfrm>
    </dsp:sp>
    <dsp:sp modelId="{E6B693AB-EBBA-4CE3-B71C-F76D395D76CE}">
      <dsp:nvSpPr>
        <dsp:cNvPr id="0" name=""/>
        <dsp:cNvSpPr/>
      </dsp:nvSpPr>
      <dsp:spPr>
        <a:xfrm rot="5557649">
          <a:off x="3750076" y="4037403"/>
          <a:ext cx="279993" cy="38980"/>
        </a:xfrm>
        <a:custGeom>
          <a:avLst/>
          <a:gdLst/>
          <a:ahLst/>
          <a:cxnLst/>
          <a:rect l="0" t="0" r="0" b="0"/>
          <a:pathLst>
            <a:path>
              <a:moveTo>
                <a:pt x="0" y="19228"/>
              </a:moveTo>
              <a:lnTo>
                <a:pt x="236919" y="19228"/>
              </a:lnTo>
            </a:path>
          </a:pathLst>
        </a:custGeom>
        <a:noFill/>
        <a:ln w="25400" cap="flat" cmpd="sng" algn="ctr">
          <a:solidFill>
            <a:srgbClr val="2DA2BF">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ysClr val="windowText" lastClr="000000">
                <a:hueOff val="0"/>
                <a:satOff val="0"/>
                <a:lumOff val="0"/>
                <a:alphaOff val="0"/>
              </a:sysClr>
            </a:solidFill>
            <a:latin typeface="Calibri"/>
            <a:ea typeface="+mn-ea"/>
            <a:cs typeface="+mn-cs"/>
          </a:endParaRPr>
        </a:p>
      </dsp:txBody>
      <dsp:txXfrm rot="10800000">
        <a:off x="3897385" y="4050221"/>
        <a:ext cx="0" cy="0"/>
      </dsp:txXfrm>
    </dsp:sp>
    <dsp:sp modelId="{AB4A17C2-B0FA-429C-AFD1-E739CA9D511F}">
      <dsp:nvSpPr>
        <dsp:cNvPr id="0" name=""/>
        <dsp:cNvSpPr/>
      </dsp:nvSpPr>
      <dsp:spPr>
        <a:xfrm>
          <a:off x="2443218" y="4196449"/>
          <a:ext cx="2805761" cy="1637349"/>
        </a:xfrm>
        <a:prstGeom prst="ellipse">
          <a:avLst/>
        </a:prstGeom>
        <a:solidFill>
          <a:srgbClr val="2DA2BF">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1066800" rtl="0">
            <a:lnSpc>
              <a:spcPct val="90000"/>
            </a:lnSpc>
            <a:spcBef>
              <a:spcPct val="0"/>
            </a:spcBef>
            <a:spcAft>
              <a:spcPct val="35000"/>
            </a:spcAft>
            <a:buNone/>
          </a:pPr>
          <a:r>
            <a:rPr lang="en-GB" sz="2400" b="1" i="0" u="none" strike="noStrike" kern="1200" baseline="0" dirty="0" err="1">
              <a:solidFill>
                <a:schemeClr val="bg1"/>
              </a:solidFill>
              <a:latin typeface="Arial Narrow" panose="020B0604020202020204" pitchFamily="34" charset="0"/>
              <a:ea typeface="+mn-ea"/>
              <a:cs typeface="Arial Narrow" panose="020B0604020202020204" pitchFamily="34" charset="0"/>
            </a:rPr>
            <a:t>Keine</a:t>
          </a:r>
          <a:r>
            <a:rPr lang="en-GB" sz="2400" b="1" i="0" u="none" strike="noStrike" kern="1200" baseline="0" dirty="0">
              <a:solidFill>
                <a:schemeClr val="bg1"/>
              </a:solidFill>
              <a:latin typeface="Arial Narrow" panose="020B0604020202020204" pitchFamily="34" charset="0"/>
              <a:ea typeface="+mn-ea"/>
              <a:cs typeface="Arial Narrow" panose="020B0604020202020204" pitchFamily="34" charset="0"/>
            </a:rPr>
            <a:t> </a:t>
          </a:r>
        </a:p>
        <a:p>
          <a:pPr marL="0" marR="0" lvl="0" indent="0" algn="ctr" defTabSz="1066800" rtl="0">
            <a:lnSpc>
              <a:spcPct val="90000"/>
            </a:lnSpc>
            <a:spcBef>
              <a:spcPct val="0"/>
            </a:spcBef>
            <a:spcAft>
              <a:spcPct val="35000"/>
            </a:spcAft>
            <a:buNone/>
          </a:pPr>
          <a:r>
            <a:rPr lang="en-GB" sz="2400" b="1" i="0" u="none" strike="noStrike" kern="1200" baseline="0" dirty="0" err="1">
              <a:solidFill>
                <a:schemeClr val="bg1"/>
              </a:solidFill>
              <a:latin typeface="Arial Narrow" panose="020B0604020202020204" pitchFamily="34" charset="0"/>
              <a:ea typeface="+mn-ea"/>
              <a:cs typeface="Arial Narrow" panose="020B0604020202020204" pitchFamily="34" charset="0"/>
            </a:rPr>
            <a:t>berufl</a:t>
          </a:r>
          <a:r>
            <a:rPr lang="en-GB" sz="2400" b="1" i="0" u="none" strike="noStrike" kern="1200" baseline="0" dirty="0">
              <a:solidFill>
                <a:schemeClr val="bg1"/>
              </a:solidFill>
              <a:latin typeface="Arial Narrow" panose="020B0604020202020204" pitchFamily="34" charset="0"/>
              <a:ea typeface="+mn-ea"/>
              <a:cs typeface="Arial Narrow" panose="020B0604020202020204" pitchFamily="34" charset="0"/>
            </a:rPr>
            <a:t>.</a:t>
          </a:r>
        </a:p>
        <a:p>
          <a:pPr marL="0" marR="0" lvl="0" indent="0" algn="ctr" defTabSz="1066800" rtl="0">
            <a:lnSpc>
              <a:spcPct val="90000"/>
            </a:lnSpc>
            <a:spcBef>
              <a:spcPct val="0"/>
            </a:spcBef>
            <a:spcAft>
              <a:spcPct val="35000"/>
            </a:spcAft>
            <a:buNone/>
          </a:pPr>
          <a:r>
            <a:rPr lang="en-GB" sz="2400" b="1" i="0" u="none" strike="noStrike" kern="1200" baseline="0" dirty="0" err="1">
              <a:solidFill>
                <a:schemeClr val="bg1"/>
              </a:solidFill>
              <a:latin typeface="Arial Narrow" panose="020B0604020202020204" pitchFamily="34" charset="0"/>
              <a:ea typeface="+mn-ea"/>
              <a:cs typeface="Arial Narrow" panose="020B0604020202020204" pitchFamily="34" charset="0"/>
            </a:rPr>
            <a:t>Ausbildung</a:t>
          </a:r>
          <a:endParaRPr lang="en-GB" sz="2400" b="1" i="0" kern="1200" dirty="0">
            <a:solidFill>
              <a:schemeClr val="bg1"/>
            </a:solidFill>
            <a:latin typeface="Arial Narrow" panose="020B0604020202020204" pitchFamily="34" charset="0"/>
            <a:ea typeface="+mn-ea"/>
            <a:cs typeface="Arial Narrow" panose="020B0604020202020204" pitchFamily="34" charset="0"/>
          </a:endParaRPr>
        </a:p>
      </dsp:txBody>
      <dsp:txXfrm>
        <a:off x="2854112" y="4436233"/>
        <a:ext cx="1983973" cy="1157781"/>
      </dsp:txXfrm>
    </dsp:sp>
    <dsp:sp modelId="{948A234D-37B7-4B6C-89A2-ACED392F07A7}">
      <dsp:nvSpPr>
        <dsp:cNvPr id="0" name=""/>
        <dsp:cNvSpPr/>
      </dsp:nvSpPr>
      <dsp:spPr>
        <a:xfrm rot="10656687">
          <a:off x="2578336" y="2913047"/>
          <a:ext cx="328790" cy="38980"/>
        </a:xfrm>
        <a:custGeom>
          <a:avLst/>
          <a:gdLst/>
          <a:ahLst/>
          <a:cxnLst/>
          <a:rect l="0" t="0" r="0" b="0"/>
          <a:pathLst>
            <a:path>
              <a:moveTo>
                <a:pt x="0" y="19228"/>
              </a:moveTo>
              <a:lnTo>
                <a:pt x="278194" y="19228"/>
              </a:lnTo>
            </a:path>
          </a:pathLst>
        </a:custGeom>
        <a:noFill/>
        <a:ln w="25400" cap="flat" cmpd="sng" algn="ctr">
          <a:solidFill>
            <a:srgbClr val="2DA2BF">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ysClr val="windowText" lastClr="000000">
                <a:hueOff val="0"/>
                <a:satOff val="0"/>
                <a:lumOff val="0"/>
                <a:alphaOff val="0"/>
              </a:sysClr>
            </a:solidFill>
            <a:latin typeface="Calibri"/>
            <a:ea typeface="+mn-ea"/>
            <a:cs typeface="+mn-cs"/>
          </a:endParaRPr>
        </a:p>
      </dsp:txBody>
      <dsp:txXfrm rot="10800000">
        <a:off x="2751285" y="2940406"/>
        <a:ext cx="0" cy="0"/>
      </dsp:txXfrm>
    </dsp:sp>
    <dsp:sp modelId="{C5E00572-F21A-4B9D-B3BF-BB90B2B1001D}">
      <dsp:nvSpPr>
        <dsp:cNvPr id="0" name=""/>
        <dsp:cNvSpPr/>
      </dsp:nvSpPr>
      <dsp:spPr>
        <a:xfrm>
          <a:off x="26370" y="2173884"/>
          <a:ext cx="2554805" cy="1637349"/>
        </a:xfrm>
        <a:prstGeom prst="ellipse">
          <a:avLst/>
        </a:prstGeom>
        <a:solidFill>
          <a:srgbClr val="2DA2BF">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1066800" rtl="0">
            <a:lnSpc>
              <a:spcPct val="90000"/>
            </a:lnSpc>
            <a:spcBef>
              <a:spcPct val="0"/>
            </a:spcBef>
            <a:spcAft>
              <a:spcPts val="0"/>
            </a:spcAft>
            <a:buNone/>
          </a:pPr>
          <a:r>
            <a:rPr lang="en-GB" sz="2400" b="1" i="0" u="none" strike="noStrike" kern="1200" baseline="0" dirty="0" err="1">
              <a:solidFill>
                <a:schemeClr val="bg1"/>
              </a:solidFill>
              <a:latin typeface="Arial Narrow" panose="020B0604020202020204" pitchFamily="34" charset="0"/>
              <a:ea typeface="+mn-ea"/>
              <a:cs typeface="Arial Narrow" panose="020B0604020202020204" pitchFamily="34" charset="0"/>
            </a:rPr>
            <a:t>Kein</a:t>
          </a:r>
          <a:r>
            <a:rPr lang="en-GB" sz="2400" b="1" i="0" u="none" strike="noStrike" kern="1200" baseline="0" dirty="0">
              <a:solidFill>
                <a:schemeClr val="bg1"/>
              </a:solidFill>
              <a:latin typeface="Arial Narrow" panose="020B0604020202020204" pitchFamily="34" charset="0"/>
              <a:ea typeface="+mn-ea"/>
              <a:cs typeface="Arial Narrow" panose="020B0604020202020204" pitchFamily="34" charset="0"/>
            </a:rPr>
            <a:t> </a:t>
          </a:r>
          <a:r>
            <a:rPr lang="en-GB" sz="2400" b="1" i="0" u="none" strike="noStrike" kern="1200" baseline="0" dirty="0" err="1">
              <a:solidFill>
                <a:schemeClr val="bg1"/>
              </a:solidFill>
              <a:latin typeface="Arial Narrow" panose="020B0604020202020204" pitchFamily="34" charset="0"/>
              <a:ea typeface="+mn-ea"/>
              <a:cs typeface="Arial Narrow" panose="020B0604020202020204" pitchFamily="34" charset="0"/>
            </a:rPr>
            <a:t>Schul</a:t>
          </a:r>
          <a:r>
            <a:rPr lang="en-GB" sz="2400" b="1" i="0" u="none" strike="noStrike" kern="1200" baseline="0" dirty="0">
              <a:solidFill>
                <a:schemeClr val="bg1"/>
              </a:solidFill>
              <a:latin typeface="Arial Narrow" panose="020B0604020202020204" pitchFamily="34" charset="0"/>
              <a:ea typeface="+mn-ea"/>
              <a:cs typeface="Arial Narrow" panose="020B0604020202020204" pitchFamily="34" charset="0"/>
            </a:rPr>
            <a:t>-</a:t>
          </a:r>
        </a:p>
        <a:p>
          <a:pPr marL="0" marR="0" lvl="0" indent="0" algn="ctr" defTabSz="1066800" rtl="0">
            <a:lnSpc>
              <a:spcPct val="90000"/>
            </a:lnSpc>
            <a:spcBef>
              <a:spcPct val="0"/>
            </a:spcBef>
            <a:spcAft>
              <a:spcPts val="0"/>
            </a:spcAft>
            <a:buNone/>
          </a:pPr>
          <a:r>
            <a:rPr lang="en-GB" sz="2400" b="1" i="0" u="none" strike="noStrike" kern="1200" baseline="0" dirty="0" err="1">
              <a:solidFill>
                <a:schemeClr val="bg1"/>
              </a:solidFill>
              <a:latin typeface="Arial Narrow" panose="020B0604020202020204" pitchFamily="34" charset="0"/>
              <a:ea typeface="+mn-ea"/>
              <a:cs typeface="Arial Narrow" panose="020B0604020202020204" pitchFamily="34" charset="0"/>
            </a:rPr>
            <a:t>besuch</a:t>
          </a:r>
          <a:endParaRPr lang="en-GB" sz="2400" b="1" i="0" u="none" strike="noStrike" kern="1200" baseline="0" dirty="0">
            <a:solidFill>
              <a:schemeClr val="bg1"/>
            </a:solidFill>
            <a:latin typeface="Arial Narrow" panose="020B0604020202020204" pitchFamily="34" charset="0"/>
            <a:ea typeface="+mn-ea"/>
            <a:cs typeface="Arial Narrow" panose="020B0604020202020204" pitchFamily="34" charset="0"/>
          </a:endParaRPr>
        </a:p>
      </dsp:txBody>
      <dsp:txXfrm>
        <a:off x="400513" y="2413668"/>
        <a:ext cx="1806519" cy="1157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4BA71-4A68-4B12-8D55-43412E70F824}">
      <dsp:nvSpPr>
        <dsp:cNvPr id="0" name=""/>
        <dsp:cNvSpPr/>
      </dsp:nvSpPr>
      <dsp:spPr>
        <a:xfrm>
          <a:off x="952406" y="31970"/>
          <a:ext cx="2520004" cy="1531576"/>
        </a:xfrm>
        <a:prstGeom prst="rect">
          <a:avLst/>
        </a:prstGeom>
        <a:solidFill>
          <a:srgbClr val="339BA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de-AT" sz="3100" b="1" i="0" kern="1200" dirty="0">
              <a:latin typeface="Arial Narrow" panose="020B0604020202020204" pitchFamily="34" charset="0"/>
              <a:cs typeface="Arial Narrow" panose="020B0604020202020204" pitchFamily="34" charset="0"/>
            </a:rPr>
            <a:t>Armut der Eltern</a:t>
          </a:r>
          <a:endParaRPr lang="en-GB" sz="3100" b="1" i="0" kern="1200" dirty="0">
            <a:latin typeface="Arial Narrow" panose="020B0604020202020204" pitchFamily="34" charset="0"/>
            <a:cs typeface="Arial Narrow" panose="020B0604020202020204" pitchFamily="34" charset="0"/>
          </a:endParaRPr>
        </a:p>
      </dsp:txBody>
      <dsp:txXfrm>
        <a:off x="952406" y="31970"/>
        <a:ext cx="2520004" cy="1531576"/>
      </dsp:txXfrm>
    </dsp:sp>
    <dsp:sp modelId="{7F654FDF-E152-463E-912B-BD9D9620607B}">
      <dsp:nvSpPr>
        <dsp:cNvPr id="0" name=""/>
        <dsp:cNvSpPr/>
      </dsp:nvSpPr>
      <dsp:spPr>
        <a:xfrm>
          <a:off x="936095" y="3576999"/>
          <a:ext cx="2552627" cy="1531576"/>
        </a:xfrm>
        <a:prstGeom prst="rect">
          <a:avLst/>
        </a:prstGeom>
        <a:solidFill>
          <a:srgbClr val="339BA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de-AT" sz="3100" b="1" i="0" kern="1200" dirty="0">
              <a:latin typeface="Arial Narrow" panose="020B0604020202020204" pitchFamily="34" charset="0"/>
              <a:cs typeface="Arial Narrow" panose="020B0604020202020204" pitchFamily="34" charset="0"/>
            </a:rPr>
            <a:t>Geringe Arbeitskosten</a:t>
          </a:r>
          <a:endParaRPr lang="en-GB" sz="3100" b="1" i="0" kern="1200" dirty="0">
            <a:latin typeface="Arial Narrow" panose="020B0604020202020204" pitchFamily="34" charset="0"/>
            <a:cs typeface="Arial Narrow" panose="020B0604020202020204" pitchFamily="34" charset="0"/>
          </a:endParaRPr>
        </a:p>
      </dsp:txBody>
      <dsp:txXfrm>
        <a:off x="936095" y="3576999"/>
        <a:ext cx="2552627" cy="1531576"/>
      </dsp:txXfrm>
    </dsp:sp>
    <dsp:sp modelId="{9310C325-455B-4D99-939C-78F854FFE312}">
      <dsp:nvSpPr>
        <dsp:cNvPr id="0" name=""/>
        <dsp:cNvSpPr/>
      </dsp:nvSpPr>
      <dsp:spPr>
        <a:xfrm>
          <a:off x="936452" y="1788499"/>
          <a:ext cx="2552627" cy="1531576"/>
        </a:xfrm>
        <a:prstGeom prst="rect">
          <a:avLst/>
        </a:prstGeom>
        <a:solidFill>
          <a:srgbClr val="339BA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de-AT" sz="3100" b="1" i="0" kern="1200" dirty="0">
              <a:latin typeface="Arial Narrow" panose="020B0604020202020204" pitchFamily="34" charset="0"/>
              <a:cs typeface="Arial Narrow" panose="020B0604020202020204" pitchFamily="34" charset="0"/>
            </a:rPr>
            <a:t>Korruption staatl. Stellen</a:t>
          </a:r>
          <a:endParaRPr lang="en-GB" sz="3100" b="1" i="0" kern="1200" dirty="0">
            <a:latin typeface="Arial Narrow" panose="020B0604020202020204" pitchFamily="34" charset="0"/>
            <a:cs typeface="Arial Narrow" panose="020B0604020202020204" pitchFamily="34" charset="0"/>
          </a:endParaRPr>
        </a:p>
      </dsp:txBody>
      <dsp:txXfrm>
        <a:off x="936452" y="1788499"/>
        <a:ext cx="2552627" cy="1531576"/>
      </dsp:txXfrm>
    </dsp:sp>
    <dsp:sp modelId="{7D753163-CEF2-4E42-AB85-B936B0D15CC6}">
      <dsp:nvSpPr>
        <dsp:cNvPr id="0" name=""/>
        <dsp:cNvSpPr/>
      </dsp:nvSpPr>
      <dsp:spPr>
        <a:xfrm>
          <a:off x="3744342" y="1788499"/>
          <a:ext cx="2520004" cy="1531576"/>
        </a:xfrm>
        <a:prstGeom prst="rect">
          <a:avLst/>
        </a:prstGeom>
        <a:solidFill>
          <a:srgbClr val="339BA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de-AT" sz="3100" b="1" i="0" kern="1200" dirty="0">
              <a:latin typeface="Arial Narrow" panose="020B0604020202020204" pitchFamily="34" charset="0"/>
              <a:cs typeface="Arial Narrow" panose="020B0604020202020204" pitchFamily="34" charset="0"/>
            </a:rPr>
            <a:t>Beherrschbare Arbeitskräfte</a:t>
          </a:r>
          <a:endParaRPr lang="en-GB" sz="3100" b="1" i="0" kern="1200" dirty="0">
            <a:latin typeface="Arial Narrow" panose="020B0604020202020204" pitchFamily="34" charset="0"/>
            <a:cs typeface="Arial Narrow" panose="020B0604020202020204" pitchFamily="34" charset="0"/>
          </a:endParaRPr>
        </a:p>
      </dsp:txBody>
      <dsp:txXfrm>
        <a:off x="3744342" y="1788499"/>
        <a:ext cx="2520004" cy="1531576"/>
      </dsp:txXfrm>
    </dsp:sp>
    <dsp:sp modelId="{B31D743E-5022-4E9C-80BC-FDD1FD77DA60}">
      <dsp:nvSpPr>
        <dsp:cNvPr id="0" name=""/>
        <dsp:cNvSpPr/>
      </dsp:nvSpPr>
      <dsp:spPr>
        <a:xfrm>
          <a:off x="3748745" y="31975"/>
          <a:ext cx="2520004" cy="1530963"/>
        </a:xfrm>
        <a:prstGeom prst="rect">
          <a:avLst/>
        </a:prstGeom>
        <a:solidFill>
          <a:srgbClr val="339BA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de-AT" sz="3100" b="1" i="0" kern="1200" dirty="0">
              <a:latin typeface="Arial Narrow" panose="020B0604020202020204" pitchFamily="34" charset="0"/>
              <a:cs typeface="Arial Narrow" panose="020B0604020202020204" pitchFamily="34" charset="0"/>
            </a:rPr>
            <a:t>Fehlende Bildung</a:t>
          </a:r>
          <a:endParaRPr lang="en-GB" sz="3100" b="1" i="0" kern="1200" dirty="0">
            <a:latin typeface="Arial Narrow" panose="020B0604020202020204" pitchFamily="34" charset="0"/>
            <a:cs typeface="Arial Narrow" panose="020B0604020202020204" pitchFamily="34" charset="0"/>
          </a:endParaRPr>
        </a:p>
      </dsp:txBody>
      <dsp:txXfrm>
        <a:off x="3748745" y="31975"/>
        <a:ext cx="2520004" cy="1530963"/>
      </dsp:txXfrm>
    </dsp:sp>
    <dsp:sp modelId="{7FBCD8AE-B3DB-49C2-B99B-05028116EE3D}">
      <dsp:nvSpPr>
        <dsp:cNvPr id="0" name=""/>
        <dsp:cNvSpPr/>
      </dsp:nvSpPr>
      <dsp:spPr>
        <a:xfrm>
          <a:off x="3744406" y="3576999"/>
          <a:ext cx="2543973" cy="1531576"/>
        </a:xfrm>
        <a:prstGeom prst="rect">
          <a:avLst/>
        </a:prstGeom>
        <a:solidFill>
          <a:srgbClr val="339BA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de-DE" sz="3100" b="1" i="0" kern="1200" dirty="0">
              <a:latin typeface="Arial Narrow" panose="020B0604020202020204" pitchFamily="34" charset="0"/>
              <a:cs typeface="Arial Narrow" panose="020B0604020202020204" pitchFamily="34" charset="0"/>
            </a:rPr>
            <a:t>Niedrige Verkaufspreise</a:t>
          </a:r>
          <a:endParaRPr lang="en-GB" sz="3100" b="1" i="0" kern="1200" dirty="0">
            <a:latin typeface="Arial Narrow" panose="020B0604020202020204" pitchFamily="34" charset="0"/>
            <a:cs typeface="Arial Narrow" panose="020B0604020202020204" pitchFamily="34" charset="0"/>
          </a:endParaRPr>
        </a:p>
      </dsp:txBody>
      <dsp:txXfrm>
        <a:off x="3744406" y="3576999"/>
        <a:ext cx="2543973" cy="153157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1"/>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ClrTx/>
              <a:buFontTx/>
              <a:buNone/>
              <a:defRPr sz="1200" b="0">
                <a:latin typeface="Arial" charset="0"/>
              </a:defRPr>
            </a:lvl1pPr>
          </a:lstStyle>
          <a:p>
            <a:pPr>
              <a:defRPr/>
            </a:pPr>
            <a:endParaRPr lang="de-DE"/>
          </a:p>
        </p:txBody>
      </p:sp>
      <p:sp>
        <p:nvSpPr>
          <p:cNvPr id="43011" name="Rectangle 3"/>
          <p:cNvSpPr>
            <a:spLocks noGrp="1" noChangeArrowheads="1"/>
          </p:cNvSpPr>
          <p:nvPr>
            <p:ph type="dt" sz="quarter" idx="1"/>
          </p:nvPr>
        </p:nvSpPr>
        <p:spPr bwMode="auto">
          <a:xfrm>
            <a:off x="3778250" y="1"/>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FontTx/>
              <a:buNone/>
              <a:defRPr sz="1200" b="0">
                <a:latin typeface="Arial" charset="0"/>
              </a:defRPr>
            </a:lvl1pPr>
          </a:lstStyle>
          <a:p>
            <a:pPr>
              <a:defRPr/>
            </a:pPr>
            <a:endParaRPr lang="de-DE"/>
          </a:p>
        </p:txBody>
      </p:sp>
      <p:sp>
        <p:nvSpPr>
          <p:cNvPr id="43012" name="Rectangle 4"/>
          <p:cNvSpPr>
            <a:spLocks noGrp="1" noChangeArrowheads="1"/>
          </p:cNvSpPr>
          <p:nvPr>
            <p:ph type="ftr" sz="quarter" idx="2"/>
          </p:nvPr>
        </p:nvSpPr>
        <p:spPr bwMode="auto">
          <a:xfrm>
            <a:off x="0" y="9429751"/>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ClrTx/>
              <a:buFontTx/>
              <a:buNone/>
              <a:defRPr sz="1200" b="0">
                <a:latin typeface="Arial" charset="0"/>
              </a:defRPr>
            </a:lvl1pPr>
          </a:lstStyle>
          <a:p>
            <a:pPr>
              <a:defRPr/>
            </a:pPr>
            <a:endParaRPr lang="de-DE"/>
          </a:p>
        </p:txBody>
      </p:sp>
      <p:sp>
        <p:nvSpPr>
          <p:cNvPr id="43013" name="Rectangle 5"/>
          <p:cNvSpPr>
            <a:spLocks noGrp="1" noChangeArrowheads="1"/>
          </p:cNvSpPr>
          <p:nvPr>
            <p:ph type="sldNum" sz="quarter" idx="3"/>
          </p:nvPr>
        </p:nvSpPr>
        <p:spPr bwMode="auto">
          <a:xfrm>
            <a:off x="3778250" y="9429751"/>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b="0">
                <a:latin typeface="Arial" charset="0"/>
              </a:defRPr>
            </a:lvl1pPr>
          </a:lstStyle>
          <a:p>
            <a:pPr>
              <a:defRPr/>
            </a:pPr>
            <a:fld id="{21CF757E-C836-4D20-9108-4AFF39A8767B}" type="slidenum">
              <a:rPr lang="de-DE"/>
              <a:pPr>
                <a:defRPr/>
              </a:pPr>
              <a:t>‹#›</a:t>
            </a:fld>
            <a:endParaRPr lang="de-DE"/>
          </a:p>
        </p:txBody>
      </p:sp>
    </p:spTree>
    <p:extLst>
      <p:ext uri="{BB962C8B-B14F-4D97-AF65-F5344CB8AC3E}">
        <p14:creationId xmlns:p14="http://schemas.microsoft.com/office/powerpoint/2010/main" val="269071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89083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60" tIns="45130" rIns="90260" bIns="45130" numCol="1" anchor="t" anchorCtr="0" compatLnSpc="1">
            <a:prstTxWarp prst="textNoShape">
              <a:avLst/>
            </a:prstTxWarp>
          </a:bodyPr>
          <a:lstStyle>
            <a:lvl1pPr defTabSz="903288">
              <a:spcBef>
                <a:spcPct val="0"/>
              </a:spcBef>
              <a:buClrTx/>
              <a:buFontTx/>
              <a:buNone/>
              <a:defRPr sz="1200" b="0">
                <a:latin typeface="Arial" charset="0"/>
              </a:defRPr>
            </a:lvl1pPr>
          </a:lstStyle>
          <a:p>
            <a:pPr>
              <a:defRPr/>
            </a:pPr>
            <a:endParaRPr lang="de-AT"/>
          </a:p>
        </p:txBody>
      </p:sp>
      <p:sp>
        <p:nvSpPr>
          <p:cNvPr id="8195" name="Rectangle 3"/>
          <p:cNvSpPr>
            <a:spLocks noGrp="1" noChangeArrowheads="1"/>
          </p:cNvSpPr>
          <p:nvPr>
            <p:ph type="dt" idx="1"/>
          </p:nvPr>
        </p:nvSpPr>
        <p:spPr bwMode="auto">
          <a:xfrm>
            <a:off x="3778250" y="0"/>
            <a:ext cx="28892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60" tIns="45130" rIns="90260" bIns="45130" numCol="1" anchor="t" anchorCtr="0" compatLnSpc="1">
            <a:prstTxWarp prst="textNoShape">
              <a:avLst/>
            </a:prstTxWarp>
          </a:bodyPr>
          <a:lstStyle>
            <a:lvl1pPr algn="r" defTabSz="903288">
              <a:spcBef>
                <a:spcPct val="0"/>
              </a:spcBef>
              <a:buClrTx/>
              <a:buFontTx/>
              <a:buNone/>
              <a:defRPr sz="1200" b="0">
                <a:latin typeface="Arial" charset="0"/>
              </a:defRPr>
            </a:lvl1pPr>
          </a:lstStyle>
          <a:p>
            <a:pPr>
              <a:defRPr/>
            </a:pPr>
            <a:endParaRPr lang="de-AT"/>
          </a:p>
        </p:txBody>
      </p:sp>
      <p:sp>
        <p:nvSpPr>
          <p:cNvPr id="29700" name="Rectangle 4"/>
          <p:cNvSpPr>
            <a:spLocks noGrp="1" noRot="1" noChangeAspect="1" noChangeArrowheads="1" noTextEdit="1"/>
          </p:cNvSpPr>
          <p:nvPr>
            <p:ph type="sldImg" idx="2"/>
          </p:nvPr>
        </p:nvSpPr>
        <p:spPr bwMode="auto">
          <a:xfrm>
            <a:off x="852488" y="744538"/>
            <a:ext cx="4965700" cy="3724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68338" y="4716464"/>
            <a:ext cx="533400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60" tIns="45130" rIns="90260" bIns="45130" numCol="1" anchor="t" anchorCtr="0" compatLnSpc="1">
            <a:prstTxWarp prst="textNoShape">
              <a:avLst/>
            </a:prstTxWarp>
          </a:bodyPr>
          <a:lstStyle/>
          <a:p>
            <a:pPr lvl="0"/>
            <a:r>
              <a:rPr lang="de-AT" noProof="0"/>
              <a:t>Textmasterformate durch Klicken bearbeiten</a:t>
            </a:r>
          </a:p>
          <a:p>
            <a:pPr lvl="1"/>
            <a:r>
              <a:rPr lang="de-AT" noProof="0"/>
              <a:t>Zweite Ebene</a:t>
            </a:r>
          </a:p>
          <a:p>
            <a:pPr lvl="2"/>
            <a:r>
              <a:rPr lang="de-AT" noProof="0"/>
              <a:t>Dritte Ebene</a:t>
            </a:r>
          </a:p>
          <a:p>
            <a:pPr lvl="3"/>
            <a:r>
              <a:rPr lang="de-AT" noProof="0"/>
              <a:t>Vierte Ebene</a:t>
            </a:r>
          </a:p>
          <a:p>
            <a:pPr lvl="4"/>
            <a:r>
              <a:rPr lang="de-AT" noProof="0"/>
              <a:t>Fünfte Ebene</a:t>
            </a:r>
          </a:p>
        </p:txBody>
      </p:sp>
      <p:sp>
        <p:nvSpPr>
          <p:cNvPr id="8199" name="Rectangle 7"/>
          <p:cNvSpPr>
            <a:spLocks noGrp="1" noChangeArrowheads="1"/>
          </p:cNvSpPr>
          <p:nvPr>
            <p:ph type="sldNum" sz="quarter" idx="5"/>
          </p:nvPr>
        </p:nvSpPr>
        <p:spPr bwMode="auto">
          <a:xfrm>
            <a:off x="3778250" y="9431338"/>
            <a:ext cx="28892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60" tIns="45130" rIns="90260" bIns="45130" numCol="1" anchor="b" anchorCtr="0" compatLnSpc="1">
            <a:prstTxWarp prst="textNoShape">
              <a:avLst/>
            </a:prstTxWarp>
          </a:bodyPr>
          <a:lstStyle>
            <a:lvl1pPr algn="r" defTabSz="903288">
              <a:spcBef>
                <a:spcPct val="0"/>
              </a:spcBef>
              <a:buClrTx/>
              <a:buFontTx/>
              <a:buNone/>
              <a:defRPr sz="1200" b="0">
                <a:latin typeface="Arial" charset="0"/>
              </a:defRPr>
            </a:lvl1pPr>
          </a:lstStyle>
          <a:p>
            <a:pPr>
              <a:defRPr/>
            </a:pPr>
            <a:fld id="{8E21EB98-B78E-47C3-9D41-EC6F45E912B0}" type="slidenum">
              <a:rPr lang="de-AT"/>
              <a:pPr>
                <a:defRPr/>
              </a:pPr>
              <a:t>‹#›</a:t>
            </a:fld>
            <a:endParaRPr lang="de-AT"/>
          </a:p>
        </p:txBody>
      </p:sp>
      <p:sp>
        <p:nvSpPr>
          <p:cNvPr id="2" name="Fußzeilenplatzhalter 1"/>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39689401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4538"/>
            <a:ext cx="4965700" cy="3724275"/>
          </a:xfrm>
        </p:spPr>
      </p:sp>
      <p:sp>
        <p:nvSpPr>
          <p:cNvPr id="3" name="Notizenplatzhalter 2"/>
          <p:cNvSpPr>
            <a:spLocks noGrp="1"/>
          </p:cNvSpPr>
          <p:nvPr>
            <p:ph type="body" idx="1"/>
          </p:nvPr>
        </p:nvSpPr>
        <p:spPr/>
        <p:txBody>
          <a:bodyPr/>
          <a:lstStyle/>
          <a:p>
            <a:r>
              <a:rPr lang="de-AT" dirty="0"/>
              <a:t> </a:t>
            </a:r>
          </a:p>
          <a:p>
            <a:r>
              <a:rPr lang="de-AT" b="1" dirty="0"/>
              <a:t>Bildungsarbeit in Österreich</a:t>
            </a:r>
          </a:p>
          <a:p>
            <a:r>
              <a:rPr lang="de-AT" dirty="0"/>
              <a:t>Die triste Lebenssituation vieler Menschen im Süden unserer Welt ist nicht selbstverschuldet. Ungerechte Wirtschafts- und Gesellschaftsstrukturen schaffen Armut und Elend. </a:t>
            </a:r>
          </a:p>
          <a:p>
            <a:r>
              <a:rPr lang="de-AT" dirty="0"/>
              <a:t>Oft ist unsere westliche Lebensweise und unser Umgang mit Ressourcen der Ausgangspunkt für Probleme der Menschen im Süden. Sich dieser Vorgänge bewusst zu werden und andere Kulturen und Sichtweisen kennen und schätzen zu lernen - das will die Dreikönigsaktion der Katholischen Jungschar den Menschen in Österreich vermitteln.</a:t>
            </a:r>
          </a:p>
          <a:p>
            <a:endParaRPr lang="de-AT" b="1" dirty="0"/>
          </a:p>
          <a:p>
            <a:r>
              <a:rPr lang="de-AT" b="1" dirty="0"/>
              <a:t>Fokus:</a:t>
            </a:r>
          </a:p>
          <a:p>
            <a:r>
              <a:rPr lang="de-AT" dirty="0"/>
              <a:t>Angebote für JS Stunde und Schulen – JS Gruppenstunden / Schulstunden (Materialpakete zu Ländern)</a:t>
            </a:r>
          </a:p>
          <a:p>
            <a:endParaRPr lang="de-AT" b="1" dirty="0"/>
          </a:p>
          <a:p>
            <a:r>
              <a:rPr lang="de-AT" b="1" dirty="0"/>
              <a:t>Projekt LE</a:t>
            </a:r>
          </a:p>
          <a:p>
            <a:endParaRPr lang="de-AT" b="1" dirty="0"/>
          </a:p>
          <a:p>
            <a:r>
              <a:rPr lang="de-AT" b="1" dirty="0" err="1"/>
              <a:t>Voluntariate</a:t>
            </a:r>
            <a:endParaRPr lang="de-AT" b="1" dirty="0"/>
          </a:p>
          <a:p>
            <a:endParaRPr lang="de-AT" dirty="0"/>
          </a:p>
        </p:txBody>
      </p:sp>
      <p:sp>
        <p:nvSpPr>
          <p:cNvPr id="4" name="Foliennummernplatzhalter 3"/>
          <p:cNvSpPr>
            <a:spLocks noGrp="1"/>
          </p:cNvSpPr>
          <p:nvPr>
            <p:ph type="sldNum" sz="quarter" idx="10"/>
          </p:nvPr>
        </p:nvSpPr>
        <p:spPr/>
        <p:txBody>
          <a:bodyPr/>
          <a:lstStyle/>
          <a:p>
            <a:pPr>
              <a:defRPr/>
            </a:pPr>
            <a:fld id="{8E21EB98-B78E-47C3-9D41-EC6F45E912B0}" type="slidenum">
              <a:rPr lang="de-AT" smtClean="0"/>
              <a:pPr>
                <a:defRPr/>
              </a:pPr>
              <a:t>1</a:t>
            </a:fld>
            <a:endParaRPr lang="de-AT"/>
          </a:p>
        </p:txBody>
      </p:sp>
    </p:spTree>
    <p:extLst>
      <p:ext uri="{BB962C8B-B14F-4D97-AF65-F5344CB8AC3E}">
        <p14:creationId xmlns:p14="http://schemas.microsoft.com/office/powerpoint/2010/main" val="2730865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4538"/>
            <a:ext cx="4965700" cy="3724275"/>
          </a:xfrm>
        </p:spPr>
      </p:sp>
      <p:sp>
        <p:nvSpPr>
          <p:cNvPr id="3" name="Notizenplatzhalter 2"/>
          <p:cNvSpPr>
            <a:spLocks noGrp="1"/>
          </p:cNvSpPr>
          <p:nvPr>
            <p:ph type="body" idx="1"/>
          </p:nvPr>
        </p:nvSpPr>
        <p:spPr/>
        <p:txBody>
          <a:bodyPr/>
          <a:lstStyle/>
          <a:p>
            <a:r>
              <a:rPr lang="de-AT" dirty="0"/>
              <a:t> </a:t>
            </a:r>
          </a:p>
          <a:p>
            <a:r>
              <a:rPr lang="de-AT" b="1" dirty="0"/>
              <a:t>Bildungsarbeit in Österreich</a:t>
            </a:r>
          </a:p>
          <a:p>
            <a:r>
              <a:rPr lang="de-AT" dirty="0"/>
              <a:t>Die triste Lebenssituation vieler Menschen im Süden unserer Welt ist nicht selbstverschuldet. Ungerechte Wirtschafts- und Gesellschaftsstrukturen schaffen Armut und Elend. </a:t>
            </a:r>
          </a:p>
          <a:p>
            <a:r>
              <a:rPr lang="de-AT" dirty="0"/>
              <a:t>Oft ist unsere westliche Lebensweise und unser Umgang mit Ressourcen der Ausgangspunkt für Probleme der Menschen im Süden. Sich dieser Vorgänge bewusst zu werden und andere Kulturen und Sichtweisen kennen und schätzen zu lernen - das will die Dreikönigsaktion der Katholischen Jungschar den Menschen in Österreich vermitteln.</a:t>
            </a:r>
          </a:p>
          <a:p>
            <a:endParaRPr lang="de-AT" b="1" dirty="0"/>
          </a:p>
          <a:p>
            <a:r>
              <a:rPr lang="de-AT" b="1" dirty="0"/>
              <a:t>Fokus:</a:t>
            </a:r>
          </a:p>
          <a:p>
            <a:r>
              <a:rPr lang="de-AT" dirty="0"/>
              <a:t>Angebote für JS Stunde und Schulen – JS Gruppenstunden / Schulstunden (Materialpakete zu Ländern)</a:t>
            </a:r>
          </a:p>
          <a:p>
            <a:endParaRPr lang="de-AT" b="1" dirty="0"/>
          </a:p>
          <a:p>
            <a:r>
              <a:rPr lang="de-AT" b="1" dirty="0"/>
              <a:t>Projekt LE</a:t>
            </a:r>
          </a:p>
          <a:p>
            <a:endParaRPr lang="de-AT" b="1" dirty="0"/>
          </a:p>
          <a:p>
            <a:r>
              <a:rPr lang="de-AT" b="1" dirty="0" err="1"/>
              <a:t>Voluntariate</a:t>
            </a:r>
            <a:endParaRPr lang="de-AT" b="1" dirty="0"/>
          </a:p>
          <a:p>
            <a:endParaRPr lang="de-AT" dirty="0"/>
          </a:p>
        </p:txBody>
      </p:sp>
      <p:sp>
        <p:nvSpPr>
          <p:cNvPr id="4" name="Foliennummernplatzhalter 3"/>
          <p:cNvSpPr>
            <a:spLocks noGrp="1"/>
          </p:cNvSpPr>
          <p:nvPr>
            <p:ph type="sldNum" sz="quarter" idx="10"/>
          </p:nvPr>
        </p:nvSpPr>
        <p:spPr/>
        <p:txBody>
          <a:bodyPr/>
          <a:lstStyle/>
          <a:p>
            <a:pPr>
              <a:defRPr/>
            </a:pPr>
            <a:fld id="{8E21EB98-B78E-47C3-9D41-EC6F45E912B0}" type="slidenum">
              <a:rPr lang="de-AT" smtClean="0"/>
              <a:pPr>
                <a:defRPr/>
              </a:pPr>
              <a:t>10</a:t>
            </a:fld>
            <a:endParaRPr lang="de-AT"/>
          </a:p>
        </p:txBody>
      </p:sp>
    </p:spTree>
    <p:extLst>
      <p:ext uri="{BB962C8B-B14F-4D97-AF65-F5344CB8AC3E}">
        <p14:creationId xmlns:p14="http://schemas.microsoft.com/office/powerpoint/2010/main" val="2730865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4538"/>
            <a:ext cx="4965700" cy="3724275"/>
          </a:xfrm>
        </p:spPr>
      </p:sp>
      <p:sp>
        <p:nvSpPr>
          <p:cNvPr id="3" name="Notizenplatzhalter 2"/>
          <p:cNvSpPr>
            <a:spLocks noGrp="1"/>
          </p:cNvSpPr>
          <p:nvPr>
            <p:ph type="body" idx="1"/>
          </p:nvPr>
        </p:nvSpPr>
        <p:spPr/>
        <p:txBody>
          <a:bodyPr/>
          <a:lstStyle/>
          <a:p>
            <a:r>
              <a:rPr lang="de-AT" dirty="0"/>
              <a:t> </a:t>
            </a:r>
          </a:p>
          <a:p>
            <a:r>
              <a:rPr lang="de-AT" b="1" dirty="0"/>
              <a:t>Bildungsarbeit in Österreich</a:t>
            </a:r>
          </a:p>
          <a:p>
            <a:r>
              <a:rPr lang="de-AT" dirty="0"/>
              <a:t>Die triste Lebenssituation vieler Menschen im Süden unserer Welt ist nicht selbstverschuldet. Ungerechte Wirtschafts- und Gesellschaftsstrukturen schaffen Armut und Elend. </a:t>
            </a:r>
          </a:p>
          <a:p>
            <a:r>
              <a:rPr lang="de-AT" dirty="0"/>
              <a:t>Oft ist unsere westliche Lebensweise und unser Umgang mit Ressourcen der Ausgangspunkt für Probleme der Menschen im Süden. Sich dieser Vorgänge bewusst zu werden und andere Kulturen und Sichtweisen kennen und schätzen zu lernen - das will die Dreikönigsaktion der Katholischen Jungschar den Menschen in Österreich vermitteln.</a:t>
            </a:r>
          </a:p>
          <a:p>
            <a:endParaRPr lang="de-AT" b="1" dirty="0"/>
          </a:p>
          <a:p>
            <a:r>
              <a:rPr lang="de-AT" b="1" dirty="0"/>
              <a:t>Fokus:</a:t>
            </a:r>
          </a:p>
          <a:p>
            <a:r>
              <a:rPr lang="de-AT" dirty="0"/>
              <a:t>Angebote für JS Stunde und Schulen – JS Gruppenstunden / Schulstunden (Materialpakete zu Ländern)</a:t>
            </a:r>
          </a:p>
          <a:p>
            <a:endParaRPr lang="de-AT" b="1" dirty="0"/>
          </a:p>
          <a:p>
            <a:r>
              <a:rPr lang="de-AT" b="1" dirty="0"/>
              <a:t>Projekt LE</a:t>
            </a:r>
          </a:p>
          <a:p>
            <a:endParaRPr lang="de-AT" b="1" dirty="0"/>
          </a:p>
          <a:p>
            <a:r>
              <a:rPr lang="de-AT" b="1" dirty="0" err="1"/>
              <a:t>Voluntariate</a:t>
            </a:r>
            <a:endParaRPr lang="de-AT" b="1" dirty="0"/>
          </a:p>
          <a:p>
            <a:endParaRPr lang="de-AT" dirty="0"/>
          </a:p>
        </p:txBody>
      </p:sp>
      <p:sp>
        <p:nvSpPr>
          <p:cNvPr id="4" name="Foliennummernplatzhalter 3"/>
          <p:cNvSpPr>
            <a:spLocks noGrp="1"/>
          </p:cNvSpPr>
          <p:nvPr>
            <p:ph type="sldNum" sz="quarter" idx="10"/>
          </p:nvPr>
        </p:nvSpPr>
        <p:spPr/>
        <p:txBody>
          <a:bodyPr/>
          <a:lstStyle/>
          <a:p>
            <a:pPr>
              <a:defRPr/>
            </a:pPr>
            <a:fld id="{8E21EB98-B78E-47C3-9D41-EC6F45E912B0}" type="slidenum">
              <a:rPr lang="de-AT" smtClean="0"/>
              <a:pPr>
                <a:defRPr/>
              </a:pPr>
              <a:t>11</a:t>
            </a:fld>
            <a:endParaRPr lang="de-AT"/>
          </a:p>
        </p:txBody>
      </p:sp>
    </p:spTree>
    <p:extLst>
      <p:ext uri="{BB962C8B-B14F-4D97-AF65-F5344CB8AC3E}">
        <p14:creationId xmlns:p14="http://schemas.microsoft.com/office/powerpoint/2010/main" val="2730865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4538"/>
            <a:ext cx="4965700" cy="3724275"/>
          </a:xfrm>
        </p:spPr>
      </p:sp>
      <p:sp>
        <p:nvSpPr>
          <p:cNvPr id="3" name="Notizenplatzhalter 2"/>
          <p:cNvSpPr>
            <a:spLocks noGrp="1"/>
          </p:cNvSpPr>
          <p:nvPr>
            <p:ph type="body" idx="1"/>
          </p:nvPr>
        </p:nvSpPr>
        <p:spPr/>
        <p:txBody>
          <a:bodyPr/>
          <a:lstStyle/>
          <a:p>
            <a:r>
              <a:rPr lang="de-AT" dirty="0"/>
              <a:t> </a:t>
            </a:r>
          </a:p>
          <a:p>
            <a:r>
              <a:rPr lang="de-AT" b="1" dirty="0"/>
              <a:t>Bildungsarbeit in Österreich</a:t>
            </a:r>
          </a:p>
          <a:p>
            <a:r>
              <a:rPr lang="de-AT" dirty="0"/>
              <a:t>Die triste Lebenssituation vieler Menschen im Süden unserer Welt ist nicht selbstverschuldet. Ungerechte Wirtschafts- und Gesellschaftsstrukturen schaffen Armut und Elend. </a:t>
            </a:r>
          </a:p>
          <a:p>
            <a:r>
              <a:rPr lang="de-AT" dirty="0"/>
              <a:t>Oft ist unsere westliche Lebensweise und unser Umgang mit Ressourcen der Ausgangspunkt für Probleme der Menschen im Süden. Sich dieser Vorgänge bewusst zu werden und andere Kulturen und Sichtweisen kennen und schätzen zu lernen - das will die Dreikönigsaktion der Katholischen Jungschar den Menschen in Österreich vermitteln.</a:t>
            </a:r>
          </a:p>
          <a:p>
            <a:endParaRPr lang="de-AT" b="1" dirty="0"/>
          </a:p>
          <a:p>
            <a:r>
              <a:rPr lang="de-AT" b="1" dirty="0"/>
              <a:t>Fokus:</a:t>
            </a:r>
          </a:p>
          <a:p>
            <a:r>
              <a:rPr lang="de-AT" dirty="0"/>
              <a:t>Angebote für JS Stunde und Schulen – JS Gruppenstunden / Schulstunden (Materialpakete zu Ländern)</a:t>
            </a:r>
          </a:p>
          <a:p>
            <a:endParaRPr lang="de-AT" b="1" dirty="0"/>
          </a:p>
          <a:p>
            <a:r>
              <a:rPr lang="de-AT" b="1" dirty="0"/>
              <a:t>Projekt LE</a:t>
            </a:r>
          </a:p>
          <a:p>
            <a:endParaRPr lang="de-AT" b="1" dirty="0"/>
          </a:p>
          <a:p>
            <a:r>
              <a:rPr lang="de-AT" b="1" dirty="0" err="1"/>
              <a:t>Voluntariate</a:t>
            </a:r>
            <a:endParaRPr lang="de-AT" b="1" dirty="0"/>
          </a:p>
          <a:p>
            <a:endParaRPr lang="de-AT" dirty="0"/>
          </a:p>
        </p:txBody>
      </p:sp>
      <p:sp>
        <p:nvSpPr>
          <p:cNvPr id="4" name="Foliennummernplatzhalter 3"/>
          <p:cNvSpPr>
            <a:spLocks noGrp="1"/>
          </p:cNvSpPr>
          <p:nvPr>
            <p:ph type="sldNum" sz="quarter" idx="10"/>
          </p:nvPr>
        </p:nvSpPr>
        <p:spPr/>
        <p:txBody>
          <a:bodyPr/>
          <a:lstStyle/>
          <a:p>
            <a:pPr>
              <a:defRPr/>
            </a:pPr>
            <a:fld id="{8E21EB98-B78E-47C3-9D41-EC6F45E912B0}" type="slidenum">
              <a:rPr lang="de-AT" smtClean="0"/>
              <a:pPr>
                <a:defRPr/>
              </a:pPr>
              <a:t>12</a:t>
            </a:fld>
            <a:endParaRPr lang="de-AT"/>
          </a:p>
        </p:txBody>
      </p:sp>
    </p:spTree>
    <p:extLst>
      <p:ext uri="{BB962C8B-B14F-4D97-AF65-F5344CB8AC3E}">
        <p14:creationId xmlns:p14="http://schemas.microsoft.com/office/powerpoint/2010/main" val="2730865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4538"/>
            <a:ext cx="4965700" cy="3724275"/>
          </a:xfrm>
        </p:spPr>
      </p:sp>
      <p:sp>
        <p:nvSpPr>
          <p:cNvPr id="3" name="Notizenplatzhalter 2"/>
          <p:cNvSpPr>
            <a:spLocks noGrp="1"/>
          </p:cNvSpPr>
          <p:nvPr>
            <p:ph type="body" idx="1"/>
          </p:nvPr>
        </p:nvSpPr>
        <p:spPr/>
        <p:txBody>
          <a:bodyPr/>
          <a:lstStyle/>
          <a:p>
            <a:r>
              <a:rPr lang="de-AT" dirty="0"/>
              <a:t> </a:t>
            </a:r>
          </a:p>
          <a:p>
            <a:r>
              <a:rPr lang="de-AT" b="1" dirty="0"/>
              <a:t>Bildungsarbeit in Österreich</a:t>
            </a:r>
          </a:p>
          <a:p>
            <a:r>
              <a:rPr lang="de-AT" dirty="0"/>
              <a:t>Die triste Lebenssituation vieler Menschen im Süden unserer Welt ist nicht selbstverschuldet. Ungerechte Wirtschafts- und Gesellschaftsstrukturen schaffen Armut und Elend. </a:t>
            </a:r>
          </a:p>
          <a:p>
            <a:r>
              <a:rPr lang="de-AT" dirty="0"/>
              <a:t>Oft ist unsere westliche Lebensweise und unser Umgang mit Ressourcen der Ausgangspunkt für Probleme der Menschen im Süden. Sich dieser Vorgänge bewusst zu werden und andere Kulturen und Sichtweisen kennen und schätzen zu lernen - das will die Dreikönigsaktion der Katholischen Jungschar den Menschen in Österreich vermitteln.</a:t>
            </a:r>
          </a:p>
          <a:p>
            <a:endParaRPr lang="de-AT" b="1" dirty="0"/>
          </a:p>
          <a:p>
            <a:r>
              <a:rPr lang="de-AT" b="1" dirty="0"/>
              <a:t>Fokus:</a:t>
            </a:r>
          </a:p>
          <a:p>
            <a:r>
              <a:rPr lang="de-AT" dirty="0"/>
              <a:t>Angebote für JS Stunde und Schulen – JS Gruppenstunden / Schulstunden (Materialpakete zu Ländern)</a:t>
            </a:r>
          </a:p>
          <a:p>
            <a:endParaRPr lang="de-AT" b="1" dirty="0"/>
          </a:p>
          <a:p>
            <a:r>
              <a:rPr lang="de-AT" b="1" dirty="0"/>
              <a:t>Projekt LE</a:t>
            </a:r>
          </a:p>
          <a:p>
            <a:endParaRPr lang="de-AT" b="1" dirty="0"/>
          </a:p>
          <a:p>
            <a:r>
              <a:rPr lang="de-AT" b="1" dirty="0" err="1"/>
              <a:t>Voluntariate</a:t>
            </a:r>
            <a:endParaRPr lang="de-AT" b="1" dirty="0"/>
          </a:p>
          <a:p>
            <a:endParaRPr lang="de-AT" dirty="0"/>
          </a:p>
        </p:txBody>
      </p:sp>
      <p:sp>
        <p:nvSpPr>
          <p:cNvPr id="4" name="Foliennummernplatzhalter 3"/>
          <p:cNvSpPr>
            <a:spLocks noGrp="1"/>
          </p:cNvSpPr>
          <p:nvPr>
            <p:ph type="sldNum" sz="quarter" idx="10"/>
          </p:nvPr>
        </p:nvSpPr>
        <p:spPr/>
        <p:txBody>
          <a:bodyPr/>
          <a:lstStyle/>
          <a:p>
            <a:pPr>
              <a:defRPr/>
            </a:pPr>
            <a:fld id="{8E21EB98-B78E-47C3-9D41-EC6F45E912B0}" type="slidenum">
              <a:rPr lang="de-AT" smtClean="0"/>
              <a:pPr>
                <a:defRPr/>
              </a:pPr>
              <a:t>13</a:t>
            </a:fld>
            <a:endParaRPr lang="de-AT"/>
          </a:p>
        </p:txBody>
      </p:sp>
    </p:spTree>
    <p:extLst>
      <p:ext uri="{BB962C8B-B14F-4D97-AF65-F5344CB8AC3E}">
        <p14:creationId xmlns:p14="http://schemas.microsoft.com/office/powerpoint/2010/main" val="2730865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4538"/>
            <a:ext cx="4965700" cy="3724275"/>
          </a:xfrm>
        </p:spPr>
      </p:sp>
      <p:sp>
        <p:nvSpPr>
          <p:cNvPr id="3" name="Notizenplatzhalter 2"/>
          <p:cNvSpPr>
            <a:spLocks noGrp="1"/>
          </p:cNvSpPr>
          <p:nvPr>
            <p:ph type="body" idx="1"/>
          </p:nvPr>
        </p:nvSpPr>
        <p:spPr/>
        <p:txBody>
          <a:bodyPr/>
          <a:lstStyle/>
          <a:p>
            <a:r>
              <a:rPr lang="de-AT" dirty="0"/>
              <a:t> </a:t>
            </a:r>
          </a:p>
          <a:p>
            <a:r>
              <a:rPr lang="de-AT" b="1" dirty="0"/>
              <a:t>Bildungsarbeit in Österreich</a:t>
            </a:r>
          </a:p>
          <a:p>
            <a:r>
              <a:rPr lang="de-AT" dirty="0"/>
              <a:t>Die triste Lebenssituation vieler Menschen im Süden unserer Welt ist nicht selbstverschuldet. Ungerechte Wirtschafts- und Gesellschaftsstrukturen schaffen Armut und Elend. </a:t>
            </a:r>
          </a:p>
          <a:p>
            <a:r>
              <a:rPr lang="de-AT" dirty="0"/>
              <a:t>Oft ist unsere westliche Lebensweise und unser Umgang mit Ressourcen der Ausgangspunkt für Probleme der Menschen im Süden. Sich dieser Vorgänge bewusst zu werden und andere Kulturen und Sichtweisen kennen und schätzen zu lernen - das will die Dreikönigsaktion der Katholischen Jungschar den Menschen in Österreich vermitteln.</a:t>
            </a:r>
          </a:p>
          <a:p>
            <a:endParaRPr lang="de-AT" b="1" dirty="0"/>
          </a:p>
          <a:p>
            <a:r>
              <a:rPr lang="de-AT" b="1" dirty="0"/>
              <a:t>Fokus:</a:t>
            </a:r>
          </a:p>
          <a:p>
            <a:r>
              <a:rPr lang="de-AT" dirty="0"/>
              <a:t>Angebote für JS Stunde und Schulen – JS Gruppenstunden / Schulstunden (Materialpakete zu Ländern)</a:t>
            </a:r>
          </a:p>
          <a:p>
            <a:endParaRPr lang="de-AT" b="1" dirty="0"/>
          </a:p>
          <a:p>
            <a:r>
              <a:rPr lang="de-AT" b="1" dirty="0"/>
              <a:t>Projekt LE</a:t>
            </a:r>
          </a:p>
          <a:p>
            <a:endParaRPr lang="de-AT" b="1" dirty="0"/>
          </a:p>
          <a:p>
            <a:r>
              <a:rPr lang="de-AT" b="1" dirty="0" err="1"/>
              <a:t>Voluntariate</a:t>
            </a:r>
            <a:endParaRPr lang="de-AT" b="1" dirty="0"/>
          </a:p>
          <a:p>
            <a:endParaRPr lang="de-AT" dirty="0"/>
          </a:p>
        </p:txBody>
      </p:sp>
      <p:sp>
        <p:nvSpPr>
          <p:cNvPr id="4" name="Foliennummernplatzhalter 3"/>
          <p:cNvSpPr>
            <a:spLocks noGrp="1"/>
          </p:cNvSpPr>
          <p:nvPr>
            <p:ph type="sldNum" sz="quarter" idx="10"/>
          </p:nvPr>
        </p:nvSpPr>
        <p:spPr/>
        <p:txBody>
          <a:bodyPr/>
          <a:lstStyle/>
          <a:p>
            <a:pPr>
              <a:defRPr/>
            </a:pPr>
            <a:fld id="{8E21EB98-B78E-47C3-9D41-EC6F45E912B0}" type="slidenum">
              <a:rPr lang="de-AT" smtClean="0"/>
              <a:pPr>
                <a:defRPr/>
              </a:pPr>
              <a:t>14</a:t>
            </a:fld>
            <a:endParaRPr lang="de-AT"/>
          </a:p>
        </p:txBody>
      </p:sp>
    </p:spTree>
    <p:extLst>
      <p:ext uri="{BB962C8B-B14F-4D97-AF65-F5344CB8AC3E}">
        <p14:creationId xmlns:p14="http://schemas.microsoft.com/office/powerpoint/2010/main" val="2730865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4538"/>
            <a:ext cx="4965700" cy="3724275"/>
          </a:xfrm>
        </p:spPr>
      </p:sp>
      <p:sp>
        <p:nvSpPr>
          <p:cNvPr id="3" name="Notizenplatzhalter 2"/>
          <p:cNvSpPr>
            <a:spLocks noGrp="1"/>
          </p:cNvSpPr>
          <p:nvPr>
            <p:ph type="body" idx="1"/>
          </p:nvPr>
        </p:nvSpPr>
        <p:spPr/>
        <p:txBody>
          <a:bodyPr/>
          <a:lstStyle/>
          <a:p>
            <a:r>
              <a:rPr lang="de-AT" dirty="0"/>
              <a:t> </a:t>
            </a:r>
          </a:p>
          <a:p>
            <a:r>
              <a:rPr lang="de-AT" b="1" dirty="0"/>
              <a:t>Bildungsarbeit in Österreich</a:t>
            </a:r>
          </a:p>
          <a:p>
            <a:r>
              <a:rPr lang="de-AT" dirty="0"/>
              <a:t>Die triste Lebenssituation vieler Menschen im Süden unserer Welt ist nicht selbstverschuldet. Ungerechte Wirtschafts- und Gesellschaftsstrukturen schaffen Armut und Elend. </a:t>
            </a:r>
          </a:p>
          <a:p>
            <a:r>
              <a:rPr lang="de-AT" dirty="0"/>
              <a:t>Oft ist unsere westliche Lebensweise und unser Umgang mit Ressourcen der Ausgangspunkt für Probleme der Menschen im Süden. Sich dieser Vorgänge bewusst zu werden und andere Kulturen und Sichtweisen kennen und schätzen zu lernen - das will die Dreikönigsaktion der Katholischen Jungschar den Menschen in Österreich vermitteln.</a:t>
            </a:r>
          </a:p>
          <a:p>
            <a:endParaRPr lang="de-AT" b="1" dirty="0"/>
          </a:p>
          <a:p>
            <a:r>
              <a:rPr lang="de-AT" b="1" dirty="0"/>
              <a:t>Fokus:</a:t>
            </a:r>
          </a:p>
          <a:p>
            <a:r>
              <a:rPr lang="de-AT" dirty="0"/>
              <a:t>Angebote für JS Stunde und Schulen – JS Gruppenstunden / Schulstunden (Materialpakete zu Ländern)</a:t>
            </a:r>
          </a:p>
          <a:p>
            <a:endParaRPr lang="de-AT" b="1" dirty="0"/>
          </a:p>
          <a:p>
            <a:r>
              <a:rPr lang="de-AT" b="1" dirty="0"/>
              <a:t>Projekt LE</a:t>
            </a:r>
          </a:p>
          <a:p>
            <a:endParaRPr lang="de-AT" b="1" dirty="0"/>
          </a:p>
          <a:p>
            <a:r>
              <a:rPr lang="de-AT" b="1" dirty="0" err="1"/>
              <a:t>Voluntariate</a:t>
            </a:r>
            <a:endParaRPr lang="de-AT" b="1" dirty="0"/>
          </a:p>
          <a:p>
            <a:endParaRPr lang="de-AT" dirty="0"/>
          </a:p>
        </p:txBody>
      </p:sp>
      <p:sp>
        <p:nvSpPr>
          <p:cNvPr id="4" name="Foliennummernplatzhalter 3"/>
          <p:cNvSpPr>
            <a:spLocks noGrp="1"/>
          </p:cNvSpPr>
          <p:nvPr>
            <p:ph type="sldNum" sz="quarter" idx="10"/>
          </p:nvPr>
        </p:nvSpPr>
        <p:spPr/>
        <p:txBody>
          <a:bodyPr/>
          <a:lstStyle/>
          <a:p>
            <a:pPr>
              <a:defRPr/>
            </a:pPr>
            <a:fld id="{8E21EB98-B78E-47C3-9D41-EC6F45E912B0}" type="slidenum">
              <a:rPr lang="de-AT" smtClean="0"/>
              <a:pPr>
                <a:defRPr/>
              </a:pPr>
              <a:t>15</a:t>
            </a:fld>
            <a:endParaRPr lang="de-AT"/>
          </a:p>
        </p:txBody>
      </p:sp>
    </p:spTree>
    <p:extLst>
      <p:ext uri="{BB962C8B-B14F-4D97-AF65-F5344CB8AC3E}">
        <p14:creationId xmlns:p14="http://schemas.microsoft.com/office/powerpoint/2010/main" val="2730865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4538"/>
            <a:ext cx="4965700" cy="3724275"/>
          </a:xfrm>
        </p:spPr>
      </p:sp>
      <p:sp>
        <p:nvSpPr>
          <p:cNvPr id="3" name="Notizenplatzhalter 2"/>
          <p:cNvSpPr>
            <a:spLocks noGrp="1"/>
          </p:cNvSpPr>
          <p:nvPr>
            <p:ph type="body" idx="1"/>
          </p:nvPr>
        </p:nvSpPr>
        <p:spPr/>
        <p:txBody>
          <a:bodyPr/>
          <a:lstStyle/>
          <a:p>
            <a:r>
              <a:rPr lang="de-AT" dirty="0"/>
              <a:t> </a:t>
            </a:r>
          </a:p>
          <a:p>
            <a:r>
              <a:rPr lang="de-AT" b="1" dirty="0"/>
              <a:t>Bildungsarbeit in Österreich</a:t>
            </a:r>
          </a:p>
          <a:p>
            <a:r>
              <a:rPr lang="de-AT" dirty="0"/>
              <a:t>Die triste Lebenssituation vieler Menschen im Süden unserer Welt ist nicht selbstverschuldet. Ungerechte Wirtschafts- und Gesellschaftsstrukturen schaffen Armut und Elend. </a:t>
            </a:r>
          </a:p>
          <a:p>
            <a:r>
              <a:rPr lang="de-AT" dirty="0"/>
              <a:t>Oft ist unsere westliche Lebensweise und unser Umgang mit Ressourcen der Ausgangspunkt für Probleme der Menschen im Süden. Sich dieser Vorgänge bewusst zu werden und andere Kulturen und Sichtweisen kennen und schätzen zu lernen - das will die Dreikönigsaktion der Katholischen Jungschar den Menschen in Österreich vermitteln.</a:t>
            </a:r>
          </a:p>
          <a:p>
            <a:endParaRPr lang="de-AT" b="1" dirty="0"/>
          </a:p>
          <a:p>
            <a:r>
              <a:rPr lang="de-AT" b="1" dirty="0"/>
              <a:t>Fokus:</a:t>
            </a:r>
          </a:p>
          <a:p>
            <a:r>
              <a:rPr lang="de-AT" dirty="0"/>
              <a:t>Angebote für JS Stunde und Schulen – JS Gruppenstunden / Schulstunden (Materialpakete zu Ländern)</a:t>
            </a:r>
          </a:p>
          <a:p>
            <a:endParaRPr lang="de-AT" b="1" dirty="0"/>
          </a:p>
          <a:p>
            <a:r>
              <a:rPr lang="de-AT" b="1" dirty="0"/>
              <a:t>Projekt LE</a:t>
            </a:r>
          </a:p>
          <a:p>
            <a:endParaRPr lang="de-AT" b="1" dirty="0"/>
          </a:p>
          <a:p>
            <a:r>
              <a:rPr lang="de-AT" b="1" dirty="0" err="1"/>
              <a:t>Voluntariate</a:t>
            </a:r>
            <a:endParaRPr lang="de-AT" b="1" dirty="0"/>
          </a:p>
          <a:p>
            <a:endParaRPr lang="de-AT" dirty="0"/>
          </a:p>
        </p:txBody>
      </p:sp>
      <p:sp>
        <p:nvSpPr>
          <p:cNvPr id="4" name="Foliennummernplatzhalter 3"/>
          <p:cNvSpPr>
            <a:spLocks noGrp="1"/>
          </p:cNvSpPr>
          <p:nvPr>
            <p:ph type="sldNum" sz="quarter" idx="10"/>
          </p:nvPr>
        </p:nvSpPr>
        <p:spPr/>
        <p:txBody>
          <a:bodyPr/>
          <a:lstStyle/>
          <a:p>
            <a:pPr>
              <a:defRPr/>
            </a:pPr>
            <a:fld id="{8E21EB98-B78E-47C3-9D41-EC6F45E912B0}" type="slidenum">
              <a:rPr lang="de-AT" smtClean="0"/>
              <a:pPr>
                <a:defRPr/>
              </a:pPr>
              <a:t>16</a:t>
            </a:fld>
            <a:endParaRPr lang="de-AT"/>
          </a:p>
        </p:txBody>
      </p:sp>
    </p:spTree>
    <p:extLst>
      <p:ext uri="{BB962C8B-B14F-4D97-AF65-F5344CB8AC3E}">
        <p14:creationId xmlns:p14="http://schemas.microsoft.com/office/powerpoint/2010/main" val="2730865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4538"/>
            <a:ext cx="4965700" cy="3724275"/>
          </a:xfrm>
        </p:spPr>
      </p:sp>
      <p:sp>
        <p:nvSpPr>
          <p:cNvPr id="3" name="Notizenplatzhalter 2"/>
          <p:cNvSpPr>
            <a:spLocks noGrp="1"/>
          </p:cNvSpPr>
          <p:nvPr>
            <p:ph type="body" idx="1"/>
          </p:nvPr>
        </p:nvSpPr>
        <p:spPr/>
        <p:txBody>
          <a:bodyPr/>
          <a:lstStyle/>
          <a:p>
            <a:r>
              <a:rPr lang="de-AT" dirty="0"/>
              <a:t> </a:t>
            </a:r>
          </a:p>
          <a:p>
            <a:r>
              <a:rPr lang="de-AT" b="1" dirty="0"/>
              <a:t>Bildungsarbeit in Österreich</a:t>
            </a:r>
          </a:p>
          <a:p>
            <a:r>
              <a:rPr lang="de-AT" dirty="0"/>
              <a:t>Die triste Lebenssituation vieler Menschen im Süden unserer Welt ist nicht selbstverschuldet. Ungerechte Wirtschafts- und Gesellschaftsstrukturen schaffen Armut und Elend. </a:t>
            </a:r>
          </a:p>
          <a:p>
            <a:r>
              <a:rPr lang="de-AT" dirty="0"/>
              <a:t>Oft ist unsere westliche Lebensweise und unser Umgang mit Ressourcen der Ausgangspunkt für Probleme der Menschen im Süden. Sich dieser Vorgänge bewusst zu werden und andere Kulturen und Sichtweisen kennen und schätzen zu lernen - das will die Dreikönigsaktion der Katholischen Jungschar den Menschen in Österreich vermitteln.</a:t>
            </a:r>
          </a:p>
          <a:p>
            <a:endParaRPr lang="de-AT" b="1" dirty="0"/>
          </a:p>
          <a:p>
            <a:r>
              <a:rPr lang="de-AT" b="1" dirty="0"/>
              <a:t>Fokus:</a:t>
            </a:r>
          </a:p>
          <a:p>
            <a:r>
              <a:rPr lang="de-AT" dirty="0"/>
              <a:t>Angebote für JS Stunde und Schulen – JS Gruppenstunden / Schulstunden (Materialpakete zu Ländern)</a:t>
            </a:r>
          </a:p>
          <a:p>
            <a:endParaRPr lang="de-AT" b="1" dirty="0"/>
          </a:p>
          <a:p>
            <a:r>
              <a:rPr lang="de-AT" b="1" dirty="0"/>
              <a:t>Projekt LE</a:t>
            </a:r>
          </a:p>
          <a:p>
            <a:endParaRPr lang="de-AT" b="1" dirty="0"/>
          </a:p>
          <a:p>
            <a:r>
              <a:rPr lang="de-AT" b="1" dirty="0" err="1"/>
              <a:t>Voluntariate</a:t>
            </a:r>
            <a:endParaRPr lang="de-AT" b="1" dirty="0"/>
          </a:p>
          <a:p>
            <a:endParaRPr lang="de-AT" dirty="0"/>
          </a:p>
        </p:txBody>
      </p:sp>
      <p:sp>
        <p:nvSpPr>
          <p:cNvPr id="4" name="Foliennummernplatzhalter 3"/>
          <p:cNvSpPr>
            <a:spLocks noGrp="1"/>
          </p:cNvSpPr>
          <p:nvPr>
            <p:ph type="sldNum" sz="quarter" idx="10"/>
          </p:nvPr>
        </p:nvSpPr>
        <p:spPr/>
        <p:txBody>
          <a:bodyPr/>
          <a:lstStyle/>
          <a:p>
            <a:pPr>
              <a:defRPr/>
            </a:pPr>
            <a:fld id="{8E21EB98-B78E-47C3-9D41-EC6F45E912B0}" type="slidenum">
              <a:rPr lang="de-AT" smtClean="0"/>
              <a:pPr>
                <a:defRPr/>
              </a:pPr>
              <a:t>17</a:t>
            </a:fld>
            <a:endParaRPr lang="de-AT"/>
          </a:p>
        </p:txBody>
      </p:sp>
    </p:spTree>
    <p:extLst>
      <p:ext uri="{BB962C8B-B14F-4D97-AF65-F5344CB8AC3E}">
        <p14:creationId xmlns:p14="http://schemas.microsoft.com/office/powerpoint/2010/main" val="2730865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4538"/>
            <a:ext cx="4965700" cy="3724275"/>
          </a:xfrm>
        </p:spPr>
      </p:sp>
      <p:sp>
        <p:nvSpPr>
          <p:cNvPr id="3" name="Notizenplatzhalter 2"/>
          <p:cNvSpPr>
            <a:spLocks noGrp="1"/>
          </p:cNvSpPr>
          <p:nvPr>
            <p:ph type="body" idx="1"/>
          </p:nvPr>
        </p:nvSpPr>
        <p:spPr/>
        <p:txBody>
          <a:bodyPr/>
          <a:lstStyle/>
          <a:p>
            <a:r>
              <a:rPr lang="de-AT" dirty="0"/>
              <a:t> </a:t>
            </a:r>
          </a:p>
          <a:p>
            <a:r>
              <a:rPr lang="de-AT" b="1" dirty="0"/>
              <a:t>Bildungsarbeit in Österreich</a:t>
            </a:r>
          </a:p>
          <a:p>
            <a:r>
              <a:rPr lang="de-AT" dirty="0"/>
              <a:t>Die triste Lebenssituation vieler Menschen im Süden unserer Welt ist nicht selbstverschuldet. Ungerechte Wirtschafts- und Gesellschaftsstrukturen schaffen Armut und Elend. </a:t>
            </a:r>
          </a:p>
          <a:p>
            <a:r>
              <a:rPr lang="de-AT" dirty="0"/>
              <a:t>Oft ist unsere westliche Lebensweise und unser Umgang mit Ressourcen der Ausgangspunkt für Probleme der Menschen im Süden. Sich dieser Vorgänge bewusst zu werden und andere Kulturen und Sichtweisen kennen und schätzen zu lernen - das will die Dreikönigsaktion der Katholischen Jungschar den Menschen in Österreich vermitteln.</a:t>
            </a:r>
          </a:p>
          <a:p>
            <a:endParaRPr lang="de-AT" b="1" dirty="0"/>
          </a:p>
          <a:p>
            <a:r>
              <a:rPr lang="de-AT" b="1" dirty="0"/>
              <a:t>Fokus:</a:t>
            </a:r>
          </a:p>
          <a:p>
            <a:r>
              <a:rPr lang="de-AT" dirty="0"/>
              <a:t>Angebote für JS Stunde und Schulen – JS Gruppenstunden / Schulstunden (Materialpakete zu Ländern)</a:t>
            </a:r>
          </a:p>
          <a:p>
            <a:endParaRPr lang="de-AT" b="1" dirty="0"/>
          </a:p>
          <a:p>
            <a:r>
              <a:rPr lang="de-AT" b="1" dirty="0"/>
              <a:t>Projekt LE</a:t>
            </a:r>
          </a:p>
          <a:p>
            <a:endParaRPr lang="de-AT" b="1" dirty="0"/>
          </a:p>
          <a:p>
            <a:r>
              <a:rPr lang="de-AT" b="1" dirty="0" err="1"/>
              <a:t>Voluntariate</a:t>
            </a:r>
            <a:endParaRPr lang="de-AT" b="1" dirty="0"/>
          </a:p>
          <a:p>
            <a:endParaRPr lang="de-AT" dirty="0"/>
          </a:p>
        </p:txBody>
      </p:sp>
      <p:sp>
        <p:nvSpPr>
          <p:cNvPr id="4" name="Foliennummernplatzhalter 3"/>
          <p:cNvSpPr>
            <a:spLocks noGrp="1"/>
          </p:cNvSpPr>
          <p:nvPr>
            <p:ph type="sldNum" sz="quarter" idx="10"/>
          </p:nvPr>
        </p:nvSpPr>
        <p:spPr/>
        <p:txBody>
          <a:bodyPr/>
          <a:lstStyle/>
          <a:p>
            <a:pPr>
              <a:defRPr/>
            </a:pPr>
            <a:fld id="{8E21EB98-B78E-47C3-9D41-EC6F45E912B0}" type="slidenum">
              <a:rPr lang="de-AT" smtClean="0"/>
              <a:pPr>
                <a:defRPr/>
              </a:pPr>
              <a:t>18</a:t>
            </a:fld>
            <a:endParaRPr lang="de-AT"/>
          </a:p>
        </p:txBody>
      </p:sp>
    </p:spTree>
    <p:extLst>
      <p:ext uri="{BB962C8B-B14F-4D97-AF65-F5344CB8AC3E}">
        <p14:creationId xmlns:p14="http://schemas.microsoft.com/office/powerpoint/2010/main" val="2730865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4538"/>
            <a:ext cx="4965700" cy="3724275"/>
          </a:xfrm>
        </p:spPr>
      </p:sp>
      <p:sp>
        <p:nvSpPr>
          <p:cNvPr id="3" name="Notizenplatzhalter 2"/>
          <p:cNvSpPr>
            <a:spLocks noGrp="1"/>
          </p:cNvSpPr>
          <p:nvPr>
            <p:ph type="body" idx="1"/>
          </p:nvPr>
        </p:nvSpPr>
        <p:spPr/>
        <p:txBody>
          <a:bodyPr/>
          <a:lstStyle/>
          <a:p>
            <a:r>
              <a:rPr lang="de-AT" dirty="0"/>
              <a:t> </a:t>
            </a:r>
          </a:p>
          <a:p>
            <a:r>
              <a:rPr lang="de-AT" b="1" dirty="0"/>
              <a:t>Bildungsarbeit in Österreich</a:t>
            </a:r>
          </a:p>
          <a:p>
            <a:r>
              <a:rPr lang="de-AT" dirty="0"/>
              <a:t>Die triste Lebenssituation vieler Menschen im Süden unserer Welt ist nicht selbstverschuldet. Ungerechte Wirtschafts- und Gesellschaftsstrukturen schaffen Armut und Elend. </a:t>
            </a:r>
          </a:p>
          <a:p>
            <a:r>
              <a:rPr lang="de-AT" dirty="0"/>
              <a:t>Oft ist unsere westliche Lebensweise und unser Umgang mit Ressourcen der Ausgangspunkt für Probleme der Menschen im Süden. Sich dieser Vorgänge bewusst zu werden und andere Kulturen und Sichtweisen kennen und schätzen zu lernen - das will die Dreikönigsaktion der Katholischen Jungschar den Menschen in Österreich vermitteln.</a:t>
            </a:r>
          </a:p>
          <a:p>
            <a:endParaRPr lang="de-AT" b="1" dirty="0"/>
          </a:p>
          <a:p>
            <a:r>
              <a:rPr lang="de-AT" b="1" dirty="0"/>
              <a:t>Fokus:</a:t>
            </a:r>
          </a:p>
          <a:p>
            <a:r>
              <a:rPr lang="de-AT" dirty="0"/>
              <a:t>Angebote für JS Stunde und Schulen – JS Gruppenstunden / Schulstunden (Materialpakete zu Ländern)</a:t>
            </a:r>
          </a:p>
          <a:p>
            <a:endParaRPr lang="de-AT" b="1" dirty="0"/>
          </a:p>
          <a:p>
            <a:r>
              <a:rPr lang="de-AT" b="1" dirty="0"/>
              <a:t>Projekt LE</a:t>
            </a:r>
          </a:p>
          <a:p>
            <a:endParaRPr lang="de-AT" b="1" dirty="0"/>
          </a:p>
          <a:p>
            <a:r>
              <a:rPr lang="de-AT" b="1" dirty="0" err="1"/>
              <a:t>Voluntariate</a:t>
            </a:r>
            <a:endParaRPr lang="de-AT" b="1" dirty="0"/>
          </a:p>
          <a:p>
            <a:endParaRPr lang="de-AT" dirty="0"/>
          </a:p>
        </p:txBody>
      </p:sp>
      <p:sp>
        <p:nvSpPr>
          <p:cNvPr id="4" name="Foliennummernplatzhalter 3"/>
          <p:cNvSpPr>
            <a:spLocks noGrp="1"/>
          </p:cNvSpPr>
          <p:nvPr>
            <p:ph type="sldNum" sz="quarter" idx="10"/>
          </p:nvPr>
        </p:nvSpPr>
        <p:spPr/>
        <p:txBody>
          <a:bodyPr/>
          <a:lstStyle/>
          <a:p>
            <a:pPr>
              <a:defRPr/>
            </a:pPr>
            <a:fld id="{8E21EB98-B78E-47C3-9D41-EC6F45E912B0}" type="slidenum">
              <a:rPr lang="de-AT" smtClean="0"/>
              <a:pPr>
                <a:defRPr/>
              </a:pPr>
              <a:t>19</a:t>
            </a:fld>
            <a:endParaRPr lang="de-AT"/>
          </a:p>
        </p:txBody>
      </p:sp>
    </p:spTree>
    <p:extLst>
      <p:ext uri="{BB962C8B-B14F-4D97-AF65-F5344CB8AC3E}">
        <p14:creationId xmlns:p14="http://schemas.microsoft.com/office/powerpoint/2010/main" val="2730865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4538"/>
            <a:ext cx="4965700" cy="3724275"/>
          </a:xfrm>
        </p:spPr>
      </p:sp>
      <p:sp>
        <p:nvSpPr>
          <p:cNvPr id="3" name="Notizenplatzhalter 2"/>
          <p:cNvSpPr>
            <a:spLocks noGrp="1"/>
          </p:cNvSpPr>
          <p:nvPr>
            <p:ph type="body" idx="1"/>
          </p:nvPr>
        </p:nvSpPr>
        <p:spPr/>
        <p:txBody>
          <a:bodyPr/>
          <a:lstStyle/>
          <a:p>
            <a:r>
              <a:rPr lang="de-AT" dirty="0"/>
              <a:t> </a:t>
            </a:r>
          </a:p>
          <a:p>
            <a:r>
              <a:rPr lang="de-AT" b="1" dirty="0"/>
              <a:t>Bildungsarbeit in Österreich</a:t>
            </a:r>
          </a:p>
          <a:p>
            <a:r>
              <a:rPr lang="de-AT" dirty="0"/>
              <a:t>Die triste Lebenssituation vieler Menschen im Süden unserer Welt ist nicht selbstverschuldet. Ungerechte Wirtschafts- und Gesellschaftsstrukturen schaffen Armut und Elend. </a:t>
            </a:r>
          </a:p>
          <a:p>
            <a:r>
              <a:rPr lang="de-AT" dirty="0"/>
              <a:t>Oft ist unsere westliche Lebensweise und unser Umgang mit Ressourcen der Ausgangspunkt für Probleme der Menschen im Süden. Sich dieser Vorgänge bewusst zu werden und andere Kulturen und Sichtweisen kennen und schätzen zu lernen - das will die Dreikönigsaktion der Katholischen Jungschar den Menschen in Österreich vermitteln.</a:t>
            </a:r>
          </a:p>
          <a:p>
            <a:endParaRPr lang="de-AT" b="1" dirty="0"/>
          </a:p>
          <a:p>
            <a:r>
              <a:rPr lang="de-AT" b="1" dirty="0"/>
              <a:t>Fokus:</a:t>
            </a:r>
          </a:p>
          <a:p>
            <a:r>
              <a:rPr lang="de-AT" dirty="0"/>
              <a:t>Angebote für JS Stunde und Schulen – JS Gruppenstunden / Schulstunden (Materialpakete zu Ländern)</a:t>
            </a:r>
          </a:p>
          <a:p>
            <a:endParaRPr lang="de-AT" b="1" dirty="0"/>
          </a:p>
          <a:p>
            <a:r>
              <a:rPr lang="de-AT" b="1" dirty="0"/>
              <a:t>Projekt LE</a:t>
            </a:r>
          </a:p>
          <a:p>
            <a:endParaRPr lang="de-AT" b="1" dirty="0"/>
          </a:p>
          <a:p>
            <a:r>
              <a:rPr lang="de-AT" b="1" dirty="0" err="1"/>
              <a:t>Voluntariate</a:t>
            </a:r>
            <a:endParaRPr lang="de-AT" b="1" dirty="0"/>
          </a:p>
          <a:p>
            <a:endParaRPr lang="de-AT" dirty="0"/>
          </a:p>
        </p:txBody>
      </p:sp>
      <p:sp>
        <p:nvSpPr>
          <p:cNvPr id="4" name="Foliennummernplatzhalter 3"/>
          <p:cNvSpPr>
            <a:spLocks noGrp="1"/>
          </p:cNvSpPr>
          <p:nvPr>
            <p:ph type="sldNum" sz="quarter" idx="10"/>
          </p:nvPr>
        </p:nvSpPr>
        <p:spPr/>
        <p:txBody>
          <a:bodyPr/>
          <a:lstStyle/>
          <a:p>
            <a:pPr>
              <a:defRPr/>
            </a:pPr>
            <a:fld id="{8E21EB98-B78E-47C3-9D41-EC6F45E912B0}" type="slidenum">
              <a:rPr lang="de-AT" smtClean="0"/>
              <a:pPr>
                <a:defRPr/>
              </a:pPr>
              <a:t>2</a:t>
            </a:fld>
            <a:endParaRPr lang="de-AT"/>
          </a:p>
        </p:txBody>
      </p:sp>
    </p:spTree>
    <p:extLst>
      <p:ext uri="{BB962C8B-B14F-4D97-AF65-F5344CB8AC3E}">
        <p14:creationId xmlns:p14="http://schemas.microsoft.com/office/powerpoint/2010/main" val="2730865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4538"/>
            <a:ext cx="4965700" cy="3724275"/>
          </a:xfrm>
        </p:spPr>
      </p:sp>
      <p:sp>
        <p:nvSpPr>
          <p:cNvPr id="3" name="Notizenplatzhalter 2"/>
          <p:cNvSpPr>
            <a:spLocks noGrp="1"/>
          </p:cNvSpPr>
          <p:nvPr>
            <p:ph type="body" idx="1"/>
          </p:nvPr>
        </p:nvSpPr>
        <p:spPr/>
        <p:txBody>
          <a:bodyPr/>
          <a:lstStyle/>
          <a:p>
            <a:r>
              <a:rPr lang="de-AT" dirty="0"/>
              <a:t> </a:t>
            </a:r>
          </a:p>
          <a:p>
            <a:r>
              <a:rPr lang="de-AT" b="1" dirty="0"/>
              <a:t>Bildungsarbeit in Österreich</a:t>
            </a:r>
          </a:p>
          <a:p>
            <a:r>
              <a:rPr lang="de-AT" dirty="0"/>
              <a:t>Die triste Lebenssituation vieler Menschen im Süden unserer Welt ist nicht selbstverschuldet. Ungerechte Wirtschafts- und Gesellschaftsstrukturen schaffen Armut und Elend. </a:t>
            </a:r>
          </a:p>
          <a:p>
            <a:r>
              <a:rPr lang="de-AT" dirty="0"/>
              <a:t>Oft ist unsere westliche Lebensweise und unser Umgang mit Ressourcen der Ausgangspunkt für Probleme der Menschen im Süden. Sich dieser Vorgänge bewusst zu werden und andere Kulturen und Sichtweisen kennen und schätzen zu lernen - das will die Dreikönigsaktion der Katholischen Jungschar den Menschen in Österreich vermitteln.</a:t>
            </a:r>
          </a:p>
          <a:p>
            <a:endParaRPr lang="de-AT" b="1" dirty="0"/>
          </a:p>
          <a:p>
            <a:r>
              <a:rPr lang="de-AT" b="1" dirty="0"/>
              <a:t>Fokus:</a:t>
            </a:r>
          </a:p>
          <a:p>
            <a:r>
              <a:rPr lang="de-AT" dirty="0"/>
              <a:t>Angebote für JS Stunde und Schulen – JS Gruppenstunden / Schulstunden (Materialpakete zu Ländern)</a:t>
            </a:r>
          </a:p>
          <a:p>
            <a:endParaRPr lang="de-AT" b="1" dirty="0"/>
          </a:p>
          <a:p>
            <a:r>
              <a:rPr lang="de-AT" b="1" dirty="0"/>
              <a:t>Projekt LE</a:t>
            </a:r>
          </a:p>
          <a:p>
            <a:endParaRPr lang="de-AT" b="1" dirty="0"/>
          </a:p>
          <a:p>
            <a:r>
              <a:rPr lang="de-AT" b="1" dirty="0" err="1"/>
              <a:t>Voluntariate</a:t>
            </a:r>
            <a:endParaRPr lang="de-AT" b="1" dirty="0"/>
          </a:p>
          <a:p>
            <a:endParaRPr lang="de-AT" dirty="0"/>
          </a:p>
        </p:txBody>
      </p:sp>
      <p:sp>
        <p:nvSpPr>
          <p:cNvPr id="4" name="Foliennummernplatzhalter 3"/>
          <p:cNvSpPr>
            <a:spLocks noGrp="1"/>
          </p:cNvSpPr>
          <p:nvPr>
            <p:ph type="sldNum" sz="quarter" idx="10"/>
          </p:nvPr>
        </p:nvSpPr>
        <p:spPr/>
        <p:txBody>
          <a:bodyPr/>
          <a:lstStyle/>
          <a:p>
            <a:pPr>
              <a:defRPr/>
            </a:pPr>
            <a:fld id="{8E21EB98-B78E-47C3-9D41-EC6F45E912B0}" type="slidenum">
              <a:rPr lang="de-AT" smtClean="0"/>
              <a:pPr>
                <a:defRPr/>
              </a:pPr>
              <a:t>3</a:t>
            </a:fld>
            <a:endParaRPr lang="de-AT"/>
          </a:p>
        </p:txBody>
      </p:sp>
    </p:spTree>
    <p:extLst>
      <p:ext uri="{BB962C8B-B14F-4D97-AF65-F5344CB8AC3E}">
        <p14:creationId xmlns:p14="http://schemas.microsoft.com/office/powerpoint/2010/main" val="2730865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4538"/>
            <a:ext cx="4965700" cy="3724275"/>
          </a:xfrm>
        </p:spPr>
      </p:sp>
      <p:sp>
        <p:nvSpPr>
          <p:cNvPr id="3" name="Notizenplatzhalter 2"/>
          <p:cNvSpPr>
            <a:spLocks noGrp="1"/>
          </p:cNvSpPr>
          <p:nvPr>
            <p:ph type="body" idx="1"/>
          </p:nvPr>
        </p:nvSpPr>
        <p:spPr/>
        <p:txBody>
          <a:bodyPr/>
          <a:lstStyle/>
          <a:p>
            <a:r>
              <a:rPr lang="de-AT" dirty="0"/>
              <a:t> </a:t>
            </a:r>
          </a:p>
          <a:p>
            <a:r>
              <a:rPr lang="de-AT" b="1" dirty="0"/>
              <a:t>Bildungsarbeit in Österreich</a:t>
            </a:r>
          </a:p>
          <a:p>
            <a:r>
              <a:rPr lang="de-AT" dirty="0"/>
              <a:t>Die triste Lebenssituation vieler Menschen im Süden unserer Welt ist nicht selbstverschuldet. Ungerechte Wirtschafts- und Gesellschaftsstrukturen schaffen Armut und Elend. </a:t>
            </a:r>
          </a:p>
          <a:p>
            <a:r>
              <a:rPr lang="de-AT" dirty="0"/>
              <a:t>Oft ist unsere westliche Lebensweise und unser Umgang mit Ressourcen der Ausgangspunkt für Probleme der Menschen im Süden. Sich dieser Vorgänge bewusst zu werden und andere Kulturen und Sichtweisen kennen und schätzen zu lernen - das will die Dreikönigsaktion der Katholischen Jungschar den Menschen in Österreich vermitteln.</a:t>
            </a:r>
          </a:p>
          <a:p>
            <a:endParaRPr lang="de-AT" b="1" dirty="0"/>
          </a:p>
          <a:p>
            <a:r>
              <a:rPr lang="de-AT" b="1" dirty="0"/>
              <a:t>Fokus:</a:t>
            </a:r>
          </a:p>
          <a:p>
            <a:r>
              <a:rPr lang="de-AT" dirty="0"/>
              <a:t>Angebote für JS Stunde und Schulen – JS Gruppenstunden / Schulstunden (Materialpakete zu Ländern)</a:t>
            </a:r>
          </a:p>
          <a:p>
            <a:endParaRPr lang="de-AT" b="1" dirty="0"/>
          </a:p>
          <a:p>
            <a:r>
              <a:rPr lang="de-AT" b="1" dirty="0"/>
              <a:t>Projekt LE</a:t>
            </a:r>
          </a:p>
          <a:p>
            <a:endParaRPr lang="de-AT" b="1" dirty="0"/>
          </a:p>
          <a:p>
            <a:r>
              <a:rPr lang="de-AT" b="1" dirty="0" err="1"/>
              <a:t>Voluntariate</a:t>
            </a:r>
            <a:endParaRPr lang="de-AT" b="1" dirty="0"/>
          </a:p>
          <a:p>
            <a:endParaRPr lang="de-AT" dirty="0"/>
          </a:p>
        </p:txBody>
      </p:sp>
      <p:sp>
        <p:nvSpPr>
          <p:cNvPr id="4" name="Foliennummernplatzhalter 3"/>
          <p:cNvSpPr>
            <a:spLocks noGrp="1"/>
          </p:cNvSpPr>
          <p:nvPr>
            <p:ph type="sldNum" sz="quarter" idx="10"/>
          </p:nvPr>
        </p:nvSpPr>
        <p:spPr/>
        <p:txBody>
          <a:bodyPr/>
          <a:lstStyle/>
          <a:p>
            <a:pPr>
              <a:defRPr/>
            </a:pPr>
            <a:fld id="{8E21EB98-B78E-47C3-9D41-EC6F45E912B0}" type="slidenum">
              <a:rPr lang="de-AT" smtClean="0"/>
              <a:pPr>
                <a:defRPr/>
              </a:pPr>
              <a:t>4</a:t>
            </a:fld>
            <a:endParaRPr lang="de-AT"/>
          </a:p>
        </p:txBody>
      </p:sp>
    </p:spTree>
    <p:extLst>
      <p:ext uri="{BB962C8B-B14F-4D97-AF65-F5344CB8AC3E}">
        <p14:creationId xmlns:p14="http://schemas.microsoft.com/office/powerpoint/2010/main" val="2730865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4538"/>
            <a:ext cx="4965700" cy="3724275"/>
          </a:xfrm>
        </p:spPr>
      </p:sp>
      <p:sp>
        <p:nvSpPr>
          <p:cNvPr id="3" name="Notizenplatzhalter 2"/>
          <p:cNvSpPr>
            <a:spLocks noGrp="1"/>
          </p:cNvSpPr>
          <p:nvPr>
            <p:ph type="body" idx="1"/>
          </p:nvPr>
        </p:nvSpPr>
        <p:spPr/>
        <p:txBody>
          <a:bodyPr/>
          <a:lstStyle/>
          <a:p>
            <a:r>
              <a:rPr lang="de-AT" dirty="0"/>
              <a:t> </a:t>
            </a:r>
          </a:p>
          <a:p>
            <a:r>
              <a:rPr lang="de-AT" b="1" dirty="0"/>
              <a:t>Bildungsarbeit in Österreich</a:t>
            </a:r>
          </a:p>
          <a:p>
            <a:r>
              <a:rPr lang="de-AT" dirty="0"/>
              <a:t>Die triste Lebenssituation vieler Menschen im Süden unserer Welt ist nicht selbstverschuldet. Ungerechte Wirtschafts- und Gesellschaftsstrukturen schaffen Armut und Elend. </a:t>
            </a:r>
          </a:p>
          <a:p>
            <a:r>
              <a:rPr lang="de-AT" dirty="0"/>
              <a:t>Oft ist unsere westliche Lebensweise und unser Umgang mit Ressourcen der Ausgangspunkt für Probleme der Menschen im Süden. Sich dieser Vorgänge bewusst zu werden und andere Kulturen und Sichtweisen kennen und schätzen zu lernen - das will die Dreikönigsaktion der Katholischen Jungschar den Menschen in Österreich vermitteln.</a:t>
            </a:r>
          </a:p>
          <a:p>
            <a:endParaRPr lang="de-AT" b="1" dirty="0"/>
          </a:p>
          <a:p>
            <a:r>
              <a:rPr lang="de-AT" b="1" dirty="0"/>
              <a:t>Fokus:</a:t>
            </a:r>
          </a:p>
          <a:p>
            <a:r>
              <a:rPr lang="de-AT" dirty="0"/>
              <a:t>Angebote für JS Stunde und Schulen – JS Gruppenstunden / Schulstunden (Materialpakete zu Ländern)</a:t>
            </a:r>
          </a:p>
          <a:p>
            <a:endParaRPr lang="de-AT" b="1" dirty="0"/>
          </a:p>
          <a:p>
            <a:r>
              <a:rPr lang="de-AT" b="1" dirty="0"/>
              <a:t>Projekt LE</a:t>
            </a:r>
          </a:p>
          <a:p>
            <a:endParaRPr lang="de-AT" b="1" dirty="0"/>
          </a:p>
          <a:p>
            <a:r>
              <a:rPr lang="de-AT" b="1" dirty="0" err="1"/>
              <a:t>Voluntariate</a:t>
            </a:r>
            <a:endParaRPr lang="de-AT" b="1" dirty="0"/>
          </a:p>
          <a:p>
            <a:endParaRPr lang="de-AT" dirty="0"/>
          </a:p>
        </p:txBody>
      </p:sp>
      <p:sp>
        <p:nvSpPr>
          <p:cNvPr id="4" name="Foliennummernplatzhalter 3"/>
          <p:cNvSpPr>
            <a:spLocks noGrp="1"/>
          </p:cNvSpPr>
          <p:nvPr>
            <p:ph type="sldNum" sz="quarter" idx="10"/>
          </p:nvPr>
        </p:nvSpPr>
        <p:spPr/>
        <p:txBody>
          <a:bodyPr/>
          <a:lstStyle/>
          <a:p>
            <a:pPr>
              <a:defRPr/>
            </a:pPr>
            <a:fld id="{8E21EB98-B78E-47C3-9D41-EC6F45E912B0}" type="slidenum">
              <a:rPr lang="de-AT" smtClean="0"/>
              <a:pPr>
                <a:defRPr/>
              </a:pPr>
              <a:t>5</a:t>
            </a:fld>
            <a:endParaRPr lang="de-AT"/>
          </a:p>
        </p:txBody>
      </p:sp>
    </p:spTree>
    <p:extLst>
      <p:ext uri="{BB962C8B-B14F-4D97-AF65-F5344CB8AC3E}">
        <p14:creationId xmlns:p14="http://schemas.microsoft.com/office/powerpoint/2010/main" val="2730865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4538"/>
            <a:ext cx="4965700" cy="3724275"/>
          </a:xfrm>
        </p:spPr>
      </p:sp>
      <p:sp>
        <p:nvSpPr>
          <p:cNvPr id="3" name="Notizenplatzhalter 2"/>
          <p:cNvSpPr>
            <a:spLocks noGrp="1"/>
          </p:cNvSpPr>
          <p:nvPr>
            <p:ph type="body" idx="1"/>
          </p:nvPr>
        </p:nvSpPr>
        <p:spPr/>
        <p:txBody>
          <a:bodyPr/>
          <a:lstStyle/>
          <a:p>
            <a:r>
              <a:rPr lang="de-AT" dirty="0"/>
              <a:t> </a:t>
            </a:r>
          </a:p>
          <a:p>
            <a:r>
              <a:rPr lang="de-AT" b="1" dirty="0"/>
              <a:t>Bildungsarbeit in Österreich</a:t>
            </a:r>
          </a:p>
          <a:p>
            <a:r>
              <a:rPr lang="de-AT" dirty="0"/>
              <a:t>Die triste Lebenssituation vieler Menschen im Süden unserer Welt ist nicht selbstverschuldet. Ungerechte Wirtschafts- und Gesellschaftsstrukturen schaffen Armut und Elend. </a:t>
            </a:r>
          </a:p>
          <a:p>
            <a:r>
              <a:rPr lang="de-AT" dirty="0"/>
              <a:t>Oft ist unsere westliche Lebensweise und unser Umgang mit Ressourcen der Ausgangspunkt für Probleme der Menschen im Süden. Sich dieser Vorgänge bewusst zu werden und andere Kulturen und Sichtweisen kennen und schätzen zu lernen - das will die Dreikönigsaktion der Katholischen Jungschar den Menschen in Österreich vermitteln.</a:t>
            </a:r>
          </a:p>
          <a:p>
            <a:endParaRPr lang="de-AT" b="1" dirty="0"/>
          </a:p>
          <a:p>
            <a:r>
              <a:rPr lang="de-AT" b="1" dirty="0"/>
              <a:t>Fokus:</a:t>
            </a:r>
          </a:p>
          <a:p>
            <a:r>
              <a:rPr lang="de-AT" dirty="0"/>
              <a:t>Angebote für JS Stunde und Schulen – JS Gruppenstunden / Schulstunden (Materialpakete zu Ländern)</a:t>
            </a:r>
          </a:p>
          <a:p>
            <a:endParaRPr lang="de-AT" b="1" dirty="0"/>
          </a:p>
          <a:p>
            <a:r>
              <a:rPr lang="de-AT" b="1" dirty="0"/>
              <a:t>Projekt LE</a:t>
            </a:r>
          </a:p>
          <a:p>
            <a:endParaRPr lang="de-AT" b="1" dirty="0"/>
          </a:p>
          <a:p>
            <a:r>
              <a:rPr lang="de-AT" b="1" dirty="0" err="1"/>
              <a:t>Voluntariate</a:t>
            </a:r>
            <a:endParaRPr lang="de-AT" b="1" dirty="0"/>
          </a:p>
          <a:p>
            <a:endParaRPr lang="de-AT" dirty="0"/>
          </a:p>
        </p:txBody>
      </p:sp>
      <p:sp>
        <p:nvSpPr>
          <p:cNvPr id="4" name="Foliennummernplatzhalter 3"/>
          <p:cNvSpPr>
            <a:spLocks noGrp="1"/>
          </p:cNvSpPr>
          <p:nvPr>
            <p:ph type="sldNum" sz="quarter" idx="10"/>
          </p:nvPr>
        </p:nvSpPr>
        <p:spPr/>
        <p:txBody>
          <a:bodyPr/>
          <a:lstStyle/>
          <a:p>
            <a:pPr>
              <a:defRPr/>
            </a:pPr>
            <a:fld id="{8E21EB98-B78E-47C3-9D41-EC6F45E912B0}" type="slidenum">
              <a:rPr lang="de-AT" smtClean="0"/>
              <a:pPr>
                <a:defRPr/>
              </a:pPr>
              <a:t>6</a:t>
            </a:fld>
            <a:endParaRPr lang="de-AT"/>
          </a:p>
        </p:txBody>
      </p:sp>
    </p:spTree>
    <p:extLst>
      <p:ext uri="{BB962C8B-B14F-4D97-AF65-F5344CB8AC3E}">
        <p14:creationId xmlns:p14="http://schemas.microsoft.com/office/powerpoint/2010/main" val="2730865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4538"/>
            <a:ext cx="4965700" cy="3724275"/>
          </a:xfrm>
        </p:spPr>
      </p:sp>
      <p:sp>
        <p:nvSpPr>
          <p:cNvPr id="3" name="Notizenplatzhalter 2"/>
          <p:cNvSpPr>
            <a:spLocks noGrp="1"/>
          </p:cNvSpPr>
          <p:nvPr>
            <p:ph type="body" idx="1"/>
          </p:nvPr>
        </p:nvSpPr>
        <p:spPr/>
        <p:txBody>
          <a:bodyPr/>
          <a:lstStyle/>
          <a:p>
            <a:r>
              <a:rPr lang="de-AT" dirty="0"/>
              <a:t> </a:t>
            </a:r>
          </a:p>
          <a:p>
            <a:r>
              <a:rPr lang="de-AT" b="1" dirty="0"/>
              <a:t>Bildungsarbeit in Österreich</a:t>
            </a:r>
          </a:p>
          <a:p>
            <a:r>
              <a:rPr lang="de-AT" dirty="0"/>
              <a:t>Die triste Lebenssituation vieler Menschen im Süden unserer Welt ist nicht selbstverschuldet. Ungerechte Wirtschafts- und Gesellschaftsstrukturen schaffen Armut und Elend. </a:t>
            </a:r>
          </a:p>
          <a:p>
            <a:r>
              <a:rPr lang="de-AT" dirty="0"/>
              <a:t>Oft ist unsere westliche Lebensweise und unser Umgang mit Ressourcen der Ausgangspunkt für Probleme der Menschen im Süden. Sich dieser Vorgänge bewusst zu werden und andere Kulturen und Sichtweisen kennen und schätzen zu lernen - das will die Dreikönigsaktion der Katholischen Jungschar den Menschen in Österreich vermitteln.</a:t>
            </a:r>
          </a:p>
          <a:p>
            <a:endParaRPr lang="de-AT" b="1" dirty="0"/>
          </a:p>
          <a:p>
            <a:r>
              <a:rPr lang="de-AT" b="1" dirty="0"/>
              <a:t>Fokus:</a:t>
            </a:r>
          </a:p>
          <a:p>
            <a:r>
              <a:rPr lang="de-AT" dirty="0"/>
              <a:t>Angebote für JS Stunde und Schulen – JS Gruppenstunden / Schulstunden (Materialpakete zu Ländern)</a:t>
            </a:r>
          </a:p>
          <a:p>
            <a:endParaRPr lang="de-AT" b="1" dirty="0"/>
          </a:p>
          <a:p>
            <a:r>
              <a:rPr lang="de-AT" b="1" dirty="0"/>
              <a:t>Projekt LE</a:t>
            </a:r>
          </a:p>
          <a:p>
            <a:endParaRPr lang="de-AT" b="1" dirty="0"/>
          </a:p>
          <a:p>
            <a:r>
              <a:rPr lang="de-AT" b="1" dirty="0" err="1"/>
              <a:t>Voluntariate</a:t>
            </a:r>
            <a:endParaRPr lang="de-AT" b="1" dirty="0"/>
          </a:p>
          <a:p>
            <a:endParaRPr lang="de-AT" dirty="0"/>
          </a:p>
        </p:txBody>
      </p:sp>
      <p:sp>
        <p:nvSpPr>
          <p:cNvPr id="4" name="Foliennummernplatzhalter 3"/>
          <p:cNvSpPr>
            <a:spLocks noGrp="1"/>
          </p:cNvSpPr>
          <p:nvPr>
            <p:ph type="sldNum" sz="quarter" idx="10"/>
          </p:nvPr>
        </p:nvSpPr>
        <p:spPr/>
        <p:txBody>
          <a:bodyPr/>
          <a:lstStyle/>
          <a:p>
            <a:pPr>
              <a:defRPr/>
            </a:pPr>
            <a:fld id="{8E21EB98-B78E-47C3-9D41-EC6F45E912B0}" type="slidenum">
              <a:rPr lang="de-AT" smtClean="0"/>
              <a:pPr>
                <a:defRPr/>
              </a:pPr>
              <a:t>7</a:t>
            </a:fld>
            <a:endParaRPr lang="de-AT"/>
          </a:p>
        </p:txBody>
      </p:sp>
    </p:spTree>
    <p:extLst>
      <p:ext uri="{BB962C8B-B14F-4D97-AF65-F5344CB8AC3E}">
        <p14:creationId xmlns:p14="http://schemas.microsoft.com/office/powerpoint/2010/main" val="2730865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4538"/>
            <a:ext cx="4965700" cy="3724275"/>
          </a:xfrm>
        </p:spPr>
      </p:sp>
      <p:sp>
        <p:nvSpPr>
          <p:cNvPr id="3" name="Notizenplatzhalter 2"/>
          <p:cNvSpPr>
            <a:spLocks noGrp="1"/>
          </p:cNvSpPr>
          <p:nvPr>
            <p:ph type="body" idx="1"/>
          </p:nvPr>
        </p:nvSpPr>
        <p:spPr/>
        <p:txBody>
          <a:bodyPr/>
          <a:lstStyle/>
          <a:p>
            <a:r>
              <a:rPr lang="de-AT" dirty="0"/>
              <a:t> </a:t>
            </a:r>
          </a:p>
          <a:p>
            <a:r>
              <a:rPr lang="de-AT" b="1" dirty="0"/>
              <a:t>Bildungsarbeit in Österreich</a:t>
            </a:r>
          </a:p>
          <a:p>
            <a:r>
              <a:rPr lang="de-AT" dirty="0"/>
              <a:t>Die triste Lebenssituation vieler Menschen im Süden unserer Welt ist nicht selbstverschuldet. Ungerechte Wirtschafts- und Gesellschaftsstrukturen schaffen Armut und Elend. </a:t>
            </a:r>
          </a:p>
          <a:p>
            <a:r>
              <a:rPr lang="de-AT" dirty="0"/>
              <a:t>Oft ist unsere westliche Lebensweise und unser Umgang mit Ressourcen der Ausgangspunkt für Probleme der Menschen im Süden. Sich dieser Vorgänge bewusst zu werden und andere Kulturen und Sichtweisen kennen und schätzen zu lernen - das will die Dreikönigsaktion der Katholischen Jungschar den Menschen in Österreich vermitteln.</a:t>
            </a:r>
          </a:p>
          <a:p>
            <a:endParaRPr lang="de-AT" b="1" dirty="0"/>
          </a:p>
          <a:p>
            <a:r>
              <a:rPr lang="de-AT" b="1" dirty="0"/>
              <a:t>Fokus:</a:t>
            </a:r>
          </a:p>
          <a:p>
            <a:r>
              <a:rPr lang="de-AT" dirty="0"/>
              <a:t>Angebote für JS Stunde und Schulen – JS Gruppenstunden / Schulstunden (Materialpakete zu Ländern)</a:t>
            </a:r>
          </a:p>
          <a:p>
            <a:endParaRPr lang="de-AT" b="1" dirty="0"/>
          </a:p>
          <a:p>
            <a:r>
              <a:rPr lang="de-AT" b="1" dirty="0"/>
              <a:t>Projekt LE</a:t>
            </a:r>
          </a:p>
          <a:p>
            <a:endParaRPr lang="de-AT" b="1" dirty="0"/>
          </a:p>
          <a:p>
            <a:r>
              <a:rPr lang="de-AT" b="1" dirty="0" err="1"/>
              <a:t>Voluntariate</a:t>
            </a:r>
            <a:endParaRPr lang="de-AT" b="1" dirty="0"/>
          </a:p>
          <a:p>
            <a:endParaRPr lang="de-AT" dirty="0"/>
          </a:p>
        </p:txBody>
      </p:sp>
      <p:sp>
        <p:nvSpPr>
          <p:cNvPr id="4" name="Foliennummernplatzhalter 3"/>
          <p:cNvSpPr>
            <a:spLocks noGrp="1"/>
          </p:cNvSpPr>
          <p:nvPr>
            <p:ph type="sldNum" sz="quarter" idx="10"/>
          </p:nvPr>
        </p:nvSpPr>
        <p:spPr/>
        <p:txBody>
          <a:bodyPr/>
          <a:lstStyle/>
          <a:p>
            <a:pPr>
              <a:defRPr/>
            </a:pPr>
            <a:fld id="{8E21EB98-B78E-47C3-9D41-EC6F45E912B0}" type="slidenum">
              <a:rPr lang="de-AT" smtClean="0"/>
              <a:pPr>
                <a:defRPr/>
              </a:pPr>
              <a:t>8</a:t>
            </a:fld>
            <a:endParaRPr lang="de-AT"/>
          </a:p>
        </p:txBody>
      </p:sp>
    </p:spTree>
    <p:extLst>
      <p:ext uri="{BB962C8B-B14F-4D97-AF65-F5344CB8AC3E}">
        <p14:creationId xmlns:p14="http://schemas.microsoft.com/office/powerpoint/2010/main" val="2730865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4538"/>
            <a:ext cx="4965700" cy="3724275"/>
          </a:xfrm>
        </p:spPr>
      </p:sp>
      <p:sp>
        <p:nvSpPr>
          <p:cNvPr id="3" name="Notizenplatzhalter 2"/>
          <p:cNvSpPr>
            <a:spLocks noGrp="1"/>
          </p:cNvSpPr>
          <p:nvPr>
            <p:ph type="body" idx="1"/>
          </p:nvPr>
        </p:nvSpPr>
        <p:spPr/>
        <p:txBody>
          <a:bodyPr/>
          <a:lstStyle/>
          <a:p>
            <a:r>
              <a:rPr lang="de-AT" dirty="0"/>
              <a:t> </a:t>
            </a:r>
          </a:p>
          <a:p>
            <a:r>
              <a:rPr lang="de-AT" b="1" dirty="0"/>
              <a:t>Bildungsarbeit in Österreich</a:t>
            </a:r>
          </a:p>
          <a:p>
            <a:r>
              <a:rPr lang="de-AT" dirty="0"/>
              <a:t>Die triste Lebenssituation vieler Menschen im Süden unserer Welt ist nicht selbstverschuldet. Ungerechte Wirtschafts- und Gesellschaftsstrukturen schaffen Armut und Elend. </a:t>
            </a:r>
          </a:p>
          <a:p>
            <a:r>
              <a:rPr lang="de-AT" dirty="0"/>
              <a:t>Oft ist unsere westliche Lebensweise und unser Umgang mit Ressourcen der Ausgangspunkt für Probleme der Menschen im Süden. Sich dieser Vorgänge bewusst zu werden und andere Kulturen und Sichtweisen kennen und schätzen zu lernen - das will die Dreikönigsaktion der Katholischen Jungschar den Menschen in Österreich vermitteln.</a:t>
            </a:r>
          </a:p>
          <a:p>
            <a:endParaRPr lang="de-AT" b="1" dirty="0"/>
          </a:p>
          <a:p>
            <a:r>
              <a:rPr lang="de-AT" b="1" dirty="0"/>
              <a:t>Fokus:</a:t>
            </a:r>
          </a:p>
          <a:p>
            <a:r>
              <a:rPr lang="de-AT" dirty="0"/>
              <a:t>Angebote für JS Stunde und Schulen – JS Gruppenstunden / Schulstunden (Materialpakete zu Ländern)</a:t>
            </a:r>
          </a:p>
          <a:p>
            <a:endParaRPr lang="de-AT" b="1" dirty="0"/>
          </a:p>
          <a:p>
            <a:r>
              <a:rPr lang="de-AT" b="1" dirty="0"/>
              <a:t>Projekt LE</a:t>
            </a:r>
          </a:p>
          <a:p>
            <a:endParaRPr lang="de-AT" b="1" dirty="0"/>
          </a:p>
          <a:p>
            <a:r>
              <a:rPr lang="de-AT" b="1" dirty="0" err="1"/>
              <a:t>Voluntariate</a:t>
            </a:r>
            <a:endParaRPr lang="de-AT" b="1" dirty="0"/>
          </a:p>
          <a:p>
            <a:endParaRPr lang="de-AT" dirty="0"/>
          </a:p>
        </p:txBody>
      </p:sp>
      <p:sp>
        <p:nvSpPr>
          <p:cNvPr id="4" name="Foliennummernplatzhalter 3"/>
          <p:cNvSpPr>
            <a:spLocks noGrp="1"/>
          </p:cNvSpPr>
          <p:nvPr>
            <p:ph type="sldNum" sz="quarter" idx="10"/>
          </p:nvPr>
        </p:nvSpPr>
        <p:spPr/>
        <p:txBody>
          <a:bodyPr/>
          <a:lstStyle/>
          <a:p>
            <a:pPr>
              <a:defRPr/>
            </a:pPr>
            <a:fld id="{8E21EB98-B78E-47C3-9D41-EC6F45E912B0}" type="slidenum">
              <a:rPr lang="de-AT" smtClean="0"/>
              <a:pPr>
                <a:defRPr/>
              </a:pPr>
              <a:t>9</a:t>
            </a:fld>
            <a:endParaRPr lang="de-AT"/>
          </a:p>
        </p:txBody>
      </p:sp>
    </p:spTree>
    <p:extLst>
      <p:ext uri="{BB962C8B-B14F-4D97-AF65-F5344CB8AC3E}">
        <p14:creationId xmlns:p14="http://schemas.microsoft.com/office/powerpoint/2010/main" val="2730865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2411718" y="6243638"/>
            <a:ext cx="6732282" cy="614362"/>
          </a:xfrm>
          <a:prstGeom prst="rect">
            <a:avLst/>
          </a:prstGeom>
          <a:solidFill>
            <a:srgbClr val="339BA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5" name="Picture 25" descr="dka_320u_cmyk"/>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49235" y="6308725"/>
            <a:ext cx="1929374"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5"/>
          <p:cNvSpPr>
            <a:spLocks noGrp="1" noChangeArrowheads="1"/>
          </p:cNvSpPr>
          <p:nvPr>
            <p:ph type="ctrTitle"/>
          </p:nvPr>
        </p:nvSpPr>
        <p:spPr>
          <a:xfrm>
            <a:off x="448624" y="2420939"/>
            <a:ext cx="7771740" cy="1470025"/>
          </a:xfrm>
        </p:spPr>
        <p:txBody>
          <a:bodyPr/>
          <a:lstStyle>
            <a:lvl1pPr algn="ctr">
              <a:defRPr sz="3600"/>
            </a:lvl1pPr>
          </a:lstStyle>
          <a:p>
            <a:pPr lvl="0"/>
            <a:r>
              <a:rPr lang="de-DE" noProof="0"/>
              <a:t>Titelmasterformat durch Klicken bearbeiten</a:t>
            </a:r>
            <a:endParaRPr lang="de-AT" noProof="0"/>
          </a:p>
        </p:txBody>
      </p:sp>
      <p:sp>
        <p:nvSpPr>
          <p:cNvPr id="10246" name="Rectangle 6"/>
          <p:cNvSpPr>
            <a:spLocks noGrp="1" noChangeArrowheads="1"/>
          </p:cNvSpPr>
          <p:nvPr>
            <p:ph type="subTitle" idx="1"/>
          </p:nvPr>
        </p:nvSpPr>
        <p:spPr>
          <a:xfrm>
            <a:off x="686130" y="4221163"/>
            <a:ext cx="7771740" cy="1198562"/>
          </a:xfrm>
        </p:spPr>
        <p:txBody>
          <a:bodyPr/>
          <a:lstStyle>
            <a:lvl1pPr marL="0" indent="0" algn="ctr">
              <a:buFont typeface="Wingdings" pitchFamily="2" charset="2"/>
              <a:buNone/>
              <a:defRPr sz="3200"/>
            </a:lvl1pPr>
          </a:lstStyle>
          <a:p>
            <a:pPr lvl="0"/>
            <a:r>
              <a:rPr lang="de-DE" noProof="0"/>
              <a:t>Formatvorlage des Untertitelmasters durch Klicken bearbeiten</a:t>
            </a:r>
            <a:endParaRPr lang="de-AT" noProof="0"/>
          </a:p>
        </p:txBody>
      </p:sp>
      <p:sp>
        <p:nvSpPr>
          <p:cNvPr id="6" name="Rectangle 7"/>
          <p:cNvSpPr>
            <a:spLocks noGrp="1" noChangeArrowheads="1"/>
          </p:cNvSpPr>
          <p:nvPr>
            <p:ph type="ftr" sz="quarter" idx="10"/>
          </p:nvPr>
        </p:nvSpPr>
        <p:spPr>
          <a:xfrm>
            <a:off x="2509946" y="6381750"/>
            <a:ext cx="2895527" cy="476250"/>
          </a:xfrm>
        </p:spPr>
        <p:txBody>
          <a:bodyPr/>
          <a:lstStyle>
            <a:lvl1pPr algn="l">
              <a:defRPr/>
            </a:lvl1pPr>
          </a:lstStyle>
          <a:p>
            <a:pPr>
              <a:defRPr/>
            </a:pPr>
            <a:r>
              <a:rPr lang="de-AT"/>
              <a:t>www.dka.at</a:t>
            </a:r>
          </a:p>
        </p:txBody>
      </p:sp>
      <p:sp>
        <p:nvSpPr>
          <p:cNvPr id="7" name="Rectangle 8"/>
          <p:cNvSpPr>
            <a:spLocks noGrp="1" noChangeArrowheads="1"/>
          </p:cNvSpPr>
          <p:nvPr>
            <p:ph type="sldNum" sz="quarter" idx="11"/>
          </p:nvPr>
        </p:nvSpPr>
        <p:spPr bwMode="auto">
          <a:xfrm>
            <a:off x="6553420" y="6245225"/>
            <a:ext cx="2133161"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FontTx/>
              <a:buNone/>
              <a:defRPr sz="1000" b="0">
                <a:solidFill>
                  <a:schemeClr val="bg1"/>
                </a:solidFill>
              </a:defRPr>
            </a:lvl1pPr>
          </a:lstStyle>
          <a:p>
            <a:pPr>
              <a:defRPr/>
            </a:pPr>
            <a:fld id="{31FA1ED0-D9E5-4D10-BB9C-CA973AC0CD66}" type="slidenum">
              <a:rPr lang="de-AT"/>
              <a:pPr>
                <a:defRPr/>
              </a:pPr>
              <a:t>‹#›</a:t>
            </a:fld>
            <a:endParaRPr lang="de-AT"/>
          </a:p>
        </p:txBody>
      </p:sp>
    </p:spTree>
    <p:extLst>
      <p:ext uri="{BB962C8B-B14F-4D97-AF65-F5344CB8AC3E}">
        <p14:creationId xmlns:p14="http://schemas.microsoft.com/office/powerpoint/2010/main" val="1746621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420" y="273050"/>
            <a:ext cx="3008415"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4326" y="273051"/>
            <a:ext cx="511225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420" y="1435101"/>
            <a:ext cx="300841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Fußzeilenplatzhalter 4"/>
          <p:cNvSpPr>
            <a:spLocks noGrp="1"/>
          </p:cNvSpPr>
          <p:nvPr>
            <p:ph type="ftr" sz="quarter" idx="10"/>
          </p:nvPr>
        </p:nvSpPr>
        <p:spPr/>
        <p:txBody>
          <a:bodyPr/>
          <a:lstStyle>
            <a:lvl1pPr>
              <a:defRPr/>
            </a:lvl1pPr>
          </a:lstStyle>
          <a:p>
            <a:pPr>
              <a:defRPr/>
            </a:pPr>
            <a:r>
              <a:rPr lang="de-AT"/>
              <a:t>www.sternsingen.at </a:t>
            </a:r>
          </a:p>
        </p:txBody>
      </p:sp>
    </p:spTree>
    <p:extLst>
      <p:ext uri="{BB962C8B-B14F-4D97-AF65-F5344CB8AC3E}">
        <p14:creationId xmlns:p14="http://schemas.microsoft.com/office/powerpoint/2010/main" val="2263162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1562" y="4800600"/>
            <a:ext cx="5487573"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1562" y="612775"/>
            <a:ext cx="548757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AT" noProof="0"/>
          </a:p>
        </p:txBody>
      </p:sp>
      <p:sp>
        <p:nvSpPr>
          <p:cNvPr id="4" name="Textplatzhalter 3"/>
          <p:cNvSpPr>
            <a:spLocks noGrp="1"/>
          </p:cNvSpPr>
          <p:nvPr>
            <p:ph type="body" sz="half" idx="2"/>
          </p:nvPr>
        </p:nvSpPr>
        <p:spPr>
          <a:xfrm>
            <a:off x="1791562" y="5367338"/>
            <a:ext cx="548757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Fußzeilenplatzhalter 4"/>
          <p:cNvSpPr>
            <a:spLocks noGrp="1"/>
          </p:cNvSpPr>
          <p:nvPr>
            <p:ph type="ftr" sz="quarter" idx="10"/>
          </p:nvPr>
        </p:nvSpPr>
        <p:spPr/>
        <p:txBody>
          <a:bodyPr/>
          <a:lstStyle>
            <a:lvl1pPr>
              <a:defRPr/>
            </a:lvl1pPr>
          </a:lstStyle>
          <a:p>
            <a:pPr>
              <a:defRPr/>
            </a:pPr>
            <a:r>
              <a:rPr lang="de-AT"/>
              <a:t>www.sternsingen.at </a:t>
            </a:r>
          </a:p>
        </p:txBody>
      </p:sp>
    </p:spTree>
    <p:extLst>
      <p:ext uri="{BB962C8B-B14F-4D97-AF65-F5344CB8AC3E}">
        <p14:creationId xmlns:p14="http://schemas.microsoft.com/office/powerpoint/2010/main" val="379496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Fußzeilenplatzhalter 3"/>
          <p:cNvSpPr>
            <a:spLocks noGrp="1"/>
          </p:cNvSpPr>
          <p:nvPr>
            <p:ph type="ftr" sz="quarter" idx="10"/>
          </p:nvPr>
        </p:nvSpPr>
        <p:spPr/>
        <p:txBody>
          <a:bodyPr/>
          <a:lstStyle>
            <a:lvl1pPr>
              <a:defRPr/>
            </a:lvl1pPr>
          </a:lstStyle>
          <a:p>
            <a:pPr>
              <a:defRPr/>
            </a:pPr>
            <a:r>
              <a:rPr lang="de-AT"/>
              <a:t>www.sternsingen.at </a:t>
            </a:r>
          </a:p>
        </p:txBody>
      </p:sp>
    </p:spTree>
    <p:extLst>
      <p:ext uri="{BB962C8B-B14F-4D97-AF65-F5344CB8AC3E}">
        <p14:creationId xmlns:p14="http://schemas.microsoft.com/office/powerpoint/2010/main" val="2434536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32589" y="274638"/>
            <a:ext cx="2061322" cy="5922962"/>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48624" y="274638"/>
            <a:ext cx="6043220" cy="592296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Fußzeilenplatzhalter 3"/>
          <p:cNvSpPr>
            <a:spLocks noGrp="1"/>
          </p:cNvSpPr>
          <p:nvPr>
            <p:ph type="ftr" sz="quarter" idx="10"/>
          </p:nvPr>
        </p:nvSpPr>
        <p:spPr/>
        <p:txBody>
          <a:bodyPr/>
          <a:lstStyle>
            <a:lvl1pPr>
              <a:defRPr/>
            </a:lvl1pPr>
          </a:lstStyle>
          <a:p>
            <a:pPr>
              <a:defRPr/>
            </a:pPr>
            <a:r>
              <a:rPr lang="de-AT"/>
              <a:t>www.sternsingen.at </a:t>
            </a:r>
          </a:p>
        </p:txBody>
      </p:sp>
    </p:spTree>
    <p:extLst>
      <p:ext uri="{BB962C8B-B14F-4D97-AF65-F5344CB8AC3E}">
        <p14:creationId xmlns:p14="http://schemas.microsoft.com/office/powerpoint/2010/main" val="766648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Fußzeilenplatzhalter 2"/>
          <p:cNvSpPr>
            <a:spLocks noGrp="1"/>
          </p:cNvSpPr>
          <p:nvPr>
            <p:ph type="ftr" sz="quarter" idx="10"/>
          </p:nvPr>
        </p:nvSpPr>
        <p:spPr/>
        <p:txBody>
          <a:bodyPr/>
          <a:lstStyle/>
          <a:p>
            <a:pPr>
              <a:defRPr/>
            </a:pPr>
            <a:r>
              <a:rPr lang="de-AT"/>
              <a:t>www.dka.at </a:t>
            </a:r>
          </a:p>
        </p:txBody>
      </p:sp>
    </p:spTree>
    <p:extLst>
      <p:ext uri="{BB962C8B-B14F-4D97-AF65-F5344CB8AC3E}">
        <p14:creationId xmlns:p14="http://schemas.microsoft.com/office/powerpoint/2010/main" val="556632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Fußzeilenplatzhalter 2"/>
          <p:cNvSpPr>
            <a:spLocks noGrp="1"/>
          </p:cNvSpPr>
          <p:nvPr>
            <p:ph type="ftr" sz="quarter" idx="10"/>
          </p:nvPr>
        </p:nvSpPr>
        <p:spPr/>
        <p:txBody>
          <a:bodyPr/>
          <a:lstStyle/>
          <a:p>
            <a:pPr>
              <a:defRPr/>
            </a:pPr>
            <a:r>
              <a:rPr lang="de-AT"/>
              <a:t>www.dka.at </a:t>
            </a:r>
          </a:p>
        </p:txBody>
      </p:sp>
    </p:spTree>
    <p:extLst>
      <p:ext uri="{BB962C8B-B14F-4D97-AF65-F5344CB8AC3E}">
        <p14:creationId xmlns:p14="http://schemas.microsoft.com/office/powerpoint/2010/main" val="871889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15"/>
          <p:cNvSpPr>
            <a:spLocks noGrp="1" noChangeArrowheads="1"/>
          </p:cNvSpPr>
          <p:nvPr>
            <p:ph type="ftr" sz="quarter" idx="10"/>
          </p:nvPr>
        </p:nvSpPr>
        <p:spPr>
          <a:ln/>
        </p:spPr>
        <p:txBody>
          <a:bodyPr/>
          <a:lstStyle>
            <a:lvl1pPr>
              <a:defRPr/>
            </a:lvl1pPr>
          </a:lstStyle>
          <a:p>
            <a:pPr>
              <a:defRPr/>
            </a:pPr>
            <a:r>
              <a:rPr lang="de-AT"/>
              <a:t>www.dka.at </a:t>
            </a:r>
          </a:p>
        </p:txBody>
      </p:sp>
    </p:spTree>
    <p:extLst>
      <p:ext uri="{BB962C8B-B14F-4D97-AF65-F5344CB8AC3E}">
        <p14:creationId xmlns:p14="http://schemas.microsoft.com/office/powerpoint/2010/main" val="2960642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783" y="4406901"/>
            <a:ext cx="7771739"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783" y="2906713"/>
            <a:ext cx="7771739"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15"/>
          <p:cNvSpPr>
            <a:spLocks noGrp="1" noChangeArrowheads="1"/>
          </p:cNvSpPr>
          <p:nvPr>
            <p:ph type="ftr" sz="quarter" idx="10"/>
          </p:nvPr>
        </p:nvSpPr>
        <p:spPr>
          <a:ln/>
        </p:spPr>
        <p:txBody>
          <a:bodyPr/>
          <a:lstStyle>
            <a:lvl1pPr>
              <a:defRPr/>
            </a:lvl1pPr>
          </a:lstStyle>
          <a:p>
            <a:pPr>
              <a:defRPr/>
            </a:pPr>
            <a:r>
              <a:rPr lang="de-AT"/>
              <a:t>www.dka.at </a:t>
            </a:r>
          </a:p>
        </p:txBody>
      </p:sp>
    </p:spTree>
    <p:extLst>
      <p:ext uri="{BB962C8B-B14F-4D97-AF65-F5344CB8AC3E}">
        <p14:creationId xmlns:p14="http://schemas.microsoft.com/office/powerpoint/2010/main" val="54980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5955" y="4724400"/>
            <a:ext cx="4047872" cy="147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4572" y="4724400"/>
            <a:ext cx="4049339" cy="147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Rectangle 15"/>
          <p:cNvSpPr>
            <a:spLocks noGrp="1" noChangeArrowheads="1"/>
          </p:cNvSpPr>
          <p:nvPr>
            <p:ph type="ftr" sz="quarter" idx="10"/>
          </p:nvPr>
        </p:nvSpPr>
        <p:spPr>
          <a:ln/>
        </p:spPr>
        <p:txBody>
          <a:bodyPr/>
          <a:lstStyle>
            <a:lvl1pPr>
              <a:defRPr/>
            </a:lvl1pPr>
          </a:lstStyle>
          <a:p>
            <a:pPr>
              <a:defRPr/>
            </a:pPr>
            <a:r>
              <a:rPr lang="de-AT"/>
              <a:t>www.dka.at </a:t>
            </a:r>
          </a:p>
        </p:txBody>
      </p:sp>
    </p:spTree>
    <p:extLst>
      <p:ext uri="{BB962C8B-B14F-4D97-AF65-F5344CB8AC3E}">
        <p14:creationId xmlns:p14="http://schemas.microsoft.com/office/powerpoint/2010/main" val="2435789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420" y="274638"/>
            <a:ext cx="8229160" cy="1143000"/>
          </a:xfrm>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420" y="1535113"/>
            <a:ext cx="404054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420" y="2174875"/>
            <a:ext cx="404054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4571" y="1535113"/>
            <a:ext cx="404200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4571" y="2174875"/>
            <a:ext cx="404200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Rectangle 15"/>
          <p:cNvSpPr>
            <a:spLocks noGrp="1" noChangeArrowheads="1"/>
          </p:cNvSpPr>
          <p:nvPr>
            <p:ph type="ftr" sz="quarter" idx="10"/>
          </p:nvPr>
        </p:nvSpPr>
        <p:spPr>
          <a:ln/>
        </p:spPr>
        <p:txBody>
          <a:bodyPr/>
          <a:lstStyle>
            <a:lvl1pPr>
              <a:defRPr/>
            </a:lvl1pPr>
          </a:lstStyle>
          <a:p>
            <a:pPr>
              <a:defRPr/>
            </a:pPr>
            <a:r>
              <a:rPr lang="de-AT"/>
              <a:t>www.dka.at </a:t>
            </a:r>
          </a:p>
        </p:txBody>
      </p:sp>
    </p:spTree>
    <p:extLst>
      <p:ext uri="{BB962C8B-B14F-4D97-AF65-F5344CB8AC3E}">
        <p14:creationId xmlns:p14="http://schemas.microsoft.com/office/powerpoint/2010/main" val="684994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Rectangle 15"/>
          <p:cNvSpPr>
            <a:spLocks noGrp="1" noChangeArrowheads="1"/>
          </p:cNvSpPr>
          <p:nvPr>
            <p:ph type="ftr" sz="quarter" idx="10"/>
          </p:nvPr>
        </p:nvSpPr>
        <p:spPr>
          <a:ln/>
        </p:spPr>
        <p:txBody>
          <a:bodyPr/>
          <a:lstStyle>
            <a:lvl1pPr>
              <a:defRPr/>
            </a:lvl1pPr>
          </a:lstStyle>
          <a:p>
            <a:pPr>
              <a:defRPr/>
            </a:pPr>
            <a:r>
              <a:rPr lang="de-AT"/>
              <a:t>www.dka.at </a:t>
            </a:r>
          </a:p>
        </p:txBody>
      </p:sp>
    </p:spTree>
    <p:extLst>
      <p:ext uri="{BB962C8B-B14F-4D97-AF65-F5344CB8AC3E}">
        <p14:creationId xmlns:p14="http://schemas.microsoft.com/office/powerpoint/2010/main" val="511704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ln/>
        </p:spPr>
        <p:txBody>
          <a:bodyPr/>
          <a:lstStyle>
            <a:lvl1pPr>
              <a:defRPr/>
            </a:lvl1pPr>
          </a:lstStyle>
          <a:p>
            <a:pPr>
              <a:defRPr/>
            </a:pPr>
            <a:r>
              <a:rPr lang="de-AT"/>
              <a:t>www.dka.at </a:t>
            </a:r>
          </a:p>
        </p:txBody>
      </p:sp>
    </p:spTree>
    <p:extLst>
      <p:ext uri="{BB962C8B-B14F-4D97-AF65-F5344CB8AC3E}">
        <p14:creationId xmlns:p14="http://schemas.microsoft.com/office/powerpoint/2010/main" val="3791139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p:nvSpPr>
        <p:spPr bwMode="auto">
          <a:xfrm>
            <a:off x="2411718" y="6243638"/>
            <a:ext cx="6732282" cy="614362"/>
          </a:xfrm>
          <a:prstGeom prst="rect">
            <a:avLst/>
          </a:prstGeom>
          <a:solidFill>
            <a:srgbClr val="339BA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7" name="Rectangle 2"/>
          <p:cNvSpPr>
            <a:spLocks noGrp="1" noChangeArrowheads="1"/>
          </p:cNvSpPr>
          <p:nvPr>
            <p:ph type="title"/>
          </p:nvPr>
        </p:nvSpPr>
        <p:spPr bwMode="auto">
          <a:xfrm>
            <a:off x="448624" y="274639"/>
            <a:ext cx="8237957"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AT"/>
              <a:t>Titelmasterformat durch Klicken bearbeiten</a:t>
            </a:r>
          </a:p>
        </p:txBody>
      </p:sp>
      <p:sp>
        <p:nvSpPr>
          <p:cNvPr id="1028" name="Rectangle 3"/>
          <p:cNvSpPr>
            <a:spLocks noGrp="1" noChangeArrowheads="1"/>
          </p:cNvSpPr>
          <p:nvPr>
            <p:ph type="body" idx="1"/>
          </p:nvPr>
        </p:nvSpPr>
        <p:spPr bwMode="auto">
          <a:xfrm>
            <a:off x="455954" y="4724400"/>
            <a:ext cx="8237956" cy="147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AT"/>
              <a:t>Textmasterformate durch Klicken bearbeiten</a:t>
            </a:r>
          </a:p>
          <a:p>
            <a:pPr lvl="1"/>
            <a:r>
              <a:rPr lang="de-AT"/>
              <a:t>Zweite Ebene</a:t>
            </a:r>
          </a:p>
          <a:p>
            <a:pPr lvl="2"/>
            <a:r>
              <a:rPr lang="de-AT"/>
              <a:t>Dritte Ebene</a:t>
            </a:r>
          </a:p>
        </p:txBody>
      </p:sp>
      <p:sp>
        <p:nvSpPr>
          <p:cNvPr id="1039" name="Rectangle 15"/>
          <p:cNvSpPr>
            <a:spLocks noGrp="1" noChangeArrowheads="1"/>
          </p:cNvSpPr>
          <p:nvPr>
            <p:ph type="ftr" sz="quarter" idx="3"/>
          </p:nvPr>
        </p:nvSpPr>
        <p:spPr bwMode="auto">
          <a:xfrm>
            <a:off x="4904070" y="6381750"/>
            <a:ext cx="378984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FontTx/>
              <a:buNone/>
              <a:defRPr sz="1800">
                <a:solidFill>
                  <a:schemeClr val="bg1"/>
                </a:solidFill>
              </a:defRPr>
            </a:lvl1pPr>
          </a:lstStyle>
          <a:p>
            <a:pPr>
              <a:defRPr/>
            </a:pPr>
            <a:r>
              <a:rPr lang="de-AT"/>
              <a:t>www.dka.at </a:t>
            </a:r>
          </a:p>
        </p:txBody>
      </p:sp>
      <p:pic>
        <p:nvPicPr>
          <p:cNvPr id="1030" name="Picture 16" descr="dka_320u_cmyk"/>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49235" y="6308725"/>
            <a:ext cx="1929374"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1" r:id="rId1"/>
    <p:sldLayoutId id="2147483836" r:id="rId2"/>
    <p:sldLayoutId id="2147483837" r:id="rId3"/>
    <p:sldLayoutId id="2147483825" r:id="rId4"/>
    <p:sldLayoutId id="2147483826" r:id="rId5"/>
    <p:sldLayoutId id="2147483827" r:id="rId6"/>
    <p:sldLayoutId id="2147483828" r:id="rId7"/>
    <p:sldLayoutId id="2147483829" r:id="rId8"/>
    <p:sldLayoutId id="2147483830" r:id="rId9"/>
    <p:sldLayoutId id="2147483832" r:id="rId10"/>
    <p:sldLayoutId id="2147483833" r:id="rId11"/>
    <p:sldLayoutId id="2147483834" r:id="rId12"/>
    <p:sldLayoutId id="2147483835" r:id="rId13"/>
  </p:sldLayoutIdLst>
  <p:hf sldNum="0" hdr="0" dt="0"/>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HelveticaCondensed" pitchFamily="34" charset="0"/>
        </a:defRPr>
      </a:lvl2pPr>
      <a:lvl3pPr algn="l" rtl="0" eaLnBrk="1" fontAlgn="base" hangingPunct="1">
        <a:spcBef>
          <a:spcPct val="0"/>
        </a:spcBef>
        <a:spcAft>
          <a:spcPct val="0"/>
        </a:spcAft>
        <a:defRPr sz="2400" b="1">
          <a:solidFill>
            <a:schemeClr val="tx2"/>
          </a:solidFill>
          <a:latin typeface="HelveticaCondensed" pitchFamily="34" charset="0"/>
        </a:defRPr>
      </a:lvl3pPr>
      <a:lvl4pPr algn="l" rtl="0" eaLnBrk="1" fontAlgn="base" hangingPunct="1">
        <a:spcBef>
          <a:spcPct val="0"/>
        </a:spcBef>
        <a:spcAft>
          <a:spcPct val="0"/>
        </a:spcAft>
        <a:defRPr sz="2400" b="1">
          <a:solidFill>
            <a:schemeClr val="tx2"/>
          </a:solidFill>
          <a:latin typeface="HelveticaCondensed" pitchFamily="34" charset="0"/>
        </a:defRPr>
      </a:lvl4pPr>
      <a:lvl5pPr algn="l" rtl="0" eaLnBrk="1" fontAlgn="base" hangingPunct="1">
        <a:spcBef>
          <a:spcPct val="0"/>
        </a:spcBef>
        <a:spcAft>
          <a:spcPct val="0"/>
        </a:spcAft>
        <a:defRPr sz="2400" b="1">
          <a:solidFill>
            <a:schemeClr val="tx2"/>
          </a:solidFill>
          <a:latin typeface="HelveticaCondensed" pitchFamily="34" charset="0"/>
        </a:defRPr>
      </a:lvl5pPr>
      <a:lvl6pPr marL="457200" algn="l" rtl="0" eaLnBrk="1" fontAlgn="base" hangingPunct="1">
        <a:spcBef>
          <a:spcPct val="0"/>
        </a:spcBef>
        <a:spcAft>
          <a:spcPct val="0"/>
        </a:spcAft>
        <a:defRPr sz="2400" b="1">
          <a:solidFill>
            <a:schemeClr val="tx2"/>
          </a:solidFill>
          <a:latin typeface="HelveticaCondensed" pitchFamily="34" charset="0"/>
        </a:defRPr>
      </a:lvl6pPr>
      <a:lvl7pPr marL="914400" algn="l" rtl="0" eaLnBrk="1" fontAlgn="base" hangingPunct="1">
        <a:spcBef>
          <a:spcPct val="0"/>
        </a:spcBef>
        <a:spcAft>
          <a:spcPct val="0"/>
        </a:spcAft>
        <a:defRPr sz="2400" b="1">
          <a:solidFill>
            <a:schemeClr val="tx2"/>
          </a:solidFill>
          <a:latin typeface="HelveticaCondensed" pitchFamily="34" charset="0"/>
        </a:defRPr>
      </a:lvl7pPr>
      <a:lvl8pPr marL="1371600" algn="l" rtl="0" eaLnBrk="1" fontAlgn="base" hangingPunct="1">
        <a:spcBef>
          <a:spcPct val="0"/>
        </a:spcBef>
        <a:spcAft>
          <a:spcPct val="0"/>
        </a:spcAft>
        <a:defRPr sz="2400" b="1">
          <a:solidFill>
            <a:schemeClr val="tx2"/>
          </a:solidFill>
          <a:latin typeface="HelveticaCondensed" pitchFamily="34" charset="0"/>
        </a:defRPr>
      </a:lvl8pPr>
      <a:lvl9pPr marL="1828800" algn="l" rtl="0" eaLnBrk="1" fontAlgn="base" hangingPunct="1">
        <a:spcBef>
          <a:spcPct val="0"/>
        </a:spcBef>
        <a:spcAft>
          <a:spcPct val="0"/>
        </a:spcAft>
        <a:defRPr sz="2400" b="1">
          <a:solidFill>
            <a:schemeClr val="tx2"/>
          </a:solidFill>
          <a:latin typeface="HelveticaCondensed" pitchFamily="34" charset="0"/>
        </a:defRPr>
      </a:lvl9pPr>
    </p:titleStyle>
    <p:bodyStyle>
      <a:lvl1pPr marL="177800" indent="-177800" algn="l" rtl="0" eaLnBrk="1" fontAlgn="base" hangingPunct="1">
        <a:spcBef>
          <a:spcPct val="20000"/>
        </a:spcBef>
        <a:spcAft>
          <a:spcPct val="0"/>
        </a:spcAft>
        <a:buClr>
          <a:srgbClr val="339BAF"/>
        </a:buClr>
        <a:buFont typeface="Wingdings" pitchFamily="2" charset="2"/>
        <a:buChar char="§"/>
        <a:defRPr sz="2000" b="1">
          <a:solidFill>
            <a:schemeClr val="tx1"/>
          </a:solidFill>
          <a:latin typeface="+mn-lt"/>
          <a:ea typeface="+mn-ea"/>
          <a:cs typeface="+mn-cs"/>
        </a:defRPr>
      </a:lvl1pPr>
      <a:lvl2pPr marL="541338" indent="-184150" algn="l" rtl="0" eaLnBrk="1" fontAlgn="base" hangingPunct="1">
        <a:spcBef>
          <a:spcPct val="20000"/>
        </a:spcBef>
        <a:spcAft>
          <a:spcPct val="0"/>
        </a:spcAft>
        <a:buClr>
          <a:srgbClr val="339BAF"/>
        </a:buClr>
        <a:buSzPct val="85000"/>
        <a:buFont typeface="Wingdings" pitchFamily="2" charset="2"/>
        <a:buChar char="§"/>
        <a:defRPr sz="1600">
          <a:solidFill>
            <a:schemeClr val="tx1"/>
          </a:solidFill>
          <a:latin typeface="+mn-lt"/>
        </a:defRPr>
      </a:lvl2pPr>
      <a:lvl3pPr marL="895350" indent="-174625" algn="l" rtl="0" eaLnBrk="1" fontAlgn="base" hangingPunct="1">
        <a:spcBef>
          <a:spcPct val="20000"/>
        </a:spcBef>
        <a:spcAft>
          <a:spcPct val="0"/>
        </a:spcAft>
        <a:buClr>
          <a:srgbClr val="339BAF"/>
        </a:buClr>
        <a:buChar char="-"/>
        <a:defRPr sz="1400">
          <a:solidFill>
            <a:schemeClr val="tx1"/>
          </a:solidFill>
          <a:latin typeface="+mn-lt"/>
        </a:defRPr>
      </a:lvl3pPr>
      <a:lvl4pPr marL="1635125"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p:cNvSpPr txBox="1">
            <a:spLocks noChangeArrowheads="1"/>
          </p:cNvSpPr>
          <p:nvPr/>
        </p:nvSpPr>
        <p:spPr bwMode="auto">
          <a:xfrm>
            <a:off x="473960" y="191525"/>
            <a:ext cx="8490940" cy="3093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000" b="1">
                <a:solidFill>
                  <a:schemeClr val="tx1"/>
                </a:solidFill>
                <a:latin typeface="HelveticaCondensed" pitchFamily="34" charset="0"/>
              </a:defRPr>
            </a:lvl1pPr>
            <a:lvl2pPr marL="742950" indent="-285750" eaLnBrk="0" hangingPunct="0">
              <a:defRPr sz="2000" b="1">
                <a:solidFill>
                  <a:schemeClr val="tx1"/>
                </a:solidFill>
                <a:latin typeface="HelveticaCondensed" pitchFamily="34" charset="0"/>
              </a:defRPr>
            </a:lvl2pPr>
            <a:lvl3pPr marL="1143000" indent="-228600" eaLnBrk="0" hangingPunct="0">
              <a:defRPr sz="2000" b="1">
                <a:solidFill>
                  <a:schemeClr val="tx1"/>
                </a:solidFill>
                <a:latin typeface="HelveticaCondensed" pitchFamily="34" charset="0"/>
              </a:defRPr>
            </a:lvl3pPr>
            <a:lvl4pPr marL="1600200" indent="-228600" eaLnBrk="0" hangingPunct="0">
              <a:defRPr sz="2000" b="1">
                <a:solidFill>
                  <a:schemeClr val="tx1"/>
                </a:solidFill>
                <a:latin typeface="HelveticaCondensed" pitchFamily="34" charset="0"/>
              </a:defRPr>
            </a:lvl4pPr>
            <a:lvl5pPr marL="2057400" indent="-228600" eaLnBrk="0" hangingPunct="0">
              <a:defRPr sz="2000" b="1">
                <a:solidFill>
                  <a:schemeClr val="tx1"/>
                </a:solidFill>
                <a:latin typeface="HelveticaCondensed" pitchFamily="34" charset="0"/>
              </a:defRPr>
            </a:lvl5pPr>
            <a:lvl6pPr marL="25146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6pPr>
            <a:lvl7pPr marL="29718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7pPr>
            <a:lvl8pPr marL="34290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8pPr>
            <a:lvl9pPr marL="38862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9pPr>
          </a:lstStyle>
          <a:p>
            <a:pPr algn="ctr" eaLnBrk="1" hangingPunct="1">
              <a:spcBef>
                <a:spcPct val="0"/>
              </a:spcBef>
              <a:buFont typeface="Wingdings" pitchFamily="2" charset="2"/>
              <a:buNone/>
            </a:pPr>
            <a:r>
              <a:rPr lang="de-DE" sz="4800" dirty="0">
                <a:solidFill>
                  <a:srgbClr val="00B050"/>
                </a:solidFill>
                <a:latin typeface="Arial Narrow" panose="020B0604020202020204" pitchFamily="34" charset="0"/>
                <a:cs typeface="Arial Narrow" panose="020B0604020202020204" pitchFamily="34" charset="0"/>
              </a:rPr>
              <a:t>Arbeitende Kinder unterstützen</a:t>
            </a:r>
          </a:p>
          <a:p>
            <a:pPr algn="ctr" eaLnBrk="1" hangingPunct="1">
              <a:spcBef>
                <a:spcPct val="0"/>
              </a:spcBef>
              <a:buFont typeface="Wingdings" pitchFamily="2" charset="2"/>
              <a:buNone/>
            </a:pPr>
            <a:r>
              <a:rPr lang="de-DE" sz="4800" dirty="0">
                <a:solidFill>
                  <a:srgbClr val="FF0000"/>
                </a:solidFill>
                <a:latin typeface="Arial Narrow" panose="020B0604020202020204" pitchFamily="34" charset="0"/>
                <a:cs typeface="Arial Narrow" panose="020B0604020202020204" pitchFamily="34" charset="0"/>
              </a:rPr>
              <a:t>„Schule statt Kinderarbeit“</a:t>
            </a:r>
          </a:p>
        </p:txBody>
      </p:sp>
      <p:pic>
        <p:nvPicPr>
          <p:cNvPr id="4098"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3130487" y="3356992"/>
            <a:ext cx="2906951" cy="2326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024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p:cNvSpPr txBox="1">
            <a:spLocks noChangeArrowheads="1"/>
          </p:cNvSpPr>
          <p:nvPr/>
        </p:nvSpPr>
        <p:spPr bwMode="auto">
          <a:xfrm>
            <a:off x="473548" y="0"/>
            <a:ext cx="7771739"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000" b="1">
                <a:solidFill>
                  <a:schemeClr val="tx1"/>
                </a:solidFill>
                <a:latin typeface="HelveticaCondensed" pitchFamily="34" charset="0"/>
              </a:defRPr>
            </a:lvl1pPr>
            <a:lvl2pPr marL="742950" indent="-285750" eaLnBrk="0" hangingPunct="0">
              <a:defRPr sz="2000" b="1">
                <a:solidFill>
                  <a:schemeClr val="tx1"/>
                </a:solidFill>
                <a:latin typeface="HelveticaCondensed" pitchFamily="34" charset="0"/>
              </a:defRPr>
            </a:lvl2pPr>
            <a:lvl3pPr marL="1143000" indent="-228600" eaLnBrk="0" hangingPunct="0">
              <a:defRPr sz="2000" b="1">
                <a:solidFill>
                  <a:schemeClr val="tx1"/>
                </a:solidFill>
                <a:latin typeface="HelveticaCondensed" pitchFamily="34" charset="0"/>
              </a:defRPr>
            </a:lvl3pPr>
            <a:lvl4pPr marL="1600200" indent="-228600" eaLnBrk="0" hangingPunct="0">
              <a:defRPr sz="2000" b="1">
                <a:solidFill>
                  <a:schemeClr val="tx1"/>
                </a:solidFill>
                <a:latin typeface="HelveticaCondensed" pitchFamily="34" charset="0"/>
              </a:defRPr>
            </a:lvl4pPr>
            <a:lvl5pPr marL="2057400" indent="-228600" eaLnBrk="0" hangingPunct="0">
              <a:defRPr sz="2000" b="1">
                <a:solidFill>
                  <a:schemeClr val="tx1"/>
                </a:solidFill>
                <a:latin typeface="HelveticaCondensed" pitchFamily="34" charset="0"/>
              </a:defRPr>
            </a:lvl5pPr>
            <a:lvl6pPr marL="25146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6pPr>
            <a:lvl7pPr marL="29718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7pPr>
            <a:lvl8pPr marL="34290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8pPr>
            <a:lvl9pPr marL="38862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9pPr>
          </a:lstStyle>
          <a:p>
            <a:pPr algn="ctr" eaLnBrk="1" hangingPunct="1">
              <a:spcBef>
                <a:spcPct val="0"/>
              </a:spcBef>
              <a:buFont typeface="Wingdings" pitchFamily="2" charset="2"/>
              <a:buNone/>
            </a:pPr>
            <a:r>
              <a:rPr lang="de-DE" sz="4400" dirty="0">
                <a:solidFill>
                  <a:schemeClr val="tx2"/>
                </a:solidFill>
                <a:latin typeface="Arial Narrow" panose="020B0604020202020204" pitchFamily="34" charset="0"/>
                <a:cs typeface="Arial Narrow" panose="020B0604020202020204" pitchFamily="34" charset="0"/>
              </a:rPr>
              <a:t>     Ursachen von Kinderarbeit</a:t>
            </a:r>
          </a:p>
        </p:txBody>
      </p:sp>
      <p:graphicFrame>
        <p:nvGraphicFramePr>
          <p:cNvPr id="2" name="Diagramm 1"/>
          <p:cNvGraphicFramePr/>
          <p:nvPr>
            <p:extLst>
              <p:ext uri="{D42A27DB-BD31-4B8C-83A1-F6EECF244321}">
                <p14:modId xmlns:p14="http://schemas.microsoft.com/office/powerpoint/2010/main" val="3020265676"/>
              </p:ext>
            </p:extLst>
          </p:nvPr>
        </p:nvGraphicFramePr>
        <p:xfrm>
          <a:off x="1187624" y="1020762"/>
          <a:ext cx="7200800" cy="5108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3024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467544" y="4941168"/>
            <a:ext cx="8676456" cy="1188900"/>
          </a:xfrm>
        </p:spPr>
        <p:txBody>
          <a:bodyPr/>
          <a:lstStyle/>
          <a:p>
            <a:pPr eaLnBrk="1" hangingPunct="1">
              <a:lnSpc>
                <a:spcPct val="90000"/>
              </a:lnSpc>
            </a:pPr>
            <a:endParaRPr lang="de-DE" sz="2400" dirty="0">
              <a:latin typeface="Arial Narrow" panose="020B0604020202020204" pitchFamily="34" charset="0"/>
              <a:cs typeface="Arial Narrow" panose="020B0604020202020204" pitchFamily="34" charset="0"/>
            </a:endParaRPr>
          </a:p>
          <a:p>
            <a:pPr>
              <a:lnSpc>
                <a:spcPct val="90000"/>
              </a:lnSpc>
            </a:pPr>
            <a:r>
              <a:rPr lang="de-DE" sz="2400" dirty="0">
                <a:latin typeface="Arial Narrow" panose="020B0604020202020204" pitchFamily="34" charset="0"/>
                <a:cs typeface="Arial Narrow" panose="020B0604020202020204" pitchFamily="34" charset="0"/>
              </a:rPr>
              <a:t>Gemeinsam mit Projektpartner/innen, z.B. </a:t>
            </a:r>
            <a:r>
              <a:rPr lang="de-DE" sz="2400" dirty="0" err="1">
                <a:latin typeface="Arial Narrow" panose="020B0604020202020204" pitchFamily="34" charset="0"/>
                <a:cs typeface="Arial Narrow" panose="020B0604020202020204" pitchFamily="34" charset="0"/>
              </a:rPr>
              <a:t>Ravi</a:t>
            </a:r>
            <a:r>
              <a:rPr lang="de-DE" sz="2400" dirty="0">
                <a:latin typeface="Arial Narrow" panose="020B0604020202020204" pitchFamily="34" charset="0"/>
                <a:cs typeface="Arial Narrow" panose="020B0604020202020204" pitchFamily="34" charset="0"/>
              </a:rPr>
              <a:t> </a:t>
            </a:r>
            <a:r>
              <a:rPr lang="de-DE" sz="2400" dirty="0" err="1">
                <a:latin typeface="Arial Narrow" panose="020B0604020202020204" pitchFamily="34" charset="0"/>
                <a:cs typeface="Arial Narrow" panose="020B0604020202020204" pitchFamily="34" charset="0"/>
              </a:rPr>
              <a:t>Sagar</a:t>
            </a:r>
            <a:r>
              <a:rPr lang="de-DE" sz="2400" dirty="0">
                <a:latin typeface="Arial Narrow" panose="020B0604020202020204" pitchFamily="34" charset="0"/>
                <a:cs typeface="Arial Narrow" panose="020B0604020202020204" pitchFamily="34" charset="0"/>
              </a:rPr>
              <a:t> </a:t>
            </a:r>
          </a:p>
          <a:p>
            <a:pPr eaLnBrk="1" hangingPunct="1">
              <a:lnSpc>
                <a:spcPct val="90000"/>
              </a:lnSpc>
            </a:pPr>
            <a:r>
              <a:rPr lang="de-DE" sz="2400" dirty="0">
                <a:latin typeface="Arial Narrow" panose="020B0604020202020204" pitchFamily="34" charset="0"/>
                <a:cs typeface="Arial Narrow" panose="020B0604020202020204" pitchFamily="34" charset="0"/>
              </a:rPr>
              <a:t>Die Vision: Kindern ein menschenwürdiges Leben ermöglichen</a:t>
            </a:r>
          </a:p>
          <a:p>
            <a:pPr eaLnBrk="1" hangingPunct="1">
              <a:lnSpc>
                <a:spcPct val="90000"/>
              </a:lnSpc>
            </a:pPr>
            <a:endParaRPr lang="de-DE" sz="2400" dirty="0">
              <a:latin typeface="Arial Narrow" panose="020B0604020202020204" pitchFamily="34" charset="0"/>
              <a:cs typeface="Arial Narrow" panose="020B0604020202020204" pitchFamily="34" charset="0"/>
            </a:endParaRPr>
          </a:p>
        </p:txBody>
      </p:sp>
      <p:sp>
        <p:nvSpPr>
          <p:cNvPr id="22533" name="Rectangle 2"/>
          <p:cNvSpPr txBox="1">
            <a:spLocks noChangeArrowheads="1"/>
          </p:cNvSpPr>
          <p:nvPr/>
        </p:nvSpPr>
        <p:spPr bwMode="auto">
          <a:xfrm>
            <a:off x="1690961" y="0"/>
            <a:ext cx="6048672" cy="992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000" b="1">
                <a:solidFill>
                  <a:schemeClr val="tx1"/>
                </a:solidFill>
                <a:latin typeface="HelveticaCondensed" pitchFamily="34" charset="0"/>
              </a:defRPr>
            </a:lvl1pPr>
            <a:lvl2pPr marL="742950" indent="-285750" eaLnBrk="0" hangingPunct="0">
              <a:defRPr sz="2000" b="1">
                <a:solidFill>
                  <a:schemeClr val="tx1"/>
                </a:solidFill>
                <a:latin typeface="HelveticaCondensed" pitchFamily="34" charset="0"/>
              </a:defRPr>
            </a:lvl2pPr>
            <a:lvl3pPr marL="1143000" indent="-228600" eaLnBrk="0" hangingPunct="0">
              <a:defRPr sz="2000" b="1">
                <a:solidFill>
                  <a:schemeClr val="tx1"/>
                </a:solidFill>
                <a:latin typeface="HelveticaCondensed" pitchFamily="34" charset="0"/>
              </a:defRPr>
            </a:lvl3pPr>
            <a:lvl4pPr marL="1600200" indent="-228600" eaLnBrk="0" hangingPunct="0">
              <a:defRPr sz="2000" b="1">
                <a:solidFill>
                  <a:schemeClr val="tx1"/>
                </a:solidFill>
                <a:latin typeface="HelveticaCondensed" pitchFamily="34" charset="0"/>
              </a:defRPr>
            </a:lvl4pPr>
            <a:lvl5pPr marL="2057400" indent="-228600" eaLnBrk="0" hangingPunct="0">
              <a:defRPr sz="2000" b="1">
                <a:solidFill>
                  <a:schemeClr val="tx1"/>
                </a:solidFill>
                <a:latin typeface="HelveticaCondensed" pitchFamily="34" charset="0"/>
              </a:defRPr>
            </a:lvl5pPr>
            <a:lvl6pPr marL="25146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6pPr>
            <a:lvl7pPr marL="29718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7pPr>
            <a:lvl8pPr marL="34290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8pPr>
            <a:lvl9pPr marL="38862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9pPr>
          </a:lstStyle>
          <a:p>
            <a:pPr eaLnBrk="1" hangingPunct="1">
              <a:spcBef>
                <a:spcPct val="0"/>
              </a:spcBef>
              <a:buFont typeface="Wingdings" pitchFamily="2" charset="2"/>
              <a:buNone/>
            </a:pPr>
            <a:r>
              <a:rPr lang="de-DE" sz="3200" dirty="0">
                <a:solidFill>
                  <a:schemeClr val="tx2"/>
                </a:solidFill>
                <a:latin typeface="Arial Narrow" panose="020B0604020202020204" pitchFamily="34" charset="0"/>
                <a:cs typeface="Arial Narrow" panose="020B0604020202020204" pitchFamily="34" charset="0"/>
              </a:rPr>
              <a:t>Schwere Kinderarbeit bekämpfen</a:t>
            </a:r>
          </a:p>
        </p:txBody>
      </p:sp>
      <p:pic>
        <p:nvPicPr>
          <p:cNvPr id="4098"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259633" y="839717"/>
            <a:ext cx="6372000" cy="42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84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899592" y="5373216"/>
            <a:ext cx="8244408" cy="792088"/>
          </a:xfrm>
        </p:spPr>
        <p:txBody>
          <a:bodyPr/>
          <a:lstStyle/>
          <a:p>
            <a:pPr marL="0" indent="0">
              <a:lnSpc>
                <a:spcPct val="90000"/>
              </a:lnSpc>
              <a:buNone/>
            </a:pPr>
            <a:r>
              <a:rPr lang="de-DE" sz="2400" dirty="0">
                <a:latin typeface="Arial Narrow" panose="020B0604020202020204" pitchFamily="34" charset="0"/>
                <a:cs typeface="Arial Narrow" panose="020B0604020202020204" pitchFamily="34" charset="0"/>
              </a:rPr>
              <a:t>Zum Beispiel </a:t>
            </a:r>
            <a:r>
              <a:rPr lang="de-DE" sz="2400" dirty="0" err="1">
                <a:latin typeface="Arial Narrow" panose="020B0604020202020204" pitchFamily="34" charset="0"/>
                <a:cs typeface="Arial Narrow" panose="020B0604020202020204" pitchFamily="34" charset="0"/>
              </a:rPr>
              <a:t>Rajakulayappa</a:t>
            </a:r>
            <a:r>
              <a:rPr lang="de-DE" sz="2400" dirty="0">
                <a:latin typeface="Arial Narrow" panose="020B0604020202020204" pitchFamily="34" charset="0"/>
                <a:cs typeface="Arial Narrow" panose="020B0604020202020204" pitchFamily="34" charset="0"/>
              </a:rPr>
              <a:t>	und </a:t>
            </a:r>
            <a:r>
              <a:rPr lang="de-DE" sz="2400" dirty="0" err="1">
                <a:latin typeface="Arial Narrow" panose="020B0604020202020204" pitchFamily="34" charset="0"/>
                <a:cs typeface="Arial Narrow" panose="020B0604020202020204" pitchFamily="34" charset="0"/>
              </a:rPr>
              <a:t>Manideepa</a:t>
            </a:r>
            <a:r>
              <a:rPr lang="de-DE" sz="2400" dirty="0">
                <a:latin typeface="Arial Narrow" panose="020B0604020202020204" pitchFamily="34" charset="0"/>
                <a:cs typeface="Arial Narrow" panose="020B0604020202020204" pitchFamily="34" charset="0"/>
              </a:rPr>
              <a:t> aus </a:t>
            </a:r>
            <a:r>
              <a:rPr lang="de-DE" sz="2400" dirty="0" err="1">
                <a:latin typeface="Arial Narrow" panose="020B0604020202020204" pitchFamily="34" charset="0"/>
                <a:cs typeface="Arial Narrow" panose="020B0604020202020204" pitchFamily="34" charset="0"/>
              </a:rPr>
              <a:t>Proddatur</a:t>
            </a:r>
            <a:r>
              <a:rPr lang="de-DE" sz="2400" dirty="0">
                <a:latin typeface="Arial Narrow" panose="020B0604020202020204" pitchFamily="34" charset="0"/>
                <a:cs typeface="Arial Narrow" panose="020B0604020202020204" pitchFamily="34" charset="0"/>
              </a:rPr>
              <a:t> (</a:t>
            </a:r>
            <a:r>
              <a:rPr lang="de-DE" sz="2400" dirty="0" err="1">
                <a:latin typeface="Arial Narrow" panose="020B0604020202020204" pitchFamily="34" charset="0"/>
                <a:cs typeface="Arial Narrow" panose="020B0604020202020204" pitchFamily="34" charset="0"/>
              </a:rPr>
              <a:t>Andhra</a:t>
            </a:r>
            <a:r>
              <a:rPr lang="de-DE" sz="2400" dirty="0">
                <a:latin typeface="Arial Narrow" panose="020B0604020202020204" pitchFamily="34" charset="0"/>
                <a:cs typeface="Arial Narrow" panose="020B0604020202020204" pitchFamily="34" charset="0"/>
              </a:rPr>
              <a:t> Pradesh)</a:t>
            </a:r>
          </a:p>
        </p:txBody>
      </p:sp>
      <p:sp>
        <p:nvSpPr>
          <p:cNvPr id="22533" name="Rectangle 2"/>
          <p:cNvSpPr txBox="1">
            <a:spLocks noChangeArrowheads="1"/>
          </p:cNvSpPr>
          <p:nvPr/>
        </p:nvSpPr>
        <p:spPr bwMode="auto">
          <a:xfrm>
            <a:off x="473548" y="0"/>
            <a:ext cx="8399519"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000" b="1">
                <a:solidFill>
                  <a:schemeClr val="tx1"/>
                </a:solidFill>
                <a:latin typeface="HelveticaCondensed" pitchFamily="34" charset="0"/>
              </a:defRPr>
            </a:lvl1pPr>
            <a:lvl2pPr marL="742950" indent="-285750" eaLnBrk="0" hangingPunct="0">
              <a:defRPr sz="2000" b="1">
                <a:solidFill>
                  <a:schemeClr val="tx1"/>
                </a:solidFill>
                <a:latin typeface="HelveticaCondensed" pitchFamily="34" charset="0"/>
              </a:defRPr>
            </a:lvl2pPr>
            <a:lvl3pPr marL="1143000" indent="-228600" eaLnBrk="0" hangingPunct="0">
              <a:defRPr sz="2000" b="1">
                <a:solidFill>
                  <a:schemeClr val="tx1"/>
                </a:solidFill>
                <a:latin typeface="HelveticaCondensed" pitchFamily="34" charset="0"/>
              </a:defRPr>
            </a:lvl3pPr>
            <a:lvl4pPr marL="1600200" indent="-228600" eaLnBrk="0" hangingPunct="0">
              <a:defRPr sz="2000" b="1">
                <a:solidFill>
                  <a:schemeClr val="tx1"/>
                </a:solidFill>
                <a:latin typeface="HelveticaCondensed" pitchFamily="34" charset="0"/>
              </a:defRPr>
            </a:lvl4pPr>
            <a:lvl5pPr marL="2057400" indent="-228600" eaLnBrk="0" hangingPunct="0">
              <a:defRPr sz="2000" b="1">
                <a:solidFill>
                  <a:schemeClr val="tx1"/>
                </a:solidFill>
                <a:latin typeface="HelveticaCondensed" pitchFamily="34" charset="0"/>
              </a:defRPr>
            </a:lvl5pPr>
            <a:lvl6pPr marL="25146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6pPr>
            <a:lvl7pPr marL="29718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7pPr>
            <a:lvl8pPr marL="34290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8pPr>
            <a:lvl9pPr marL="38862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9pPr>
          </a:lstStyle>
          <a:p>
            <a:pPr eaLnBrk="1" hangingPunct="1">
              <a:spcBef>
                <a:spcPct val="0"/>
              </a:spcBef>
              <a:buNone/>
            </a:pPr>
            <a:r>
              <a:rPr lang="de-DE" sz="3200" dirty="0">
                <a:solidFill>
                  <a:schemeClr val="tx2"/>
                </a:solidFill>
                <a:latin typeface="Arial Narrow" panose="020B0604020202020204" pitchFamily="34" charset="0"/>
                <a:cs typeface="Arial Narrow" panose="020B0604020202020204" pitchFamily="34" charset="0"/>
              </a:rPr>
              <a:t>1. Schritt: Aus schwerer Kinderarbeit befreien</a:t>
            </a: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315996" y="769284"/>
            <a:ext cx="4188577" cy="418857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023" descr="Q:\3.6. PUGS\4_Aktionen\Schule statt Kinderarbeit\Produkte\Power Point\manideepa_quadratisch.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04573" y="769285"/>
            <a:ext cx="4188577" cy="4188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395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899592" y="5013176"/>
            <a:ext cx="8244408" cy="1188900"/>
          </a:xfrm>
        </p:spPr>
        <p:txBody>
          <a:bodyPr/>
          <a:lstStyle/>
          <a:p>
            <a:pPr marL="0" indent="0" eaLnBrk="1" hangingPunct="1">
              <a:lnSpc>
                <a:spcPct val="90000"/>
              </a:lnSpc>
              <a:buNone/>
            </a:pPr>
            <a:endParaRPr lang="de-DE" sz="2400" dirty="0">
              <a:latin typeface="Arial Narrow" panose="020B0604020202020204" pitchFamily="34" charset="0"/>
              <a:cs typeface="Arial Narrow" panose="020B0604020202020204" pitchFamily="34" charset="0"/>
            </a:endParaRPr>
          </a:p>
          <a:p>
            <a:pPr marL="0" indent="0" eaLnBrk="1" hangingPunct="1">
              <a:lnSpc>
                <a:spcPct val="90000"/>
              </a:lnSpc>
              <a:buNone/>
            </a:pPr>
            <a:r>
              <a:rPr lang="de-DE" sz="2400" dirty="0">
                <a:latin typeface="Arial Narrow" panose="020B0604020202020204" pitchFamily="34" charset="0"/>
                <a:cs typeface="Arial Narrow" panose="020B0604020202020204" pitchFamily="34" charset="0"/>
              </a:rPr>
              <a:t>Medizinische Behandlung und psychologische Betreuung</a:t>
            </a:r>
          </a:p>
          <a:p>
            <a:pPr marL="0" indent="0" eaLnBrk="1" hangingPunct="1">
              <a:lnSpc>
                <a:spcPct val="90000"/>
              </a:lnSpc>
              <a:buNone/>
            </a:pPr>
            <a:endParaRPr lang="de-DE" sz="2400" dirty="0">
              <a:latin typeface="Arial Narrow" panose="020B0604020202020204" pitchFamily="34" charset="0"/>
              <a:cs typeface="Arial Narrow" panose="020B0604020202020204" pitchFamily="34" charset="0"/>
            </a:endParaRPr>
          </a:p>
        </p:txBody>
      </p:sp>
      <p:sp>
        <p:nvSpPr>
          <p:cNvPr id="22533" name="Rectangle 2"/>
          <p:cNvSpPr txBox="1">
            <a:spLocks noChangeArrowheads="1"/>
          </p:cNvSpPr>
          <p:nvPr/>
        </p:nvSpPr>
        <p:spPr bwMode="auto">
          <a:xfrm>
            <a:off x="1763688" y="-78400"/>
            <a:ext cx="7771739"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000" b="1">
                <a:solidFill>
                  <a:schemeClr val="tx1"/>
                </a:solidFill>
                <a:latin typeface="HelveticaCondensed" pitchFamily="34" charset="0"/>
              </a:defRPr>
            </a:lvl1pPr>
            <a:lvl2pPr marL="742950" indent="-285750" eaLnBrk="0" hangingPunct="0">
              <a:defRPr sz="2000" b="1">
                <a:solidFill>
                  <a:schemeClr val="tx1"/>
                </a:solidFill>
                <a:latin typeface="HelveticaCondensed" pitchFamily="34" charset="0"/>
              </a:defRPr>
            </a:lvl2pPr>
            <a:lvl3pPr marL="1143000" indent="-228600" eaLnBrk="0" hangingPunct="0">
              <a:defRPr sz="2000" b="1">
                <a:solidFill>
                  <a:schemeClr val="tx1"/>
                </a:solidFill>
                <a:latin typeface="HelveticaCondensed" pitchFamily="34" charset="0"/>
              </a:defRPr>
            </a:lvl3pPr>
            <a:lvl4pPr marL="1600200" indent="-228600" eaLnBrk="0" hangingPunct="0">
              <a:defRPr sz="2000" b="1">
                <a:solidFill>
                  <a:schemeClr val="tx1"/>
                </a:solidFill>
                <a:latin typeface="HelveticaCondensed" pitchFamily="34" charset="0"/>
              </a:defRPr>
            </a:lvl4pPr>
            <a:lvl5pPr marL="2057400" indent="-228600" eaLnBrk="0" hangingPunct="0">
              <a:defRPr sz="2000" b="1">
                <a:solidFill>
                  <a:schemeClr val="tx1"/>
                </a:solidFill>
                <a:latin typeface="HelveticaCondensed" pitchFamily="34" charset="0"/>
              </a:defRPr>
            </a:lvl5pPr>
            <a:lvl6pPr marL="25146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6pPr>
            <a:lvl7pPr marL="29718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7pPr>
            <a:lvl8pPr marL="34290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8pPr>
            <a:lvl9pPr marL="38862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9pPr>
          </a:lstStyle>
          <a:p>
            <a:pPr eaLnBrk="1" hangingPunct="1">
              <a:spcBef>
                <a:spcPct val="0"/>
              </a:spcBef>
              <a:buFont typeface="Wingdings" pitchFamily="2" charset="2"/>
              <a:buNone/>
            </a:pPr>
            <a:r>
              <a:rPr lang="de-DE" sz="3200" dirty="0">
                <a:solidFill>
                  <a:schemeClr val="tx2"/>
                </a:solidFill>
                <a:latin typeface="Arial Narrow" panose="020B0604020202020204" pitchFamily="34" charset="0"/>
                <a:cs typeface="Arial Narrow" panose="020B0604020202020204" pitchFamily="34" charset="0"/>
              </a:rPr>
              <a:t>2. Schritt: Betreuung der Kinder</a:t>
            </a:r>
          </a:p>
        </p:txBody>
      </p:sp>
      <p:pic>
        <p:nvPicPr>
          <p:cNvPr id="4098"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403648" y="673523"/>
            <a:ext cx="6071317" cy="4553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804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1619672" y="5229200"/>
            <a:ext cx="8244408" cy="864096"/>
          </a:xfrm>
        </p:spPr>
        <p:txBody>
          <a:bodyPr/>
          <a:lstStyle/>
          <a:p>
            <a:pPr marL="0" indent="0" eaLnBrk="1" hangingPunct="1">
              <a:lnSpc>
                <a:spcPct val="90000"/>
              </a:lnSpc>
              <a:buNone/>
            </a:pPr>
            <a:r>
              <a:rPr lang="de-DE" sz="2400" dirty="0">
                <a:latin typeface="Arial Narrow" panose="020B0604020202020204" pitchFamily="34" charset="0"/>
                <a:cs typeface="Arial Narrow" panose="020B0604020202020204" pitchFamily="34" charset="0"/>
              </a:rPr>
              <a:t>Unterstützung der Eltern: Bewusstsein schaffen </a:t>
            </a:r>
          </a:p>
          <a:p>
            <a:pPr marL="0" indent="0" eaLnBrk="1" hangingPunct="1">
              <a:lnSpc>
                <a:spcPct val="90000"/>
              </a:lnSpc>
              <a:buNone/>
            </a:pPr>
            <a:r>
              <a:rPr lang="de-DE" sz="2400" dirty="0">
                <a:latin typeface="Arial Narrow" panose="020B0604020202020204" pitchFamily="34" charset="0"/>
                <a:cs typeface="Arial Narrow" panose="020B0604020202020204" pitchFamily="34" charset="0"/>
              </a:rPr>
              <a:t>und Einkommen verbessern</a:t>
            </a:r>
          </a:p>
        </p:txBody>
      </p:sp>
      <p:sp>
        <p:nvSpPr>
          <p:cNvPr id="22533" name="Rectangle 2"/>
          <p:cNvSpPr txBox="1">
            <a:spLocks noChangeArrowheads="1"/>
          </p:cNvSpPr>
          <p:nvPr/>
        </p:nvSpPr>
        <p:spPr bwMode="auto">
          <a:xfrm>
            <a:off x="1372261" y="0"/>
            <a:ext cx="7771739"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000" b="1">
                <a:solidFill>
                  <a:schemeClr val="tx1"/>
                </a:solidFill>
                <a:latin typeface="HelveticaCondensed" pitchFamily="34" charset="0"/>
              </a:defRPr>
            </a:lvl1pPr>
            <a:lvl2pPr marL="742950" indent="-285750" eaLnBrk="0" hangingPunct="0">
              <a:defRPr sz="2000" b="1">
                <a:solidFill>
                  <a:schemeClr val="tx1"/>
                </a:solidFill>
                <a:latin typeface="HelveticaCondensed" pitchFamily="34" charset="0"/>
              </a:defRPr>
            </a:lvl2pPr>
            <a:lvl3pPr marL="1143000" indent="-228600" eaLnBrk="0" hangingPunct="0">
              <a:defRPr sz="2000" b="1">
                <a:solidFill>
                  <a:schemeClr val="tx1"/>
                </a:solidFill>
                <a:latin typeface="HelveticaCondensed" pitchFamily="34" charset="0"/>
              </a:defRPr>
            </a:lvl3pPr>
            <a:lvl4pPr marL="1600200" indent="-228600" eaLnBrk="0" hangingPunct="0">
              <a:defRPr sz="2000" b="1">
                <a:solidFill>
                  <a:schemeClr val="tx1"/>
                </a:solidFill>
                <a:latin typeface="HelveticaCondensed" pitchFamily="34" charset="0"/>
              </a:defRPr>
            </a:lvl4pPr>
            <a:lvl5pPr marL="2057400" indent="-228600" eaLnBrk="0" hangingPunct="0">
              <a:defRPr sz="2000" b="1">
                <a:solidFill>
                  <a:schemeClr val="tx1"/>
                </a:solidFill>
                <a:latin typeface="HelveticaCondensed" pitchFamily="34" charset="0"/>
              </a:defRPr>
            </a:lvl5pPr>
            <a:lvl6pPr marL="25146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6pPr>
            <a:lvl7pPr marL="29718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7pPr>
            <a:lvl8pPr marL="34290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8pPr>
            <a:lvl9pPr marL="38862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9pPr>
          </a:lstStyle>
          <a:p>
            <a:pPr eaLnBrk="1" hangingPunct="1">
              <a:spcBef>
                <a:spcPct val="0"/>
              </a:spcBef>
              <a:buFont typeface="Wingdings" pitchFamily="2" charset="2"/>
              <a:buNone/>
            </a:pPr>
            <a:r>
              <a:rPr lang="de-DE" sz="3200" dirty="0">
                <a:solidFill>
                  <a:schemeClr val="tx2"/>
                </a:solidFill>
                <a:latin typeface="Arial Narrow" panose="020B0604020202020204" pitchFamily="34" charset="0"/>
                <a:cs typeface="Arial Narrow" panose="020B0604020202020204" pitchFamily="34" charset="0"/>
              </a:rPr>
              <a:t>3. Schritt: Arbeit mit der ganzen Familie</a:t>
            </a:r>
          </a:p>
        </p:txBody>
      </p:sp>
      <p:pic>
        <p:nvPicPr>
          <p:cNvPr id="1026" name="Picture 2" descr="Q:\3.6. PUGS\4_Aktionen\Schule statt Kinderarbeit\Produkte\Power Point\6.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19672" y="765175"/>
            <a:ext cx="5745783" cy="43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277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899592" y="5373216"/>
            <a:ext cx="8244408" cy="864096"/>
          </a:xfrm>
        </p:spPr>
        <p:txBody>
          <a:bodyPr/>
          <a:lstStyle/>
          <a:p>
            <a:pPr marL="0" indent="0" eaLnBrk="1" hangingPunct="1">
              <a:lnSpc>
                <a:spcPct val="90000"/>
              </a:lnSpc>
              <a:buNone/>
            </a:pPr>
            <a:r>
              <a:rPr lang="de-DE" sz="2400" dirty="0">
                <a:latin typeface="Arial Narrow" panose="020B0604020202020204" pitchFamily="34" charset="0"/>
                <a:cs typeface="Arial Narrow" panose="020B0604020202020204" pitchFamily="34" charset="0"/>
              </a:rPr>
              <a:t>Bildung = zentrale Maßnahme, um Armut </a:t>
            </a:r>
          </a:p>
          <a:p>
            <a:pPr marL="0" indent="0" eaLnBrk="1" hangingPunct="1">
              <a:lnSpc>
                <a:spcPct val="90000"/>
              </a:lnSpc>
              <a:buNone/>
            </a:pPr>
            <a:r>
              <a:rPr lang="de-DE" sz="2400" dirty="0">
                <a:latin typeface="Arial Narrow" panose="020B0604020202020204" pitchFamily="34" charset="0"/>
                <a:cs typeface="Arial Narrow" panose="020B0604020202020204" pitchFamily="34" charset="0"/>
              </a:rPr>
              <a:t>und Ausbeutung zu beseitigen</a:t>
            </a:r>
          </a:p>
        </p:txBody>
      </p:sp>
      <p:sp>
        <p:nvSpPr>
          <p:cNvPr id="22533" name="Rectangle 2"/>
          <p:cNvSpPr txBox="1">
            <a:spLocks noChangeArrowheads="1"/>
          </p:cNvSpPr>
          <p:nvPr/>
        </p:nvSpPr>
        <p:spPr bwMode="auto">
          <a:xfrm>
            <a:off x="1135926" y="-72479"/>
            <a:ext cx="7771739"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000" b="1">
                <a:solidFill>
                  <a:schemeClr val="tx1"/>
                </a:solidFill>
                <a:latin typeface="HelveticaCondensed" pitchFamily="34" charset="0"/>
              </a:defRPr>
            </a:lvl1pPr>
            <a:lvl2pPr marL="742950" indent="-285750" eaLnBrk="0" hangingPunct="0">
              <a:defRPr sz="2000" b="1">
                <a:solidFill>
                  <a:schemeClr val="tx1"/>
                </a:solidFill>
                <a:latin typeface="HelveticaCondensed" pitchFamily="34" charset="0"/>
              </a:defRPr>
            </a:lvl2pPr>
            <a:lvl3pPr marL="1143000" indent="-228600" eaLnBrk="0" hangingPunct="0">
              <a:defRPr sz="2000" b="1">
                <a:solidFill>
                  <a:schemeClr val="tx1"/>
                </a:solidFill>
                <a:latin typeface="HelveticaCondensed" pitchFamily="34" charset="0"/>
              </a:defRPr>
            </a:lvl3pPr>
            <a:lvl4pPr marL="1600200" indent="-228600" eaLnBrk="0" hangingPunct="0">
              <a:defRPr sz="2000" b="1">
                <a:solidFill>
                  <a:schemeClr val="tx1"/>
                </a:solidFill>
                <a:latin typeface="HelveticaCondensed" pitchFamily="34" charset="0"/>
              </a:defRPr>
            </a:lvl4pPr>
            <a:lvl5pPr marL="2057400" indent="-228600" eaLnBrk="0" hangingPunct="0">
              <a:defRPr sz="2000" b="1">
                <a:solidFill>
                  <a:schemeClr val="tx1"/>
                </a:solidFill>
                <a:latin typeface="HelveticaCondensed" pitchFamily="34" charset="0"/>
              </a:defRPr>
            </a:lvl5pPr>
            <a:lvl6pPr marL="25146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6pPr>
            <a:lvl7pPr marL="29718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7pPr>
            <a:lvl8pPr marL="34290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8pPr>
            <a:lvl9pPr marL="38862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9pPr>
          </a:lstStyle>
          <a:p>
            <a:pPr eaLnBrk="1" hangingPunct="1">
              <a:spcBef>
                <a:spcPct val="0"/>
              </a:spcBef>
              <a:buFont typeface="Wingdings" pitchFamily="2" charset="2"/>
              <a:buNone/>
            </a:pPr>
            <a:r>
              <a:rPr lang="de-DE" sz="3200" dirty="0">
                <a:solidFill>
                  <a:schemeClr val="tx2"/>
                </a:solidFill>
                <a:latin typeface="Arial Narrow" panose="020B0604020202020204" pitchFamily="34" charset="0"/>
                <a:cs typeface="Arial Narrow" panose="020B0604020202020204" pitchFamily="34" charset="0"/>
              </a:rPr>
              <a:t>4. Schritt: Schulbesuch und Ausbildung</a:t>
            </a:r>
          </a:p>
        </p:txBody>
      </p:sp>
      <p:pic>
        <p:nvPicPr>
          <p:cNvPr id="4098"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25952" y="692696"/>
            <a:ext cx="6858416" cy="4555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976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1475656" y="5365949"/>
            <a:ext cx="8244408" cy="864096"/>
          </a:xfrm>
        </p:spPr>
        <p:txBody>
          <a:bodyPr/>
          <a:lstStyle/>
          <a:p>
            <a:pPr marL="0" indent="0" eaLnBrk="1" hangingPunct="1">
              <a:lnSpc>
                <a:spcPct val="90000"/>
              </a:lnSpc>
              <a:buNone/>
            </a:pPr>
            <a:r>
              <a:rPr lang="de-DE" sz="2400" dirty="0">
                <a:latin typeface="Arial Narrow" panose="020B0604020202020204" pitchFamily="34" charset="0"/>
                <a:cs typeface="Arial Narrow" panose="020B0604020202020204" pitchFamily="34" charset="0"/>
              </a:rPr>
              <a:t>Fairer Lohn für Erwachsene und keine Kinderarbeit.</a:t>
            </a:r>
          </a:p>
        </p:txBody>
      </p:sp>
      <p:sp>
        <p:nvSpPr>
          <p:cNvPr id="22533" name="Rectangle 2"/>
          <p:cNvSpPr txBox="1">
            <a:spLocks noChangeArrowheads="1"/>
          </p:cNvSpPr>
          <p:nvPr/>
        </p:nvSpPr>
        <p:spPr bwMode="auto">
          <a:xfrm>
            <a:off x="1372261" y="0"/>
            <a:ext cx="7771739"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000" b="1">
                <a:solidFill>
                  <a:schemeClr val="tx1"/>
                </a:solidFill>
                <a:latin typeface="HelveticaCondensed" pitchFamily="34" charset="0"/>
              </a:defRPr>
            </a:lvl1pPr>
            <a:lvl2pPr marL="742950" indent="-285750" eaLnBrk="0" hangingPunct="0">
              <a:defRPr sz="2000" b="1">
                <a:solidFill>
                  <a:schemeClr val="tx1"/>
                </a:solidFill>
                <a:latin typeface="HelveticaCondensed" pitchFamily="34" charset="0"/>
              </a:defRPr>
            </a:lvl2pPr>
            <a:lvl3pPr marL="1143000" indent="-228600" eaLnBrk="0" hangingPunct="0">
              <a:defRPr sz="2000" b="1">
                <a:solidFill>
                  <a:schemeClr val="tx1"/>
                </a:solidFill>
                <a:latin typeface="HelveticaCondensed" pitchFamily="34" charset="0"/>
              </a:defRPr>
            </a:lvl3pPr>
            <a:lvl4pPr marL="1600200" indent="-228600" eaLnBrk="0" hangingPunct="0">
              <a:defRPr sz="2000" b="1">
                <a:solidFill>
                  <a:schemeClr val="tx1"/>
                </a:solidFill>
                <a:latin typeface="HelveticaCondensed" pitchFamily="34" charset="0"/>
              </a:defRPr>
            </a:lvl4pPr>
            <a:lvl5pPr marL="2057400" indent="-228600" eaLnBrk="0" hangingPunct="0">
              <a:defRPr sz="2000" b="1">
                <a:solidFill>
                  <a:schemeClr val="tx1"/>
                </a:solidFill>
                <a:latin typeface="HelveticaCondensed" pitchFamily="34" charset="0"/>
              </a:defRPr>
            </a:lvl5pPr>
            <a:lvl6pPr marL="25146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6pPr>
            <a:lvl7pPr marL="29718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7pPr>
            <a:lvl8pPr marL="34290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8pPr>
            <a:lvl9pPr marL="38862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9pPr>
          </a:lstStyle>
          <a:p>
            <a:pPr eaLnBrk="1" hangingPunct="1">
              <a:spcBef>
                <a:spcPct val="0"/>
              </a:spcBef>
              <a:buFont typeface="Wingdings" pitchFamily="2" charset="2"/>
              <a:buNone/>
            </a:pPr>
            <a:r>
              <a:rPr lang="de-DE" sz="3200" dirty="0">
                <a:solidFill>
                  <a:schemeClr val="tx2"/>
                </a:solidFill>
                <a:latin typeface="Arial Narrow" panose="020B0604020202020204" pitchFamily="34" charset="0"/>
                <a:cs typeface="Arial Narrow" panose="020B0604020202020204" pitchFamily="34" charset="0"/>
              </a:rPr>
              <a:t>Unser Handeln im Alltag: Fairer Einkauf</a:t>
            </a:r>
          </a:p>
        </p:txBody>
      </p:sp>
      <p:pic>
        <p:nvPicPr>
          <p:cNvPr id="4098"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611805" y="730002"/>
            <a:ext cx="6152499" cy="4337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138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1547664" y="4797152"/>
            <a:ext cx="8676456" cy="1404924"/>
          </a:xfrm>
        </p:spPr>
        <p:txBody>
          <a:bodyPr/>
          <a:lstStyle/>
          <a:p>
            <a:pPr>
              <a:lnSpc>
                <a:spcPct val="90000"/>
              </a:lnSpc>
            </a:pPr>
            <a:r>
              <a:rPr lang="de-DE" sz="2400" dirty="0">
                <a:latin typeface="Arial Narrow" panose="020B0604020202020204" pitchFamily="34" charset="0"/>
                <a:cs typeface="Arial Narrow" panose="020B0604020202020204" pitchFamily="34" charset="0"/>
              </a:rPr>
              <a:t>„</a:t>
            </a:r>
            <a:r>
              <a:rPr lang="de-DE" sz="2400" dirty="0" err="1">
                <a:latin typeface="Arial Narrow" panose="020B0604020202020204" pitchFamily="34" charset="0"/>
                <a:cs typeface="Arial Narrow" panose="020B0604020202020204" pitchFamily="34" charset="0"/>
              </a:rPr>
              <a:t>Kinderarbeit“zum</a:t>
            </a:r>
            <a:r>
              <a:rPr lang="de-DE" sz="2400" dirty="0">
                <a:latin typeface="Arial Narrow" panose="020B0604020202020204" pitchFamily="34" charset="0"/>
                <a:cs typeface="Arial Narrow" panose="020B0604020202020204" pitchFamily="34" charset="0"/>
              </a:rPr>
              <a:t> Thema machen</a:t>
            </a:r>
          </a:p>
          <a:p>
            <a:pPr>
              <a:lnSpc>
                <a:spcPct val="90000"/>
              </a:lnSpc>
            </a:pPr>
            <a:r>
              <a:rPr lang="de-DE" sz="2400" dirty="0">
                <a:latin typeface="Arial Narrow" panose="020B0604020202020204" pitchFamily="34" charset="0"/>
                <a:cs typeface="Arial Narrow" panose="020B0604020202020204" pitchFamily="34" charset="0"/>
              </a:rPr>
              <a:t>Infos zum Partnerprojekt in Indien</a:t>
            </a:r>
          </a:p>
          <a:p>
            <a:pPr>
              <a:lnSpc>
                <a:spcPct val="90000"/>
              </a:lnSpc>
            </a:pPr>
            <a:r>
              <a:rPr lang="de-AT" sz="2400" dirty="0">
                <a:latin typeface="Arial Narrow" panose="020B0604020202020204" pitchFamily="34" charset="0"/>
                <a:cs typeface="Arial Narrow" panose="020B0604020202020204" pitchFamily="34" charset="0"/>
              </a:rPr>
              <a:t>Aktiv werden und Spendenaktion durchführen</a:t>
            </a:r>
          </a:p>
          <a:p>
            <a:pPr>
              <a:lnSpc>
                <a:spcPct val="90000"/>
              </a:lnSpc>
            </a:pPr>
            <a:endParaRPr lang="de-DE" sz="2400" dirty="0">
              <a:latin typeface="Arial Narrow" panose="020B0604020202020204" pitchFamily="34" charset="0"/>
              <a:cs typeface="Arial Narrow" panose="020B0604020202020204" pitchFamily="34" charset="0"/>
            </a:endParaRPr>
          </a:p>
          <a:p>
            <a:pPr>
              <a:lnSpc>
                <a:spcPct val="90000"/>
              </a:lnSpc>
            </a:pPr>
            <a:endParaRPr lang="de-DE" sz="2400" dirty="0">
              <a:latin typeface="Arial Narrow" panose="020B0604020202020204" pitchFamily="34" charset="0"/>
              <a:cs typeface="Arial Narrow" panose="020B0604020202020204" pitchFamily="34" charset="0"/>
            </a:endParaRPr>
          </a:p>
          <a:p>
            <a:pPr>
              <a:lnSpc>
                <a:spcPct val="90000"/>
              </a:lnSpc>
            </a:pPr>
            <a:endParaRPr lang="de-DE" sz="2400" dirty="0">
              <a:latin typeface="Arial Narrow" panose="020B0604020202020204" pitchFamily="34" charset="0"/>
              <a:cs typeface="Arial Narrow" panose="020B0604020202020204" pitchFamily="34" charset="0"/>
            </a:endParaRPr>
          </a:p>
        </p:txBody>
      </p:sp>
      <p:sp>
        <p:nvSpPr>
          <p:cNvPr id="22533" name="Rectangle 2"/>
          <p:cNvSpPr txBox="1">
            <a:spLocks noChangeArrowheads="1"/>
          </p:cNvSpPr>
          <p:nvPr/>
        </p:nvSpPr>
        <p:spPr bwMode="auto">
          <a:xfrm>
            <a:off x="2123728" y="-119389"/>
            <a:ext cx="8784976" cy="992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000" b="1">
                <a:solidFill>
                  <a:schemeClr val="tx1"/>
                </a:solidFill>
                <a:latin typeface="HelveticaCondensed" pitchFamily="34" charset="0"/>
              </a:defRPr>
            </a:lvl1pPr>
            <a:lvl2pPr marL="742950" indent="-285750" eaLnBrk="0" hangingPunct="0">
              <a:defRPr sz="2000" b="1">
                <a:solidFill>
                  <a:schemeClr val="tx1"/>
                </a:solidFill>
                <a:latin typeface="HelveticaCondensed" pitchFamily="34" charset="0"/>
              </a:defRPr>
            </a:lvl2pPr>
            <a:lvl3pPr marL="1143000" indent="-228600" eaLnBrk="0" hangingPunct="0">
              <a:defRPr sz="2000" b="1">
                <a:solidFill>
                  <a:schemeClr val="tx1"/>
                </a:solidFill>
                <a:latin typeface="HelveticaCondensed" pitchFamily="34" charset="0"/>
              </a:defRPr>
            </a:lvl3pPr>
            <a:lvl4pPr marL="1600200" indent="-228600" eaLnBrk="0" hangingPunct="0">
              <a:defRPr sz="2000" b="1">
                <a:solidFill>
                  <a:schemeClr val="tx1"/>
                </a:solidFill>
                <a:latin typeface="HelveticaCondensed" pitchFamily="34" charset="0"/>
              </a:defRPr>
            </a:lvl4pPr>
            <a:lvl5pPr marL="2057400" indent="-228600" eaLnBrk="0" hangingPunct="0">
              <a:defRPr sz="2000" b="1">
                <a:solidFill>
                  <a:schemeClr val="tx1"/>
                </a:solidFill>
                <a:latin typeface="HelveticaCondensed" pitchFamily="34" charset="0"/>
              </a:defRPr>
            </a:lvl5pPr>
            <a:lvl6pPr marL="25146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6pPr>
            <a:lvl7pPr marL="29718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7pPr>
            <a:lvl8pPr marL="34290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8pPr>
            <a:lvl9pPr marL="38862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9pPr>
          </a:lstStyle>
          <a:p>
            <a:pPr eaLnBrk="1" hangingPunct="1">
              <a:spcBef>
                <a:spcPct val="0"/>
              </a:spcBef>
              <a:buFont typeface="Wingdings" pitchFamily="2" charset="2"/>
              <a:buNone/>
            </a:pPr>
            <a:r>
              <a:rPr lang="de-DE" sz="3200" dirty="0">
                <a:solidFill>
                  <a:schemeClr val="tx2"/>
                </a:solidFill>
                <a:latin typeface="Arial Narrow" panose="020B0604020202020204" pitchFamily="34" charset="0"/>
                <a:cs typeface="Arial Narrow" panose="020B0604020202020204" pitchFamily="34" charset="0"/>
              </a:rPr>
              <a:t>Was können wir sonst tun?</a:t>
            </a:r>
          </a:p>
        </p:txBody>
      </p:sp>
      <p:pic>
        <p:nvPicPr>
          <p:cNvPr id="4098"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835696" y="866103"/>
            <a:ext cx="4968552" cy="3726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418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899592" y="3933056"/>
            <a:ext cx="8244408" cy="2304256"/>
          </a:xfrm>
        </p:spPr>
        <p:txBody>
          <a:bodyPr/>
          <a:lstStyle/>
          <a:p>
            <a:pPr marL="0" indent="0">
              <a:lnSpc>
                <a:spcPct val="90000"/>
              </a:lnSpc>
              <a:buNone/>
            </a:pPr>
            <a:endParaRPr lang="de-DE" sz="2400" dirty="0">
              <a:latin typeface="Calibri" panose="020F0502020204030204" pitchFamily="34" charset="0"/>
            </a:endParaRPr>
          </a:p>
        </p:txBody>
      </p:sp>
      <p:sp>
        <p:nvSpPr>
          <p:cNvPr id="22533" name="Rectangle 2"/>
          <p:cNvSpPr txBox="1">
            <a:spLocks noChangeArrowheads="1"/>
          </p:cNvSpPr>
          <p:nvPr/>
        </p:nvSpPr>
        <p:spPr bwMode="auto">
          <a:xfrm>
            <a:off x="629531" y="183091"/>
            <a:ext cx="8784530" cy="1077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000" b="1">
                <a:solidFill>
                  <a:schemeClr val="tx1"/>
                </a:solidFill>
                <a:latin typeface="HelveticaCondensed" pitchFamily="34" charset="0"/>
              </a:defRPr>
            </a:lvl1pPr>
            <a:lvl2pPr marL="742950" indent="-285750" eaLnBrk="0" hangingPunct="0">
              <a:defRPr sz="2000" b="1">
                <a:solidFill>
                  <a:schemeClr val="tx1"/>
                </a:solidFill>
                <a:latin typeface="HelveticaCondensed" pitchFamily="34" charset="0"/>
              </a:defRPr>
            </a:lvl2pPr>
            <a:lvl3pPr marL="1143000" indent="-228600" eaLnBrk="0" hangingPunct="0">
              <a:defRPr sz="2000" b="1">
                <a:solidFill>
                  <a:schemeClr val="tx1"/>
                </a:solidFill>
                <a:latin typeface="HelveticaCondensed" pitchFamily="34" charset="0"/>
              </a:defRPr>
            </a:lvl3pPr>
            <a:lvl4pPr marL="1600200" indent="-228600" eaLnBrk="0" hangingPunct="0">
              <a:defRPr sz="2000" b="1">
                <a:solidFill>
                  <a:schemeClr val="tx1"/>
                </a:solidFill>
                <a:latin typeface="HelveticaCondensed" pitchFamily="34" charset="0"/>
              </a:defRPr>
            </a:lvl4pPr>
            <a:lvl5pPr marL="2057400" indent="-228600" eaLnBrk="0" hangingPunct="0">
              <a:defRPr sz="2000" b="1">
                <a:solidFill>
                  <a:schemeClr val="tx1"/>
                </a:solidFill>
                <a:latin typeface="HelveticaCondensed" pitchFamily="34" charset="0"/>
              </a:defRPr>
            </a:lvl5pPr>
            <a:lvl6pPr marL="25146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6pPr>
            <a:lvl7pPr marL="29718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7pPr>
            <a:lvl8pPr marL="34290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8pPr>
            <a:lvl9pPr marL="38862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9pPr>
          </a:lstStyle>
          <a:p>
            <a:pPr eaLnBrk="1" hangingPunct="1">
              <a:spcBef>
                <a:spcPct val="0"/>
              </a:spcBef>
              <a:buFont typeface="Wingdings" pitchFamily="2" charset="2"/>
              <a:buNone/>
            </a:pPr>
            <a:r>
              <a:rPr lang="de-DE" sz="3200" dirty="0">
                <a:solidFill>
                  <a:schemeClr val="tx2"/>
                </a:solidFill>
                <a:latin typeface="Arial Narrow" panose="020B0604020202020204" pitchFamily="34" charset="0"/>
                <a:cs typeface="Arial Narrow" panose="020B0604020202020204" pitchFamily="34" charset="0"/>
              </a:rPr>
              <a:t>Unterstützung von Partnerprojekt in Indien:</a:t>
            </a:r>
          </a:p>
          <a:p>
            <a:pPr eaLnBrk="1" hangingPunct="1">
              <a:spcBef>
                <a:spcPct val="0"/>
              </a:spcBef>
              <a:buNone/>
            </a:pPr>
            <a:r>
              <a:rPr lang="de-DE" sz="3200" dirty="0">
                <a:latin typeface="Arial Narrow" panose="020B0604020202020204" pitchFamily="34" charset="0"/>
                <a:cs typeface="Arial Narrow" panose="020B0604020202020204" pitchFamily="34" charset="0"/>
              </a:rPr>
              <a:t>Spendenaktion konkret, z.B. „Bildungsgutschein“</a:t>
            </a:r>
            <a:endParaRPr lang="de-DE" sz="3200" dirty="0">
              <a:solidFill>
                <a:schemeClr val="tx2"/>
              </a:solidFill>
              <a:latin typeface="Arial Narrow" panose="020B0604020202020204" pitchFamily="34" charset="0"/>
              <a:cs typeface="Arial Narrow"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3608" y="1484783"/>
            <a:ext cx="6784497" cy="452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56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899592" y="5661248"/>
            <a:ext cx="8670452" cy="432048"/>
          </a:xfrm>
        </p:spPr>
        <p:txBody>
          <a:bodyPr/>
          <a:lstStyle/>
          <a:p>
            <a:pPr marL="0" indent="0">
              <a:lnSpc>
                <a:spcPct val="90000"/>
              </a:lnSpc>
              <a:buNone/>
            </a:pPr>
            <a:r>
              <a:rPr lang="de-DE" sz="2400" dirty="0">
                <a:latin typeface="Arial Narrow" panose="020B0604020202020204" pitchFamily="34" charset="0"/>
                <a:cs typeface="Arial Narrow" panose="020B0604020202020204" pitchFamily="34" charset="0"/>
              </a:rPr>
              <a:t>Infos und Methoden: </a:t>
            </a:r>
            <a:r>
              <a:rPr lang="de-DE" sz="2400" u="sng" dirty="0">
                <a:solidFill>
                  <a:srgbClr val="339BAF"/>
                </a:solidFill>
                <a:latin typeface="Arial Narrow" panose="020B0604020202020204" pitchFamily="34" charset="0"/>
                <a:cs typeface="Arial Narrow" panose="020B0604020202020204" pitchFamily="34" charset="0"/>
              </a:rPr>
              <a:t>www.dka.at/schule-statt-kinderarbeit</a:t>
            </a:r>
          </a:p>
        </p:txBody>
      </p:sp>
      <p:sp>
        <p:nvSpPr>
          <p:cNvPr id="22533" name="Rectangle 2"/>
          <p:cNvSpPr txBox="1">
            <a:spLocks noChangeArrowheads="1"/>
          </p:cNvSpPr>
          <p:nvPr/>
        </p:nvSpPr>
        <p:spPr bwMode="auto">
          <a:xfrm>
            <a:off x="1835696" y="17099"/>
            <a:ext cx="8346924"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000" b="1">
                <a:solidFill>
                  <a:schemeClr val="tx1"/>
                </a:solidFill>
                <a:latin typeface="HelveticaCondensed" pitchFamily="34" charset="0"/>
              </a:defRPr>
            </a:lvl1pPr>
            <a:lvl2pPr marL="742950" indent="-285750" eaLnBrk="0" hangingPunct="0">
              <a:defRPr sz="2000" b="1">
                <a:solidFill>
                  <a:schemeClr val="tx1"/>
                </a:solidFill>
                <a:latin typeface="HelveticaCondensed" pitchFamily="34" charset="0"/>
              </a:defRPr>
            </a:lvl2pPr>
            <a:lvl3pPr marL="1143000" indent="-228600" eaLnBrk="0" hangingPunct="0">
              <a:defRPr sz="2000" b="1">
                <a:solidFill>
                  <a:schemeClr val="tx1"/>
                </a:solidFill>
                <a:latin typeface="HelveticaCondensed" pitchFamily="34" charset="0"/>
              </a:defRPr>
            </a:lvl3pPr>
            <a:lvl4pPr marL="1600200" indent="-228600" eaLnBrk="0" hangingPunct="0">
              <a:defRPr sz="2000" b="1">
                <a:solidFill>
                  <a:schemeClr val="tx1"/>
                </a:solidFill>
                <a:latin typeface="HelveticaCondensed" pitchFamily="34" charset="0"/>
              </a:defRPr>
            </a:lvl4pPr>
            <a:lvl5pPr marL="2057400" indent="-228600" eaLnBrk="0" hangingPunct="0">
              <a:defRPr sz="2000" b="1">
                <a:solidFill>
                  <a:schemeClr val="tx1"/>
                </a:solidFill>
                <a:latin typeface="HelveticaCondensed" pitchFamily="34" charset="0"/>
              </a:defRPr>
            </a:lvl5pPr>
            <a:lvl6pPr marL="25146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6pPr>
            <a:lvl7pPr marL="29718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7pPr>
            <a:lvl8pPr marL="34290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8pPr>
            <a:lvl9pPr marL="38862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9pPr>
          </a:lstStyle>
          <a:p>
            <a:pPr eaLnBrk="1" hangingPunct="1">
              <a:spcBef>
                <a:spcPct val="0"/>
              </a:spcBef>
              <a:buFont typeface="Wingdings" pitchFamily="2" charset="2"/>
              <a:buNone/>
            </a:pPr>
            <a:r>
              <a:rPr lang="de-DE" sz="3200" dirty="0">
                <a:solidFill>
                  <a:schemeClr val="tx2"/>
                </a:solidFill>
                <a:latin typeface="Arial Narrow" panose="020B0604020202020204" pitchFamily="34" charset="0"/>
                <a:cs typeface="Arial Narrow" panose="020B0604020202020204" pitchFamily="34" charset="0"/>
              </a:rPr>
              <a:t>Vielen Dank für euren Einsatz!</a:t>
            </a:r>
          </a:p>
        </p:txBody>
      </p:sp>
      <p:pic>
        <p:nvPicPr>
          <p:cNvPr id="4098"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04103" y="782274"/>
            <a:ext cx="6788693" cy="46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866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755576" y="4725144"/>
            <a:ext cx="8244408" cy="1476932"/>
          </a:xfrm>
        </p:spPr>
        <p:txBody>
          <a:bodyPr/>
          <a:lstStyle/>
          <a:p>
            <a:pPr>
              <a:lnSpc>
                <a:spcPct val="90000"/>
              </a:lnSpc>
            </a:pPr>
            <a:r>
              <a:rPr lang="de-AT" sz="2400" dirty="0">
                <a:latin typeface="Arial Narrow" panose="020B0604020202020204" pitchFamily="34" charset="0"/>
                <a:cs typeface="Arial Narrow" panose="020B0604020202020204" pitchFamily="34" charset="0"/>
              </a:rPr>
              <a:t>Weltweit arbeiten 168 Millionen Minderjährige (5 – 14 Jahre)</a:t>
            </a:r>
          </a:p>
          <a:p>
            <a:pPr>
              <a:lnSpc>
                <a:spcPct val="90000"/>
              </a:lnSpc>
            </a:pPr>
            <a:r>
              <a:rPr lang="de-AT" sz="2400" dirty="0">
                <a:latin typeface="Arial Narrow" panose="020B0604020202020204" pitchFamily="34" charset="0"/>
                <a:cs typeface="Arial Narrow" panose="020B0604020202020204" pitchFamily="34" charset="0"/>
              </a:rPr>
              <a:t>85 Mio. unter gefährlichen Umständen</a:t>
            </a:r>
          </a:p>
          <a:p>
            <a:pPr>
              <a:lnSpc>
                <a:spcPct val="90000"/>
              </a:lnSpc>
            </a:pPr>
            <a:r>
              <a:rPr lang="de-AT" sz="2400" dirty="0">
                <a:latin typeface="Arial Narrow" panose="020B0604020202020204" pitchFamily="34" charset="0"/>
                <a:cs typeface="Arial Narrow" panose="020B0604020202020204" pitchFamily="34" charset="0"/>
              </a:rPr>
              <a:t>Indien: Offiziell rund 12 Mio., nach Schätzungen bis zu 60 Mio.</a:t>
            </a:r>
          </a:p>
        </p:txBody>
      </p:sp>
      <p:sp>
        <p:nvSpPr>
          <p:cNvPr id="22533" name="Rectangle 2"/>
          <p:cNvSpPr txBox="1">
            <a:spLocks noChangeArrowheads="1"/>
          </p:cNvSpPr>
          <p:nvPr/>
        </p:nvSpPr>
        <p:spPr bwMode="auto">
          <a:xfrm>
            <a:off x="473548" y="0"/>
            <a:ext cx="7771739"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000" b="1">
                <a:solidFill>
                  <a:schemeClr val="tx1"/>
                </a:solidFill>
                <a:latin typeface="HelveticaCondensed" pitchFamily="34" charset="0"/>
              </a:defRPr>
            </a:lvl1pPr>
            <a:lvl2pPr marL="742950" indent="-285750" eaLnBrk="0" hangingPunct="0">
              <a:defRPr sz="2000" b="1">
                <a:solidFill>
                  <a:schemeClr val="tx1"/>
                </a:solidFill>
                <a:latin typeface="HelveticaCondensed" pitchFamily="34" charset="0"/>
              </a:defRPr>
            </a:lvl2pPr>
            <a:lvl3pPr marL="1143000" indent="-228600" eaLnBrk="0" hangingPunct="0">
              <a:defRPr sz="2000" b="1">
                <a:solidFill>
                  <a:schemeClr val="tx1"/>
                </a:solidFill>
                <a:latin typeface="HelveticaCondensed" pitchFamily="34" charset="0"/>
              </a:defRPr>
            </a:lvl3pPr>
            <a:lvl4pPr marL="1600200" indent="-228600" eaLnBrk="0" hangingPunct="0">
              <a:defRPr sz="2000" b="1">
                <a:solidFill>
                  <a:schemeClr val="tx1"/>
                </a:solidFill>
                <a:latin typeface="HelveticaCondensed" pitchFamily="34" charset="0"/>
              </a:defRPr>
            </a:lvl4pPr>
            <a:lvl5pPr marL="2057400" indent="-228600" eaLnBrk="0" hangingPunct="0">
              <a:defRPr sz="2000" b="1">
                <a:solidFill>
                  <a:schemeClr val="tx1"/>
                </a:solidFill>
                <a:latin typeface="HelveticaCondensed" pitchFamily="34" charset="0"/>
              </a:defRPr>
            </a:lvl5pPr>
            <a:lvl6pPr marL="25146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6pPr>
            <a:lvl7pPr marL="29718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7pPr>
            <a:lvl8pPr marL="34290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8pPr>
            <a:lvl9pPr marL="38862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9pPr>
          </a:lstStyle>
          <a:p>
            <a:pPr eaLnBrk="1" hangingPunct="1">
              <a:spcBef>
                <a:spcPct val="0"/>
              </a:spcBef>
              <a:buNone/>
            </a:pPr>
            <a:endParaRPr lang="de-DE" sz="3200" dirty="0">
              <a:solidFill>
                <a:schemeClr val="tx2"/>
              </a:solidFill>
              <a:latin typeface="Calibri" panose="020F0502020204030204" pitchFamily="34" charset="0"/>
            </a:endParaRPr>
          </a:p>
        </p:txBody>
      </p:sp>
      <p:pic>
        <p:nvPicPr>
          <p:cNvPr id="4098"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43608" y="260648"/>
            <a:ext cx="5931490" cy="43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7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1239772" y="4697280"/>
            <a:ext cx="8244408" cy="1404924"/>
          </a:xfrm>
        </p:spPr>
        <p:txBody>
          <a:bodyPr/>
          <a:lstStyle/>
          <a:p>
            <a:pPr marL="0" indent="0" eaLnBrk="1" hangingPunct="1">
              <a:lnSpc>
                <a:spcPct val="90000"/>
              </a:lnSpc>
              <a:buNone/>
            </a:pPr>
            <a:r>
              <a:rPr lang="de-DE" sz="2400" dirty="0">
                <a:solidFill>
                  <a:srgbClr val="339BAF"/>
                </a:solidFill>
                <a:latin typeface="Arial Narrow" panose="020B0604020202020204" pitchFamily="34" charset="0"/>
                <a:cs typeface="Arial Narrow" panose="020B0604020202020204" pitchFamily="34" charset="0"/>
              </a:rPr>
              <a:t>Müllsammlerin in Delhi:</a:t>
            </a:r>
          </a:p>
          <a:p>
            <a:pPr eaLnBrk="1" hangingPunct="1">
              <a:lnSpc>
                <a:spcPct val="90000"/>
              </a:lnSpc>
            </a:pPr>
            <a:r>
              <a:rPr lang="de-DE" sz="2400" dirty="0">
                <a:latin typeface="Arial Narrow" panose="020B0604020202020204" pitchFamily="34" charset="0"/>
                <a:cs typeface="Arial Narrow" panose="020B0604020202020204" pitchFamily="34" charset="0"/>
              </a:rPr>
              <a:t>Kontakt mit Chemikalien und spitzen Gegenständen</a:t>
            </a:r>
          </a:p>
          <a:p>
            <a:pPr eaLnBrk="1" hangingPunct="1">
              <a:lnSpc>
                <a:spcPct val="90000"/>
              </a:lnSpc>
            </a:pPr>
            <a:r>
              <a:rPr lang="de-DE" sz="2400" dirty="0">
                <a:latin typeface="Arial Narrow" panose="020B0604020202020204" pitchFamily="34" charset="0"/>
                <a:cs typeface="Arial Narrow" panose="020B0604020202020204" pitchFamily="34" charset="0"/>
              </a:rPr>
              <a:t>Verletzungen und Ansteckung mit schweren Krankheiten</a:t>
            </a:r>
          </a:p>
        </p:txBody>
      </p:sp>
      <p:sp>
        <p:nvSpPr>
          <p:cNvPr id="22533" name="Rectangle 2"/>
          <p:cNvSpPr txBox="1">
            <a:spLocks noChangeArrowheads="1"/>
          </p:cNvSpPr>
          <p:nvPr/>
        </p:nvSpPr>
        <p:spPr bwMode="auto">
          <a:xfrm>
            <a:off x="473548" y="0"/>
            <a:ext cx="7771739"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000" b="1">
                <a:solidFill>
                  <a:schemeClr val="tx1"/>
                </a:solidFill>
                <a:latin typeface="HelveticaCondensed" pitchFamily="34" charset="0"/>
              </a:defRPr>
            </a:lvl1pPr>
            <a:lvl2pPr marL="742950" indent="-285750" eaLnBrk="0" hangingPunct="0">
              <a:defRPr sz="2000" b="1">
                <a:solidFill>
                  <a:schemeClr val="tx1"/>
                </a:solidFill>
                <a:latin typeface="HelveticaCondensed" pitchFamily="34" charset="0"/>
              </a:defRPr>
            </a:lvl2pPr>
            <a:lvl3pPr marL="1143000" indent="-228600" eaLnBrk="0" hangingPunct="0">
              <a:defRPr sz="2000" b="1">
                <a:solidFill>
                  <a:schemeClr val="tx1"/>
                </a:solidFill>
                <a:latin typeface="HelveticaCondensed" pitchFamily="34" charset="0"/>
              </a:defRPr>
            </a:lvl3pPr>
            <a:lvl4pPr marL="1600200" indent="-228600" eaLnBrk="0" hangingPunct="0">
              <a:defRPr sz="2000" b="1">
                <a:solidFill>
                  <a:schemeClr val="tx1"/>
                </a:solidFill>
                <a:latin typeface="HelveticaCondensed" pitchFamily="34" charset="0"/>
              </a:defRPr>
            </a:lvl4pPr>
            <a:lvl5pPr marL="2057400" indent="-228600" eaLnBrk="0" hangingPunct="0">
              <a:defRPr sz="2000" b="1">
                <a:solidFill>
                  <a:schemeClr val="tx1"/>
                </a:solidFill>
                <a:latin typeface="HelveticaCondensed" pitchFamily="34" charset="0"/>
              </a:defRPr>
            </a:lvl5pPr>
            <a:lvl6pPr marL="25146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6pPr>
            <a:lvl7pPr marL="29718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7pPr>
            <a:lvl8pPr marL="34290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8pPr>
            <a:lvl9pPr marL="38862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9pPr>
          </a:lstStyle>
          <a:p>
            <a:pPr eaLnBrk="1" hangingPunct="1">
              <a:spcBef>
                <a:spcPct val="0"/>
              </a:spcBef>
              <a:buFont typeface="Wingdings" pitchFamily="2" charset="2"/>
              <a:buNone/>
            </a:pPr>
            <a:endParaRPr lang="de-DE" sz="3200" dirty="0">
              <a:solidFill>
                <a:schemeClr val="tx2"/>
              </a:solidFill>
              <a:latin typeface="Calibri" panose="020F0502020204030204" pitchFamily="34" charset="0"/>
            </a:endParaRP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259632" y="188640"/>
            <a:ext cx="6346388" cy="43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45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899592" y="4869160"/>
            <a:ext cx="8244408" cy="1332916"/>
          </a:xfrm>
        </p:spPr>
        <p:txBody>
          <a:bodyPr/>
          <a:lstStyle/>
          <a:p>
            <a:pPr marL="0" indent="0" eaLnBrk="1" hangingPunct="1">
              <a:lnSpc>
                <a:spcPct val="90000"/>
              </a:lnSpc>
              <a:buNone/>
            </a:pPr>
            <a:r>
              <a:rPr lang="de-DE" sz="2400" dirty="0">
                <a:solidFill>
                  <a:srgbClr val="339BAF"/>
                </a:solidFill>
                <a:latin typeface="Arial Narrow" panose="020B0604020202020204" pitchFamily="34" charset="0"/>
                <a:cs typeface="Arial Narrow" panose="020B0604020202020204" pitchFamily="34" charset="0"/>
              </a:rPr>
              <a:t>Ziegelarbeiter in </a:t>
            </a:r>
            <a:r>
              <a:rPr lang="de-DE" sz="2400" dirty="0" err="1">
                <a:solidFill>
                  <a:srgbClr val="339BAF"/>
                </a:solidFill>
                <a:latin typeface="Arial Narrow" panose="020B0604020202020204" pitchFamily="34" charset="0"/>
                <a:cs typeface="Arial Narrow" panose="020B0604020202020204" pitchFamily="34" charset="0"/>
              </a:rPr>
              <a:t>Andhra</a:t>
            </a:r>
            <a:r>
              <a:rPr lang="de-DE" sz="2400" dirty="0">
                <a:solidFill>
                  <a:srgbClr val="339BAF"/>
                </a:solidFill>
                <a:latin typeface="Arial Narrow" panose="020B0604020202020204" pitchFamily="34" charset="0"/>
                <a:cs typeface="Arial Narrow" panose="020B0604020202020204" pitchFamily="34" charset="0"/>
              </a:rPr>
              <a:t> Pradesh:</a:t>
            </a:r>
          </a:p>
          <a:p>
            <a:pPr eaLnBrk="1" hangingPunct="1">
              <a:lnSpc>
                <a:spcPct val="90000"/>
              </a:lnSpc>
            </a:pPr>
            <a:r>
              <a:rPr lang="de-DE" sz="2400" dirty="0">
                <a:latin typeface="Arial Narrow" panose="020B0604020202020204" pitchFamily="34" charset="0"/>
                <a:cs typeface="Arial Narrow" panose="020B0604020202020204" pitchFamily="34" charset="0"/>
              </a:rPr>
              <a:t>Gelenksschäden durch Schleppen der Ziegel</a:t>
            </a:r>
          </a:p>
          <a:p>
            <a:pPr eaLnBrk="1" hangingPunct="1">
              <a:lnSpc>
                <a:spcPct val="90000"/>
              </a:lnSpc>
            </a:pPr>
            <a:r>
              <a:rPr lang="de-DE" sz="2400" dirty="0">
                <a:latin typeface="Arial Narrow" panose="020B0604020202020204" pitchFamily="34" charset="0"/>
                <a:cs typeface="Arial Narrow" panose="020B0604020202020204" pitchFamily="34" charset="0"/>
              </a:rPr>
              <a:t>Blei im Ton schädigt die Augen</a:t>
            </a:r>
          </a:p>
        </p:txBody>
      </p:sp>
      <p:sp>
        <p:nvSpPr>
          <p:cNvPr id="22533" name="Rectangle 2"/>
          <p:cNvSpPr txBox="1">
            <a:spLocks noChangeArrowheads="1"/>
          </p:cNvSpPr>
          <p:nvPr/>
        </p:nvSpPr>
        <p:spPr bwMode="auto">
          <a:xfrm>
            <a:off x="473548" y="0"/>
            <a:ext cx="7771739"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000" b="1">
                <a:solidFill>
                  <a:schemeClr val="tx1"/>
                </a:solidFill>
                <a:latin typeface="HelveticaCondensed" pitchFamily="34" charset="0"/>
              </a:defRPr>
            </a:lvl1pPr>
            <a:lvl2pPr marL="742950" indent="-285750" eaLnBrk="0" hangingPunct="0">
              <a:defRPr sz="2000" b="1">
                <a:solidFill>
                  <a:schemeClr val="tx1"/>
                </a:solidFill>
                <a:latin typeface="HelveticaCondensed" pitchFamily="34" charset="0"/>
              </a:defRPr>
            </a:lvl2pPr>
            <a:lvl3pPr marL="1143000" indent="-228600" eaLnBrk="0" hangingPunct="0">
              <a:defRPr sz="2000" b="1">
                <a:solidFill>
                  <a:schemeClr val="tx1"/>
                </a:solidFill>
                <a:latin typeface="HelveticaCondensed" pitchFamily="34" charset="0"/>
              </a:defRPr>
            </a:lvl3pPr>
            <a:lvl4pPr marL="1600200" indent="-228600" eaLnBrk="0" hangingPunct="0">
              <a:defRPr sz="2000" b="1">
                <a:solidFill>
                  <a:schemeClr val="tx1"/>
                </a:solidFill>
                <a:latin typeface="HelveticaCondensed" pitchFamily="34" charset="0"/>
              </a:defRPr>
            </a:lvl4pPr>
            <a:lvl5pPr marL="2057400" indent="-228600" eaLnBrk="0" hangingPunct="0">
              <a:defRPr sz="2000" b="1">
                <a:solidFill>
                  <a:schemeClr val="tx1"/>
                </a:solidFill>
                <a:latin typeface="HelveticaCondensed" pitchFamily="34" charset="0"/>
              </a:defRPr>
            </a:lvl5pPr>
            <a:lvl6pPr marL="25146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6pPr>
            <a:lvl7pPr marL="29718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7pPr>
            <a:lvl8pPr marL="34290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8pPr>
            <a:lvl9pPr marL="38862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9pPr>
          </a:lstStyle>
          <a:p>
            <a:pPr eaLnBrk="1" hangingPunct="1">
              <a:spcBef>
                <a:spcPct val="0"/>
              </a:spcBef>
              <a:buFont typeface="Wingdings" pitchFamily="2" charset="2"/>
              <a:buNone/>
            </a:pPr>
            <a:endParaRPr lang="de-DE" sz="3200" dirty="0">
              <a:solidFill>
                <a:schemeClr val="tx2"/>
              </a:solidFill>
              <a:latin typeface="Calibri" panose="020F0502020204030204" pitchFamily="34" charset="0"/>
            </a:endParaRPr>
          </a:p>
        </p:txBody>
      </p:sp>
      <p:pic>
        <p:nvPicPr>
          <p:cNvPr id="4098"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43608" y="125181"/>
            <a:ext cx="6369926" cy="45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53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1403648" y="4915685"/>
            <a:ext cx="6408712" cy="1117313"/>
          </a:xfrm>
        </p:spPr>
        <p:txBody>
          <a:bodyPr/>
          <a:lstStyle/>
          <a:p>
            <a:pPr marL="0" indent="0" eaLnBrk="1" hangingPunct="1">
              <a:lnSpc>
                <a:spcPct val="90000"/>
              </a:lnSpc>
              <a:buNone/>
            </a:pPr>
            <a:r>
              <a:rPr lang="de-DE" sz="2400" dirty="0">
                <a:solidFill>
                  <a:srgbClr val="339BAF"/>
                </a:solidFill>
                <a:latin typeface="Arial Narrow" panose="020B0604020202020204" pitchFamily="34" charset="0"/>
                <a:cs typeface="Arial Narrow" panose="020B0604020202020204" pitchFamily="34" charset="0"/>
              </a:rPr>
              <a:t>Lastenträger in Shillong</a:t>
            </a:r>
          </a:p>
          <a:p>
            <a:pPr eaLnBrk="1" hangingPunct="1">
              <a:lnSpc>
                <a:spcPct val="90000"/>
              </a:lnSpc>
            </a:pPr>
            <a:r>
              <a:rPr lang="de-DE" sz="2400" dirty="0">
                <a:latin typeface="Arial Narrow" panose="020B0604020202020204" pitchFamily="34" charset="0"/>
                <a:cs typeface="Arial Narrow" panose="020B0604020202020204" pitchFamily="34" charset="0"/>
              </a:rPr>
              <a:t>Tragen schwerer Lasten führt zu Verkrüppelung und Gelenksschäden</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91680" y="116632"/>
            <a:ext cx="5585993" cy="46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02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899592" y="4869160"/>
            <a:ext cx="8244408" cy="1188900"/>
          </a:xfrm>
        </p:spPr>
        <p:txBody>
          <a:bodyPr/>
          <a:lstStyle/>
          <a:p>
            <a:pPr marL="0" indent="0" eaLnBrk="1" hangingPunct="1">
              <a:lnSpc>
                <a:spcPct val="90000"/>
              </a:lnSpc>
              <a:buNone/>
            </a:pPr>
            <a:r>
              <a:rPr lang="de-DE" sz="2400" dirty="0">
                <a:solidFill>
                  <a:srgbClr val="339BAF"/>
                </a:solidFill>
                <a:latin typeface="Arial Narrow" panose="020B0604020202020204" pitchFamily="34" charset="0"/>
                <a:cs typeface="Arial Narrow" panose="020B0604020202020204" pitchFamily="34" charset="0"/>
              </a:rPr>
              <a:t>Teepflückerin in Assam</a:t>
            </a:r>
          </a:p>
          <a:p>
            <a:pPr eaLnBrk="1" hangingPunct="1">
              <a:lnSpc>
                <a:spcPct val="90000"/>
              </a:lnSpc>
            </a:pPr>
            <a:r>
              <a:rPr lang="de-DE" sz="2400" dirty="0">
                <a:latin typeface="Arial Narrow" panose="020B0604020202020204" pitchFamily="34" charset="0"/>
                <a:cs typeface="Arial Narrow" panose="020B0604020202020204" pitchFamily="34" charset="0"/>
              </a:rPr>
              <a:t>Arbeiten in der Hitze, Kontakt mit Pestiziden, Tragen schwerer Lasten</a:t>
            </a:r>
          </a:p>
        </p:txBody>
      </p:sp>
      <p:sp>
        <p:nvSpPr>
          <p:cNvPr id="22533" name="Rectangle 2"/>
          <p:cNvSpPr txBox="1">
            <a:spLocks noChangeArrowheads="1"/>
          </p:cNvSpPr>
          <p:nvPr/>
        </p:nvSpPr>
        <p:spPr bwMode="auto">
          <a:xfrm>
            <a:off x="473548" y="0"/>
            <a:ext cx="7771739"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000" b="1">
                <a:solidFill>
                  <a:schemeClr val="tx1"/>
                </a:solidFill>
                <a:latin typeface="HelveticaCondensed" pitchFamily="34" charset="0"/>
              </a:defRPr>
            </a:lvl1pPr>
            <a:lvl2pPr marL="742950" indent="-285750" eaLnBrk="0" hangingPunct="0">
              <a:defRPr sz="2000" b="1">
                <a:solidFill>
                  <a:schemeClr val="tx1"/>
                </a:solidFill>
                <a:latin typeface="HelveticaCondensed" pitchFamily="34" charset="0"/>
              </a:defRPr>
            </a:lvl2pPr>
            <a:lvl3pPr marL="1143000" indent="-228600" eaLnBrk="0" hangingPunct="0">
              <a:defRPr sz="2000" b="1">
                <a:solidFill>
                  <a:schemeClr val="tx1"/>
                </a:solidFill>
                <a:latin typeface="HelveticaCondensed" pitchFamily="34" charset="0"/>
              </a:defRPr>
            </a:lvl3pPr>
            <a:lvl4pPr marL="1600200" indent="-228600" eaLnBrk="0" hangingPunct="0">
              <a:defRPr sz="2000" b="1">
                <a:solidFill>
                  <a:schemeClr val="tx1"/>
                </a:solidFill>
                <a:latin typeface="HelveticaCondensed" pitchFamily="34" charset="0"/>
              </a:defRPr>
            </a:lvl4pPr>
            <a:lvl5pPr marL="2057400" indent="-228600" eaLnBrk="0" hangingPunct="0">
              <a:defRPr sz="2000" b="1">
                <a:solidFill>
                  <a:schemeClr val="tx1"/>
                </a:solidFill>
                <a:latin typeface="HelveticaCondensed" pitchFamily="34" charset="0"/>
              </a:defRPr>
            </a:lvl5pPr>
            <a:lvl6pPr marL="25146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6pPr>
            <a:lvl7pPr marL="29718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7pPr>
            <a:lvl8pPr marL="34290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8pPr>
            <a:lvl9pPr marL="38862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9pPr>
          </a:lstStyle>
          <a:p>
            <a:pPr eaLnBrk="1" hangingPunct="1">
              <a:spcBef>
                <a:spcPct val="0"/>
              </a:spcBef>
              <a:buFont typeface="Wingdings" pitchFamily="2" charset="2"/>
              <a:buNone/>
            </a:pPr>
            <a:endParaRPr lang="de-DE" sz="3200" dirty="0">
              <a:solidFill>
                <a:schemeClr val="tx2"/>
              </a:solidFill>
              <a:latin typeface="Calibri" panose="020F0502020204030204" pitchFamily="34" charset="0"/>
            </a:endParaRPr>
          </a:p>
        </p:txBody>
      </p:sp>
      <p:pic>
        <p:nvPicPr>
          <p:cNvPr id="4098"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14421" y="188640"/>
            <a:ext cx="6750001" cy="45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02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1186745" y="4869160"/>
            <a:ext cx="6822887" cy="1188900"/>
          </a:xfrm>
        </p:spPr>
        <p:txBody>
          <a:bodyPr/>
          <a:lstStyle/>
          <a:p>
            <a:pPr marL="0" indent="0" eaLnBrk="1" hangingPunct="1">
              <a:lnSpc>
                <a:spcPct val="90000"/>
              </a:lnSpc>
              <a:buNone/>
            </a:pPr>
            <a:r>
              <a:rPr lang="de-DE" sz="2400" dirty="0">
                <a:solidFill>
                  <a:srgbClr val="339BAF"/>
                </a:solidFill>
                <a:latin typeface="Arial Narrow" panose="020B0604020202020204" pitchFamily="34" charset="0"/>
                <a:cs typeface="Arial Narrow" panose="020B0604020202020204" pitchFamily="34" charset="0"/>
              </a:rPr>
              <a:t>Straßenkinder &amp; Kinderarbeit </a:t>
            </a:r>
          </a:p>
          <a:p>
            <a:pPr eaLnBrk="1" hangingPunct="1">
              <a:lnSpc>
                <a:spcPct val="90000"/>
              </a:lnSpc>
            </a:pPr>
            <a:r>
              <a:rPr lang="de-DE" sz="2400" dirty="0">
                <a:latin typeface="Arial Narrow" panose="020B0604020202020204" pitchFamily="34" charset="0"/>
                <a:cs typeface="Arial Narrow" panose="020B0604020202020204" pitchFamily="34" charset="0"/>
              </a:rPr>
              <a:t>Ohne Raum für Erholung, ohne Schutz durch Eltern, bedroht von Kriminalität, Drogen und Gewalt</a:t>
            </a:r>
          </a:p>
        </p:txBody>
      </p:sp>
      <p:sp>
        <p:nvSpPr>
          <p:cNvPr id="22533" name="Rectangle 2"/>
          <p:cNvSpPr txBox="1">
            <a:spLocks noChangeArrowheads="1"/>
          </p:cNvSpPr>
          <p:nvPr/>
        </p:nvSpPr>
        <p:spPr bwMode="auto">
          <a:xfrm>
            <a:off x="473548" y="0"/>
            <a:ext cx="7771739"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000" b="1">
                <a:solidFill>
                  <a:schemeClr val="tx1"/>
                </a:solidFill>
                <a:latin typeface="HelveticaCondensed" pitchFamily="34" charset="0"/>
              </a:defRPr>
            </a:lvl1pPr>
            <a:lvl2pPr marL="742950" indent="-285750" eaLnBrk="0" hangingPunct="0">
              <a:defRPr sz="2000" b="1">
                <a:solidFill>
                  <a:schemeClr val="tx1"/>
                </a:solidFill>
                <a:latin typeface="HelveticaCondensed" pitchFamily="34" charset="0"/>
              </a:defRPr>
            </a:lvl2pPr>
            <a:lvl3pPr marL="1143000" indent="-228600" eaLnBrk="0" hangingPunct="0">
              <a:defRPr sz="2000" b="1">
                <a:solidFill>
                  <a:schemeClr val="tx1"/>
                </a:solidFill>
                <a:latin typeface="HelveticaCondensed" pitchFamily="34" charset="0"/>
              </a:defRPr>
            </a:lvl3pPr>
            <a:lvl4pPr marL="1600200" indent="-228600" eaLnBrk="0" hangingPunct="0">
              <a:defRPr sz="2000" b="1">
                <a:solidFill>
                  <a:schemeClr val="tx1"/>
                </a:solidFill>
                <a:latin typeface="HelveticaCondensed" pitchFamily="34" charset="0"/>
              </a:defRPr>
            </a:lvl4pPr>
            <a:lvl5pPr marL="2057400" indent="-228600" eaLnBrk="0" hangingPunct="0">
              <a:defRPr sz="2000" b="1">
                <a:solidFill>
                  <a:schemeClr val="tx1"/>
                </a:solidFill>
                <a:latin typeface="HelveticaCondensed" pitchFamily="34" charset="0"/>
              </a:defRPr>
            </a:lvl5pPr>
            <a:lvl6pPr marL="25146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6pPr>
            <a:lvl7pPr marL="29718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7pPr>
            <a:lvl8pPr marL="34290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8pPr>
            <a:lvl9pPr marL="38862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9pPr>
          </a:lstStyle>
          <a:p>
            <a:pPr eaLnBrk="1" hangingPunct="1">
              <a:spcBef>
                <a:spcPct val="0"/>
              </a:spcBef>
              <a:buFont typeface="Wingdings" pitchFamily="2" charset="2"/>
              <a:buNone/>
            </a:pPr>
            <a:endParaRPr lang="de-DE" sz="3200" dirty="0">
              <a:solidFill>
                <a:schemeClr val="tx2"/>
              </a:solidFill>
              <a:latin typeface="Calibri" panose="020F0502020204030204" pitchFamily="34" charset="0"/>
            </a:endParaRPr>
          </a:p>
        </p:txBody>
      </p:sp>
      <p:pic>
        <p:nvPicPr>
          <p:cNvPr id="4098"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259632" y="188640"/>
            <a:ext cx="6750000" cy="45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04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p:cNvSpPr txBox="1">
            <a:spLocks noChangeArrowheads="1"/>
          </p:cNvSpPr>
          <p:nvPr/>
        </p:nvSpPr>
        <p:spPr bwMode="auto">
          <a:xfrm>
            <a:off x="473548" y="0"/>
            <a:ext cx="7771739"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000" b="1">
                <a:solidFill>
                  <a:schemeClr val="tx1"/>
                </a:solidFill>
                <a:latin typeface="HelveticaCondensed" pitchFamily="34" charset="0"/>
              </a:defRPr>
            </a:lvl1pPr>
            <a:lvl2pPr marL="742950" indent="-285750" eaLnBrk="0" hangingPunct="0">
              <a:defRPr sz="2000" b="1">
                <a:solidFill>
                  <a:schemeClr val="tx1"/>
                </a:solidFill>
                <a:latin typeface="HelveticaCondensed" pitchFamily="34" charset="0"/>
              </a:defRPr>
            </a:lvl2pPr>
            <a:lvl3pPr marL="1143000" indent="-228600" eaLnBrk="0" hangingPunct="0">
              <a:defRPr sz="2000" b="1">
                <a:solidFill>
                  <a:schemeClr val="tx1"/>
                </a:solidFill>
                <a:latin typeface="HelveticaCondensed" pitchFamily="34" charset="0"/>
              </a:defRPr>
            </a:lvl3pPr>
            <a:lvl4pPr marL="1600200" indent="-228600" eaLnBrk="0" hangingPunct="0">
              <a:defRPr sz="2000" b="1">
                <a:solidFill>
                  <a:schemeClr val="tx1"/>
                </a:solidFill>
                <a:latin typeface="HelveticaCondensed" pitchFamily="34" charset="0"/>
              </a:defRPr>
            </a:lvl4pPr>
            <a:lvl5pPr marL="2057400" indent="-228600" eaLnBrk="0" hangingPunct="0">
              <a:defRPr sz="2000" b="1">
                <a:solidFill>
                  <a:schemeClr val="tx1"/>
                </a:solidFill>
                <a:latin typeface="HelveticaCondensed" pitchFamily="34" charset="0"/>
              </a:defRPr>
            </a:lvl5pPr>
            <a:lvl6pPr marL="25146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6pPr>
            <a:lvl7pPr marL="29718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7pPr>
            <a:lvl8pPr marL="34290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8pPr>
            <a:lvl9pPr marL="3886200" indent="-228600" eaLnBrk="0" fontAlgn="base" hangingPunct="0">
              <a:spcBef>
                <a:spcPct val="20000"/>
              </a:spcBef>
              <a:spcAft>
                <a:spcPct val="0"/>
              </a:spcAft>
              <a:buClr>
                <a:srgbClr val="339BAF"/>
              </a:buClr>
              <a:buFont typeface="Wingdings" pitchFamily="2" charset="2"/>
              <a:buChar char="§"/>
              <a:defRPr sz="2000" b="1">
                <a:solidFill>
                  <a:schemeClr val="tx1"/>
                </a:solidFill>
                <a:latin typeface="HelveticaCondensed" pitchFamily="34" charset="0"/>
              </a:defRPr>
            </a:lvl9pPr>
          </a:lstStyle>
          <a:p>
            <a:pPr eaLnBrk="1" hangingPunct="1">
              <a:spcBef>
                <a:spcPct val="0"/>
              </a:spcBef>
              <a:buFont typeface="Wingdings" pitchFamily="2" charset="2"/>
              <a:buNone/>
            </a:pPr>
            <a:endParaRPr lang="de-DE" sz="3200" dirty="0">
              <a:solidFill>
                <a:schemeClr val="tx2"/>
              </a:solidFill>
              <a:latin typeface="Calibri" panose="020F050202020403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9511" y="0"/>
            <a:ext cx="8816099" cy="623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544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p:cNvGraphicFramePr/>
          <p:nvPr>
            <p:extLst>
              <p:ext uri="{D42A27DB-BD31-4B8C-83A1-F6EECF244321}">
                <p14:modId xmlns:p14="http://schemas.microsoft.com/office/powerpoint/2010/main" val="4099586009"/>
              </p:ext>
            </p:extLst>
          </p:nvPr>
        </p:nvGraphicFramePr>
        <p:xfrm>
          <a:off x="791580" y="0"/>
          <a:ext cx="7560840" cy="5949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9200527"/>
      </p:ext>
    </p:extLst>
  </p:cSld>
  <p:clrMapOvr>
    <a:masterClrMapping/>
  </p:clrMapOvr>
</p:sld>
</file>

<file path=ppt/theme/theme1.xml><?xml version="1.0" encoding="utf-8"?>
<a:theme xmlns:a="http://schemas.openxmlformats.org/drawingml/2006/main" name="DKA Präsentation_GWS_2015_GB">
  <a:themeElements>
    <a:clrScheme name="Standarddesign 13">
      <a:dk1>
        <a:srgbClr val="000000"/>
      </a:dk1>
      <a:lt1>
        <a:srgbClr val="FFFFFF"/>
      </a:lt1>
      <a:dk2>
        <a:srgbClr val="339BAF"/>
      </a:dk2>
      <a:lt2>
        <a:srgbClr val="808080"/>
      </a:lt2>
      <a:accent1>
        <a:srgbClr val="CC0000"/>
      </a:accent1>
      <a:accent2>
        <a:srgbClr val="FF9933"/>
      </a:accent2>
      <a:accent3>
        <a:srgbClr val="FFFFFF"/>
      </a:accent3>
      <a:accent4>
        <a:srgbClr val="000000"/>
      </a:accent4>
      <a:accent5>
        <a:srgbClr val="E2AAAA"/>
      </a:accent5>
      <a:accent6>
        <a:srgbClr val="E78A2D"/>
      </a:accent6>
      <a:hlink>
        <a:srgbClr val="EAEAEA"/>
      </a:hlink>
      <a:folHlink>
        <a:srgbClr val="000066"/>
      </a:folHlink>
    </a:clrScheme>
    <a:fontScheme name="Standarddesign">
      <a:majorFont>
        <a:latin typeface="HelveticaCondensed"/>
        <a:ea typeface=""/>
        <a:cs typeface=""/>
      </a:majorFont>
      <a:minorFont>
        <a:latin typeface="HelveticaCondensed"/>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177800" marR="0" indent="-177800" algn="l" defTabSz="914400" rtl="0" eaLnBrk="1" fontAlgn="base" latinLnBrk="0" hangingPunct="1">
          <a:lnSpc>
            <a:spcPct val="100000"/>
          </a:lnSpc>
          <a:spcBef>
            <a:spcPct val="20000"/>
          </a:spcBef>
          <a:spcAft>
            <a:spcPct val="0"/>
          </a:spcAft>
          <a:buClr>
            <a:srgbClr val="339BAF"/>
          </a:buClr>
          <a:buSzTx/>
          <a:buFont typeface="Wingdings" pitchFamily="2" charset="2"/>
          <a:buChar char="§"/>
          <a:tabLst/>
          <a:defRPr kumimoji="0" lang="de-AT" sz="2000" b="1" i="0" u="none" strike="noStrike" cap="none" normalizeH="0" baseline="0" smtClean="0">
            <a:ln>
              <a:noFill/>
            </a:ln>
            <a:solidFill>
              <a:schemeClr val="tx1"/>
            </a:solidFill>
            <a:effectLst/>
            <a:latin typeface="HelveticaCondensed"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177800" marR="0" indent="-177800" algn="l" defTabSz="914400" rtl="0" eaLnBrk="1" fontAlgn="base" latinLnBrk="0" hangingPunct="1">
          <a:lnSpc>
            <a:spcPct val="100000"/>
          </a:lnSpc>
          <a:spcBef>
            <a:spcPct val="20000"/>
          </a:spcBef>
          <a:spcAft>
            <a:spcPct val="0"/>
          </a:spcAft>
          <a:buClr>
            <a:srgbClr val="339BAF"/>
          </a:buClr>
          <a:buSzTx/>
          <a:buFont typeface="Wingdings" pitchFamily="2" charset="2"/>
          <a:buChar char="§"/>
          <a:tabLst/>
          <a:defRPr kumimoji="0" lang="de-AT" sz="2000" b="1" i="0" u="none" strike="noStrike" cap="none" normalizeH="0" baseline="0" smtClean="0">
            <a:ln>
              <a:noFill/>
            </a:ln>
            <a:solidFill>
              <a:schemeClr val="tx1"/>
            </a:solidFill>
            <a:effectLst/>
            <a:latin typeface="HelveticaCondensed" pitchFamily="34"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design 13">
        <a:dk1>
          <a:srgbClr val="000000"/>
        </a:dk1>
        <a:lt1>
          <a:srgbClr val="FFFFFF"/>
        </a:lt1>
        <a:dk2>
          <a:srgbClr val="339BAF"/>
        </a:dk2>
        <a:lt2>
          <a:srgbClr val="808080"/>
        </a:lt2>
        <a:accent1>
          <a:srgbClr val="CC0000"/>
        </a:accent1>
        <a:accent2>
          <a:srgbClr val="FF9933"/>
        </a:accent2>
        <a:accent3>
          <a:srgbClr val="FFFFFF"/>
        </a:accent3>
        <a:accent4>
          <a:srgbClr val="000000"/>
        </a:accent4>
        <a:accent5>
          <a:srgbClr val="E2AAAA"/>
        </a:accent5>
        <a:accent6>
          <a:srgbClr val="E78A2D"/>
        </a:accent6>
        <a:hlink>
          <a:srgbClr val="EAEAEA"/>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DKA Präsentation_GWS_2015_GB</Template>
  <TotalTime>8</TotalTime>
  <Words>324</Words>
  <Application>Microsoft Macintosh PowerPoint</Application>
  <PresentationFormat>On-screen Show (4:3)</PresentationFormat>
  <Paragraphs>290</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Narrow</vt:lpstr>
      <vt:lpstr>Calibri</vt:lpstr>
      <vt:lpstr>HelveticaCondensed</vt:lpstr>
      <vt:lpstr>Wingdings</vt:lpstr>
      <vt:lpstr>DKA Präsentation_GWS_2015_GB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Ressourcen von Menschen im globalen Süden: Kreativ - Engagiert - Sozial und kulturell reich</dc:title>
  <dc:creator>Georg Bauer</dc:creator>
  <cp:lastModifiedBy>StudentIn</cp:lastModifiedBy>
  <cp:revision>80</cp:revision>
  <cp:lastPrinted>2013-01-14T13:11:17Z</cp:lastPrinted>
  <dcterms:created xsi:type="dcterms:W3CDTF">2015-03-13T14:19:17Z</dcterms:created>
  <dcterms:modified xsi:type="dcterms:W3CDTF">2018-02-15T10:03:13Z</dcterms:modified>
</cp:coreProperties>
</file>