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sldIdLst>
    <p:sldId id="330" r:id="rId5"/>
    <p:sldId id="331" r:id="rId6"/>
    <p:sldId id="301" r:id="rId7"/>
    <p:sldId id="309" r:id="rId8"/>
    <p:sldId id="287" r:id="rId9"/>
    <p:sldId id="310" r:id="rId10"/>
    <p:sldId id="321" r:id="rId11"/>
    <p:sldId id="311" r:id="rId12"/>
    <p:sldId id="304" r:id="rId13"/>
    <p:sldId id="312" r:id="rId14"/>
    <p:sldId id="294" r:id="rId15"/>
    <p:sldId id="306" r:id="rId16"/>
    <p:sldId id="308" r:id="rId17"/>
    <p:sldId id="334" r:id="rId18"/>
    <p:sldId id="333" r:id="rId1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ristian Herret" initials="CH" lastIdx="11" clrIdx="0">
    <p:extLst>
      <p:ext uri="{19B8F6BF-5375-455C-9EA6-DF929625EA0E}">
        <p15:presenceInfo xmlns:p15="http://schemas.microsoft.com/office/powerpoint/2012/main" userId="S-1-5-21-2783102432-1383533843-1537749594-115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F6FB"/>
    <a:srgbClr val="EDF2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72" autoAdjust="0"/>
    <p:restoredTop sz="93955" autoAdjust="0"/>
  </p:normalViewPr>
  <p:slideViewPr>
    <p:cSldViewPr snapToGrid="0">
      <p:cViewPr>
        <p:scale>
          <a:sx n="100" d="100"/>
          <a:sy n="100" d="100"/>
        </p:scale>
        <p:origin x="12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9AEA55-C053-4A69-908D-01378B43C842}" type="datetimeFigureOut">
              <a:rPr lang="de-AT" smtClean="0"/>
              <a:t>05.08.2026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60A99D-49F2-4C82-9790-DA9C0DDD165F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14101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60A99D-49F2-4C82-9790-DA9C0DDD165F}" type="slidenum">
              <a:rPr lang="de-AT" smtClean="0"/>
              <a:t>1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56146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Logo?</a:t>
            </a:r>
          </a:p>
          <a:p>
            <a:r>
              <a:rPr lang="de-DE" dirty="0"/>
              <a:t>Landkarte?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60A99D-49F2-4C82-9790-DA9C0DDD165F}" type="slidenum">
              <a:rPr lang="de-AT" smtClean="0"/>
              <a:t>2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4893349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Altes Logo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60A99D-49F2-4C82-9790-DA9C0DDD165F}" type="slidenum">
              <a:rPr lang="de-AT" smtClean="0"/>
              <a:t>3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170842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49E6F0-D5D6-4540-A669-575DD2511C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78D75F9-23B2-4BE8-BA57-ED43149C47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7D3F27A-A054-4886-9F8E-967EC7BE7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C717-E5CD-45F6-88B0-68B4914F756C}" type="datetimeFigureOut">
              <a:rPr lang="de-AT" smtClean="0"/>
              <a:t>05.08.2026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11EAF34-DD72-46DC-AF1E-DF81B374D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D624B0A-892F-41B7-A395-BA5FFC467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F991D-105F-4E64-A7F7-617C2327C215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36748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48C595-458C-49FA-A707-4082C1945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2E7CB4C-4284-4706-80CC-5017D14BC6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B1D608B-EFD3-4813-8DA1-108F1975A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C717-E5CD-45F6-88B0-68B4914F756C}" type="datetimeFigureOut">
              <a:rPr lang="de-AT" smtClean="0"/>
              <a:t>05.08.2026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08E521E-2F33-49BC-BD33-6A9C6891E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94F2332-4643-4277-A732-6C9ACDA6E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F991D-105F-4E64-A7F7-617C2327C215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61534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65511EC-C0C9-4500-A620-63877BE603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FCEF4AD-C809-4237-A9D5-B0297FF108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EF4D974-2919-40D7-8439-04E1B9986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C717-E5CD-45F6-88B0-68B4914F756C}" type="datetimeFigureOut">
              <a:rPr lang="de-AT" smtClean="0"/>
              <a:t>05.08.2026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7301FCF-BA6D-4F11-A846-9BB871C7E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1D4C381-E82C-4575-930E-313D044B8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F991D-105F-4E64-A7F7-617C2327C215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9111662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Halbseitiges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icture Placeholder 13"/>
          <p:cNvSpPr>
            <a:spLocks noGrp="1"/>
          </p:cNvSpPr>
          <p:nvPr>
            <p:ph type="pic" idx="13" hasCustomPrompt="1"/>
          </p:nvPr>
        </p:nvSpPr>
        <p:spPr>
          <a:xfrm>
            <a:off x="6105040" y="0"/>
            <a:ext cx="6090136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lIns="91439" tIns="45719" rIns="91439" bIns="45719">
            <a:noAutofit/>
          </a:bodyPr>
          <a:lstStyle>
            <a:lvl1pPr marL="0" marR="0" indent="0" algn="l" defTabSz="2287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sz="1600" baseline="0">
                <a:solidFill>
                  <a:schemeClr val="tx2"/>
                </a:solidFill>
              </a:defRPr>
            </a:lvl1pPr>
          </a:lstStyle>
          <a:p>
            <a:pPr marL="0" marR="0" lvl="0" indent="0" algn="l" defTabSz="2287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r>
              <a:rPr lang="de-DE" dirty="0"/>
              <a:t> Bild per Klick auf Symbol einfügen</a:t>
            </a:r>
          </a:p>
        </p:txBody>
      </p:sp>
      <p:sp>
        <p:nvSpPr>
          <p:cNvPr id="68" name="Title Text"/>
          <p:cNvSpPr txBox="1">
            <a:spLocks noGrp="1"/>
          </p:cNvSpPr>
          <p:nvPr>
            <p:ph type="title" hasCustomPrompt="1"/>
          </p:nvPr>
        </p:nvSpPr>
        <p:spPr>
          <a:xfrm>
            <a:off x="508813" y="365130"/>
            <a:ext cx="5332323" cy="9048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Überschrift</a:t>
            </a:r>
            <a:endParaRPr dirty="0"/>
          </a:p>
        </p:txBody>
      </p:sp>
      <p:sp>
        <p:nvSpPr>
          <p:cNvPr id="6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09365" y="1886988"/>
            <a:ext cx="5331772" cy="453127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dirty="0"/>
          </a:p>
        </p:txBody>
      </p:sp>
      <p:sp>
        <p:nvSpPr>
          <p:cNvPr id="70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09364" y="1270001"/>
            <a:ext cx="5331772" cy="34131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2800" cap="all">
                <a:solidFill>
                  <a:schemeClr val="accent6"/>
                </a:solidFill>
              </a:defRPr>
            </a:lvl1pPr>
          </a:lstStyle>
          <a:p>
            <a:pPr marL="0" indent="0">
              <a:lnSpc>
                <a:spcPct val="90000"/>
              </a:lnSpc>
              <a:spcBef>
                <a:spcPts val="2000"/>
              </a:spcBef>
              <a:buSzTx/>
              <a:buFontTx/>
              <a:buNone/>
              <a:defRPr sz="2800" cap="all">
                <a:solidFill>
                  <a:schemeClr val="accent6"/>
                </a:solidFill>
              </a:defRPr>
            </a:pPr>
            <a:r>
              <a:rPr lang="de-DE" dirty="0"/>
              <a:t>Untertitel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43908474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ganzsei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icture Placeholder 13"/>
          <p:cNvSpPr>
            <a:spLocks noGrp="1"/>
          </p:cNvSpPr>
          <p:nvPr>
            <p:ph type="pic" idx="13" hasCustomPrompt="1"/>
          </p:nvPr>
        </p:nvSpPr>
        <p:spPr>
          <a:xfrm>
            <a:off x="0" y="0"/>
            <a:ext cx="12195177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lIns="91439" tIns="45719" rIns="91439" bIns="45719">
            <a:noAutofit/>
          </a:bodyPr>
          <a:lstStyle>
            <a:lvl1pPr marL="0" marR="0" indent="0" algn="l" defTabSz="2287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sz="1600">
                <a:solidFill>
                  <a:schemeClr val="tx2"/>
                </a:solidFill>
              </a:defRPr>
            </a:lvl1pPr>
          </a:lstStyle>
          <a:p>
            <a:pPr marL="0" marR="0" lvl="0" indent="0" algn="l" defTabSz="2287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r>
              <a:rPr lang="de-DE" dirty="0"/>
              <a:t>Bild per Klick auf Symbol einfügen</a:t>
            </a:r>
          </a:p>
        </p:txBody>
      </p:sp>
    </p:spTree>
    <p:extLst>
      <p:ext uri="{BB962C8B-B14F-4D97-AF65-F5344CB8AC3E}">
        <p14:creationId xmlns:p14="http://schemas.microsoft.com/office/powerpoint/2010/main" val="13835829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icture Placeholder 13"/>
          <p:cNvSpPr>
            <a:spLocks noGrp="1"/>
          </p:cNvSpPr>
          <p:nvPr>
            <p:ph type="pic" idx="13" hasCustomPrompt="1"/>
          </p:nvPr>
        </p:nvSpPr>
        <p:spPr>
          <a:xfrm>
            <a:off x="-6851" y="0"/>
            <a:ext cx="12195177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lIns="91439" tIns="45719" rIns="91439" bIns="45719">
            <a:noAutofit/>
          </a:bodyPr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de-DE" dirty="0"/>
              <a:t>Bild per Klick auf Symbol einfügen</a:t>
            </a:r>
            <a:endParaRPr dirty="0"/>
          </a:p>
        </p:txBody>
      </p:sp>
      <p:sp>
        <p:nvSpPr>
          <p:cNvPr id="10" name="Textfeld 4"/>
          <p:cNvSpPr txBox="1"/>
          <p:nvPr userDrawn="1"/>
        </p:nvSpPr>
        <p:spPr>
          <a:xfrm>
            <a:off x="10124185" y="6072379"/>
            <a:ext cx="1886934" cy="5850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2872" rIns="22872" anchor="b">
            <a:spAutoFit/>
          </a:bodyPr>
          <a:lstStyle/>
          <a:p>
            <a:pPr algn="r">
              <a:defRPr sz="3200">
                <a:solidFill>
                  <a:srgbClr val="D6A437"/>
                </a:solidFill>
              </a:defRPr>
            </a:pPr>
            <a:r>
              <a:rPr sz="1601" dirty="0">
                <a:solidFill>
                  <a:schemeClr val="tx2"/>
                </a:solidFill>
                <a:latin typeface="Permanent Marker" panose="02000000000000000000" pitchFamily="2" charset="0"/>
              </a:rPr>
              <a:t>#STERN2</a:t>
            </a:r>
            <a:r>
              <a:rPr lang="de-AT" sz="1601" dirty="0">
                <a:solidFill>
                  <a:schemeClr val="tx2"/>
                </a:solidFill>
                <a:latin typeface="Permanent Marker" panose="02000000000000000000" pitchFamily="2" charset="0"/>
              </a:rPr>
              <a:t>5</a:t>
            </a:r>
            <a:endParaRPr sz="1601" dirty="0">
              <a:solidFill>
                <a:schemeClr val="tx2"/>
              </a:solidFill>
              <a:latin typeface="Permanent Marker" panose="02000000000000000000" pitchFamily="2" charset="0"/>
            </a:endParaRPr>
          </a:p>
          <a:p>
            <a:pPr algn="r">
              <a:defRPr sz="3200">
                <a:solidFill>
                  <a:srgbClr val="D6A437"/>
                </a:solidFill>
              </a:defRPr>
            </a:pPr>
            <a:r>
              <a:rPr sz="1601" dirty="0">
                <a:solidFill>
                  <a:schemeClr val="tx2"/>
                </a:solidFill>
                <a:latin typeface="Permanent Marker" panose="02000000000000000000" pitchFamily="2" charset="0"/>
              </a:rPr>
              <a:t>STERNSINGEN.AT</a:t>
            </a:r>
          </a:p>
        </p:txBody>
      </p:sp>
      <p:sp>
        <p:nvSpPr>
          <p:cNvPr id="3" name="Rechteck 2"/>
          <p:cNvSpPr/>
          <p:nvPr userDrawn="1"/>
        </p:nvSpPr>
        <p:spPr>
          <a:xfrm>
            <a:off x="-6851" y="3359751"/>
            <a:ext cx="4359729" cy="138499"/>
          </a:xfrm>
          <a:prstGeom prst="rect">
            <a:avLst/>
          </a:prstGeom>
          <a:solidFill>
            <a:srgbClr val="D6A437">
              <a:alpha val="69804"/>
            </a:srgbClr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2860" tIns="22860" rIns="22860" bIns="22860" numCol="1" spcCol="38100" rtlCol="0" anchor="ctr">
            <a:spAutoFit/>
          </a:bodyPr>
          <a:lstStyle/>
          <a:p>
            <a:pPr marL="0" marR="0" indent="0" algn="l" defTabSz="2286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AT" sz="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Georgia" panose="02040502050405020303" pitchFamily="18" charset="0"/>
              <a:ea typeface="+mn-ea"/>
              <a:cs typeface="+mn-cs"/>
              <a:sym typeface="Arial"/>
            </a:endParaRPr>
          </a:p>
        </p:txBody>
      </p:sp>
      <p:grpSp>
        <p:nvGrpSpPr>
          <p:cNvPr id="4" name="Gruppieren 14"/>
          <p:cNvGrpSpPr/>
          <p:nvPr userDrawn="1"/>
        </p:nvGrpSpPr>
        <p:grpSpPr>
          <a:xfrm>
            <a:off x="296542" y="283714"/>
            <a:ext cx="2968391" cy="606193"/>
            <a:chOff x="0" y="0"/>
            <a:chExt cx="4797351" cy="980204"/>
          </a:xfrm>
          <a:solidFill>
            <a:schemeClr val="bg2"/>
          </a:solidFill>
        </p:grpSpPr>
        <p:sp>
          <p:nvSpPr>
            <p:cNvPr id="5" name="Freeform 5"/>
            <p:cNvSpPr/>
            <p:nvPr/>
          </p:nvSpPr>
          <p:spPr>
            <a:xfrm>
              <a:off x="-1" y="-1"/>
              <a:ext cx="936223" cy="9802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795" y="10729"/>
                  </a:moveTo>
                  <a:cubicBezTo>
                    <a:pt x="438" y="10871"/>
                    <a:pt x="438" y="10871"/>
                    <a:pt x="438" y="10871"/>
                  </a:cubicBezTo>
                  <a:cubicBezTo>
                    <a:pt x="730" y="20894"/>
                    <a:pt x="730" y="20894"/>
                    <a:pt x="730" y="20894"/>
                  </a:cubicBezTo>
                  <a:cubicBezTo>
                    <a:pt x="11092" y="20471"/>
                    <a:pt x="11092" y="20471"/>
                    <a:pt x="11092" y="20471"/>
                  </a:cubicBezTo>
                  <a:cubicBezTo>
                    <a:pt x="10946" y="17224"/>
                    <a:pt x="10946" y="17224"/>
                    <a:pt x="10946" y="17224"/>
                  </a:cubicBezTo>
                  <a:cubicBezTo>
                    <a:pt x="7151" y="17224"/>
                    <a:pt x="4086" y="14400"/>
                    <a:pt x="3795" y="10729"/>
                  </a:cubicBezTo>
                  <a:moveTo>
                    <a:pt x="11384" y="1129"/>
                  </a:moveTo>
                  <a:cubicBezTo>
                    <a:pt x="11384" y="3106"/>
                    <a:pt x="11384" y="3106"/>
                    <a:pt x="11384" y="3106"/>
                  </a:cubicBezTo>
                  <a:cubicBezTo>
                    <a:pt x="15908" y="3247"/>
                    <a:pt x="19411" y="6635"/>
                    <a:pt x="19557" y="11012"/>
                  </a:cubicBezTo>
                  <a:cubicBezTo>
                    <a:pt x="21600" y="11012"/>
                    <a:pt x="21600" y="11012"/>
                    <a:pt x="21600" y="11012"/>
                  </a:cubicBezTo>
                  <a:cubicBezTo>
                    <a:pt x="21600" y="1129"/>
                    <a:pt x="21600" y="1129"/>
                    <a:pt x="21600" y="1129"/>
                  </a:cubicBezTo>
                  <a:lnTo>
                    <a:pt x="11384" y="1129"/>
                  </a:lnTo>
                  <a:close/>
                  <a:moveTo>
                    <a:pt x="11384" y="18353"/>
                  </a:moveTo>
                  <a:cubicBezTo>
                    <a:pt x="11384" y="21600"/>
                    <a:pt x="11384" y="21600"/>
                    <a:pt x="11384" y="21600"/>
                  </a:cubicBezTo>
                  <a:cubicBezTo>
                    <a:pt x="21600" y="21600"/>
                    <a:pt x="21600" y="21600"/>
                    <a:pt x="21600" y="21600"/>
                  </a:cubicBezTo>
                  <a:cubicBezTo>
                    <a:pt x="21600" y="11576"/>
                    <a:pt x="21600" y="11576"/>
                    <a:pt x="21600" y="11576"/>
                  </a:cubicBezTo>
                  <a:cubicBezTo>
                    <a:pt x="18243" y="11576"/>
                    <a:pt x="18243" y="11576"/>
                    <a:pt x="18243" y="11576"/>
                  </a:cubicBezTo>
                  <a:cubicBezTo>
                    <a:pt x="18097" y="15247"/>
                    <a:pt x="15032" y="18212"/>
                    <a:pt x="11384" y="18353"/>
                  </a:cubicBezTo>
                  <a:moveTo>
                    <a:pt x="10946" y="16659"/>
                  </a:moveTo>
                  <a:cubicBezTo>
                    <a:pt x="10654" y="10588"/>
                    <a:pt x="10654" y="10588"/>
                    <a:pt x="10654" y="10588"/>
                  </a:cubicBezTo>
                  <a:cubicBezTo>
                    <a:pt x="4378" y="10729"/>
                    <a:pt x="4378" y="10729"/>
                    <a:pt x="4378" y="10729"/>
                  </a:cubicBezTo>
                  <a:cubicBezTo>
                    <a:pt x="4670" y="13976"/>
                    <a:pt x="7443" y="16518"/>
                    <a:pt x="10946" y="16659"/>
                  </a:cubicBezTo>
                  <a:moveTo>
                    <a:pt x="10362" y="3388"/>
                  </a:moveTo>
                  <a:cubicBezTo>
                    <a:pt x="10362" y="0"/>
                    <a:pt x="10362" y="0"/>
                    <a:pt x="10362" y="0"/>
                  </a:cubicBezTo>
                  <a:cubicBezTo>
                    <a:pt x="0" y="282"/>
                    <a:pt x="0" y="282"/>
                    <a:pt x="0" y="282"/>
                  </a:cubicBezTo>
                  <a:cubicBezTo>
                    <a:pt x="292" y="10306"/>
                    <a:pt x="292" y="10306"/>
                    <a:pt x="292" y="10306"/>
                  </a:cubicBezTo>
                  <a:cubicBezTo>
                    <a:pt x="3795" y="10165"/>
                    <a:pt x="3795" y="10165"/>
                    <a:pt x="3795" y="10165"/>
                  </a:cubicBezTo>
                  <a:cubicBezTo>
                    <a:pt x="3795" y="6635"/>
                    <a:pt x="6714" y="3529"/>
                    <a:pt x="10362" y="3388"/>
                  </a:cubicBezTo>
                  <a:moveTo>
                    <a:pt x="11384" y="6353"/>
                  </a:moveTo>
                  <a:cubicBezTo>
                    <a:pt x="11384" y="11012"/>
                    <a:pt x="11384" y="11012"/>
                    <a:pt x="11384" y="11012"/>
                  </a:cubicBezTo>
                  <a:cubicBezTo>
                    <a:pt x="16200" y="11012"/>
                    <a:pt x="16200" y="11012"/>
                    <a:pt x="16200" y="11012"/>
                  </a:cubicBezTo>
                  <a:cubicBezTo>
                    <a:pt x="16054" y="8612"/>
                    <a:pt x="13865" y="6494"/>
                    <a:pt x="11384" y="6353"/>
                  </a:cubicBezTo>
                  <a:moveTo>
                    <a:pt x="18243" y="11012"/>
                  </a:moveTo>
                  <a:cubicBezTo>
                    <a:pt x="18973" y="11012"/>
                    <a:pt x="18973" y="11012"/>
                    <a:pt x="18973" y="11012"/>
                  </a:cubicBezTo>
                  <a:cubicBezTo>
                    <a:pt x="18827" y="7059"/>
                    <a:pt x="15470" y="3812"/>
                    <a:pt x="11384" y="3671"/>
                  </a:cubicBezTo>
                  <a:cubicBezTo>
                    <a:pt x="11384" y="4376"/>
                    <a:pt x="11384" y="4376"/>
                    <a:pt x="11384" y="4376"/>
                  </a:cubicBezTo>
                  <a:cubicBezTo>
                    <a:pt x="15032" y="4518"/>
                    <a:pt x="18097" y="7482"/>
                    <a:pt x="18243" y="11012"/>
                  </a:cubicBezTo>
                  <a:moveTo>
                    <a:pt x="4378" y="10165"/>
                  </a:moveTo>
                  <a:cubicBezTo>
                    <a:pt x="10654" y="10024"/>
                    <a:pt x="10654" y="10024"/>
                    <a:pt x="10654" y="10024"/>
                  </a:cubicBezTo>
                  <a:cubicBezTo>
                    <a:pt x="10508" y="3953"/>
                    <a:pt x="10508" y="3953"/>
                    <a:pt x="10508" y="3953"/>
                  </a:cubicBezTo>
                  <a:cubicBezTo>
                    <a:pt x="7005" y="4235"/>
                    <a:pt x="4378" y="6918"/>
                    <a:pt x="4378" y="10165"/>
                  </a:cubicBezTo>
                  <a:moveTo>
                    <a:pt x="16784" y="11012"/>
                  </a:moveTo>
                  <a:cubicBezTo>
                    <a:pt x="17659" y="11012"/>
                    <a:pt x="17659" y="11012"/>
                    <a:pt x="17659" y="11012"/>
                  </a:cubicBezTo>
                  <a:cubicBezTo>
                    <a:pt x="17514" y="7765"/>
                    <a:pt x="14741" y="5082"/>
                    <a:pt x="11384" y="5082"/>
                  </a:cubicBezTo>
                  <a:cubicBezTo>
                    <a:pt x="11384" y="5788"/>
                    <a:pt x="11384" y="5788"/>
                    <a:pt x="11384" y="5788"/>
                  </a:cubicBezTo>
                  <a:cubicBezTo>
                    <a:pt x="14303" y="5929"/>
                    <a:pt x="16638" y="8188"/>
                    <a:pt x="16784" y="11012"/>
                  </a:cubicBezTo>
                  <a:moveTo>
                    <a:pt x="17659" y="11576"/>
                  </a:moveTo>
                  <a:cubicBezTo>
                    <a:pt x="11384" y="11576"/>
                    <a:pt x="11384" y="11576"/>
                    <a:pt x="11384" y="11576"/>
                  </a:cubicBezTo>
                  <a:cubicBezTo>
                    <a:pt x="11384" y="17647"/>
                    <a:pt x="11384" y="17647"/>
                    <a:pt x="11384" y="17647"/>
                  </a:cubicBezTo>
                  <a:cubicBezTo>
                    <a:pt x="14741" y="17506"/>
                    <a:pt x="17514" y="14965"/>
                    <a:pt x="17659" y="11576"/>
                  </a:cubicBezTo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601" dirty="0">
                <a:latin typeface="Georgia" panose="02040502050405020303" pitchFamily="18" charset="0"/>
              </a:endParaRPr>
            </a:p>
          </p:txBody>
        </p:sp>
        <p:sp>
          <p:nvSpPr>
            <p:cNvPr id="6" name="Freeform 6"/>
            <p:cNvSpPr/>
            <p:nvPr/>
          </p:nvSpPr>
          <p:spPr>
            <a:xfrm>
              <a:off x="986488" y="622053"/>
              <a:ext cx="3810864" cy="2356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421" y="4086"/>
                  </a:moveTo>
                  <a:cubicBezTo>
                    <a:pt x="21242" y="4086"/>
                    <a:pt x="21242" y="4086"/>
                    <a:pt x="21242" y="4086"/>
                  </a:cubicBezTo>
                  <a:cubicBezTo>
                    <a:pt x="21242" y="17514"/>
                    <a:pt x="21242" y="17514"/>
                    <a:pt x="21242" y="17514"/>
                  </a:cubicBezTo>
                  <a:cubicBezTo>
                    <a:pt x="21421" y="17514"/>
                    <a:pt x="21421" y="17514"/>
                    <a:pt x="21421" y="17514"/>
                  </a:cubicBezTo>
                  <a:cubicBezTo>
                    <a:pt x="21421" y="9924"/>
                    <a:pt x="21421" y="9924"/>
                    <a:pt x="21421" y="9924"/>
                  </a:cubicBezTo>
                  <a:cubicBezTo>
                    <a:pt x="21421" y="7589"/>
                    <a:pt x="21493" y="7005"/>
                    <a:pt x="21600" y="7589"/>
                  </a:cubicBezTo>
                  <a:cubicBezTo>
                    <a:pt x="21600" y="4086"/>
                    <a:pt x="21600" y="4086"/>
                    <a:pt x="21600" y="4086"/>
                  </a:cubicBezTo>
                  <a:cubicBezTo>
                    <a:pt x="21564" y="4086"/>
                    <a:pt x="21528" y="4086"/>
                    <a:pt x="21493" y="4670"/>
                  </a:cubicBezTo>
                  <a:cubicBezTo>
                    <a:pt x="21457" y="4670"/>
                    <a:pt x="21457" y="5254"/>
                    <a:pt x="21421" y="6422"/>
                  </a:cubicBezTo>
                  <a:cubicBezTo>
                    <a:pt x="21421" y="6422"/>
                    <a:pt x="21421" y="6422"/>
                    <a:pt x="21421" y="6422"/>
                  </a:cubicBezTo>
                  <a:lnTo>
                    <a:pt x="21421" y="4086"/>
                  </a:lnTo>
                  <a:close/>
                  <a:moveTo>
                    <a:pt x="20848" y="11676"/>
                  </a:moveTo>
                  <a:cubicBezTo>
                    <a:pt x="20848" y="12843"/>
                    <a:pt x="20884" y="15178"/>
                    <a:pt x="20776" y="15178"/>
                  </a:cubicBezTo>
                  <a:cubicBezTo>
                    <a:pt x="20704" y="15178"/>
                    <a:pt x="20669" y="14595"/>
                    <a:pt x="20669" y="13427"/>
                  </a:cubicBezTo>
                  <a:cubicBezTo>
                    <a:pt x="20669" y="12843"/>
                    <a:pt x="20669" y="12259"/>
                    <a:pt x="20704" y="12259"/>
                  </a:cubicBezTo>
                  <a:cubicBezTo>
                    <a:pt x="20776" y="11092"/>
                    <a:pt x="20812" y="11092"/>
                    <a:pt x="20848" y="10508"/>
                  </a:cubicBezTo>
                  <a:lnTo>
                    <a:pt x="20848" y="11676"/>
                  </a:lnTo>
                  <a:close/>
                  <a:moveTo>
                    <a:pt x="21063" y="17514"/>
                  </a:moveTo>
                  <a:cubicBezTo>
                    <a:pt x="21063" y="16930"/>
                    <a:pt x="21063" y="16346"/>
                    <a:pt x="21063" y="15178"/>
                  </a:cubicBezTo>
                  <a:cubicBezTo>
                    <a:pt x="21063" y="7589"/>
                    <a:pt x="21063" y="7589"/>
                    <a:pt x="21063" y="7589"/>
                  </a:cubicBezTo>
                  <a:cubicBezTo>
                    <a:pt x="21063" y="5838"/>
                    <a:pt x="21027" y="3503"/>
                    <a:pt x="20776" y="3503"/>
                  </a:cubicBezTo>
                  <a:cubicBezTo>
                    <a:pt x="20561" y="3503"/>
                    <a:pt x="20490" y="5254"/>
                    <a:pt x="20490" y="8173"/>
                  </a:cubicBezTo>
                  <a:cubicBezTo>
                    <a:pt x="20669" y="8173"/>
                    <a:pt x="20669" y="8173"/>
                    <a:pt x="20669" y="8173"/>
                  </a:cubicBezTo>
                  <a:cubicBezTo>
                    <a:pt x="20669" y="7005"/>
                    <a:pt x="20704" y="5838"/>
                    <a:pt x="20776" y="5838"/>
                  </a:cubicBezTo>
                  <a:cubicBezTo>
                    <a:pt x="20812" y="5838"/>
                    <a:pt x="20848" y="6422"/>
                    <a:pt x="20848" y="7005"/>
                  </a:cubicBezTo>
                  <a:cubicBezTo>
                    <a:pt x="20884" y="7589"/>
                    <a:pt x="20848" y="8173"/>
                    <a:pt x="20776" y="8757"/>
                  </a:cubicBezTo>
                  <a:cubicBezTo>
                    <a:pt x="20633" y="9924"/>
                    <a:pt x="20490" y="10508"/>
                    <a:pt x="20490" y="13427"/>
                  </a:cubicBezTo>
                  <a:cubicBezTo>
                    <a:pt x="20490" y="16346"/>
                    <a:pt x="20561" y="17514"/>
                    <a:pt x="20704" y="17514"/>
                  </a:cubicBezTo>
                  <a:cubicBezTo>
                    <a:pt x="20776" y="17514"/>
                    <a:pt x="20812" y="16930"/>
                    <a:pt x="20884" y="15762"/>
                  </a:cubicBezTo>
                  <a:cubicBezTo>
                    <a:pt x="20884" y="15762"/>
                    <a:pt x="20884" y="15762"/>
                    <a:pt x="20884" y="15762"/>
                  </a:cubicBezTo>
                  <a:cubicBezTo>
                    <a:pt x="20884" y="16346"/>
                    <a:pt x="20884" y="16930"/>
                    <a:pt x="20884" y="17514"/>
                  </a:cubicBezTo>
                  <a:lnTo>
                    <a:pt x="21063" y="17514"/>
                  </a:lnTo>
                  <a:close/>
                  <a:moveTo>
                    <a:pt x="19988" y="17514"/>
                  </a:moveTo>
                  <a:cubicBezTo>
                    <a:pt x="19988" y="8757"/>
                    <a:pt x="19988" y="8757"/>
                    <a:pt x="19988" y="8757"/>
                  </a:cubicBezTo>
                  <a:cubicBezTo>
                    <a:pt x="19988" y="7005"/>
                    <a:pt x="20024" y="5838"/>
                    <a:pt x="20096" y="5838"/>
                  </a:cubicBezTo>
                  <a:cubicBezTo>
                    <a:pt x="20167" y="6422"/>
                    <a:pt x="20167" y="7005"/>
                    <a:pt x="20167" y="8173"/>
                  </a:cubicBezTo>
                  <a:cubicBezTo>
                    <a:pt x="20167" y="17514"/>
                    <a:pt x="20167" y="17514"/>
                    <a:pt x="20167" y="17514"/>
                  </a:cubicBezTo>
                  <a:cubicBezTo>
                    <a:pt x="20346" y="17514"/>
                    <a:pt x="20346" y="17514"/>
                    <a:pt x="20346" y="17514"/>
                  </a:cubicBezTo>
                  <a:cubicBezTo>
                    <a:pt x="20346" y="7005"/>
                    <a:pt x="20346" y="7005"/>
                    <a:pt x="20346" y="7005"/>
                  </a:cubicBezTo>
                  <a:cubicBezTo>
                    <a:pt x="20346" y="4670"/>
                    <a:pt x="20275" y="3503"/>
                    <a:pt x="20167" y="3503"/>
                  </a:cubicBezTo>
                  <a:cubicBezTo>
                    <a:pt x="20131" y="3503"/>
                    <a:pt x="20060" y="4086"/>
                    <a:pt x="19988" y="5254"/>
                  </a:cubicBezTo>
                  <a:cubicBezTo>
                    <a:pt x="19988" y="5254"/>
                    <a:pt x="19988" y="5254"/>
                    <a:pt x="19988" y="5254"/>
                  </a:cubicBezTo>
                  <a:cubicBezTo>
                    <a:pt x="19988" y="0"/>
                    <a:pt x="19988" y="0"/>
                    <a:pt x="19988" y="0"/>
                  </a:cubicBezTo>
                  <a:cubicBezTo>
                    <a:pt x="19809" y="0"/>
                    <a:pt x="19809" y="0"/>
                    <a:pt x="19809" y="0"/>
                  </a:cubicBezTo>
                  <a:cubicBezTo>
                    <a:pt x="19809" y="17514"/>
                    <a:pt x="19809" y="17514"/>
                    <a:pt x="19809" y="17514"/>
                  </a:cubicBezTo>
                  <a:lnTo>
                    <a:pt x="19988" y="17514"/>
                  </a:lnTo>
                  <a:close/>
                  <a:moveTo>
                    <a:pt x="19666" y="8757"/>
                  </a:moveTo>
                  <a:cubicBezTo>
                    <a:pt x="19666" y="7589"/>
                    <a:pt x="19666" y="7589"/>
                    <a:pt x="19666" y="7589"/>
                  </a:cubicBezTo>
                  <a:cubicBezTo>
                    <a:pt x="19666" y="5838"/>
                    <a:pt x="19594" y="3503"/>
                    <a:pt x="19415" y="3503"/>
                  </a:cubicBezTo>
                  <a:cubicBezTo>
                    <a:pt x="19272" y="3503"/>
                    <a:pt x="19164" y="4670"/>
                    <a:pt x="19164" y="8173"/>
                  </a:cubicBezTo>
                  <a:cubicBezTo>
                    <a:pt x="19164" y="12843"/>
                    <a:pt x="19164" y="12843"/>
                    <a:pt x="19164" y="12843"/>
                  </a:cubicBezTo>
                  <a:cubicBezTo>
                    <a:pt x="19128" y="16346"/>
                    <a:pt x="19236" y="17514"/>
                    <a:pt x="19415" y="17514"/>
                  </a:cubicBezTo>
                  <a:cubicBezTo>
                    <a:pt x="19594" y="17514"/>
                    <a:pt x="19666" y="16346"/>
                    <a:pt x="19666" y="13427"/>
                  </a:cubicBezTo>
                  <a:cubicBezTo>
                    <a:pt x="19666" y="12259"/>
                    <a:pt x="19666" y="12259"/>
                    <a:pt x="19666" y="12259"/>
                  </a:cubicBezTo>
                  <a:cubicBezTo>
                    <a:pt x="19487" y="12259"/>
                    <a:pt x="19487" y="12259"/>
                    <a:pt x="19487" y="12259"/>
                  </a:cubicBezTo>
                  <a:cubicBezTo>
                    <a:pt x="19487" y="13427"/>
                    <a:pt x="19487" y="13427"/>
                    <a:pt x="19487" y="13427"/>
                  </a:cubicBezTo>
                  <a:cubicBezTo>
                    <a:pt x="19451" y="14595"/>
                    <a:pt x="19451" y="15178"/>
                    <a:pt x="19415" y="15178"/>
                  </a:cubicBezTo>
                  <a:cubicBezTo>
                    <a:pt x="19343" y="15178"/>
                    <a:pt x="19343" y="14595"/>
                    <a:pt x="19343" y="12259"/>
                  </a:cubicBezTo>
                  <a:cubicBezTo>
                    <a:pt x="19343" y="8757"/>
                    <a:pt x="19343" y="8757"/>
                    <a:pt x="19343" y="8757"/>
                  </a:cubicBezTo>
                  <a:cubicBezTo>
                    <a:pt x="19343" y="7589"/>
                    <a:pt x="19343" y="5838"/>
                    <a:pt x="19415" y="5838"/>
                  </a:cubicBezTo>
                  <a:cubicBezTo>
                    <a:pt x="19451" y="5838"/>
                    <a:pt x="19451" y="6422"/>
                    <a:pt x="19487" y="7005"/>
                  </a:cubicBezTo>
                  <a:cubicBezTo>
                    <a:pt x="19487" y="8757"/>
                    <a:pt x="19487" y="8757"/>
                    <a:pt x="19487" y="8757"/>
                  </a:cubicBezTo>
                  <a:lnTo>
                    <a:pt x="19666" y="8757"/>
                  </a:lnTo>
                  <a:close/>
                  <a:moveTo>
                    <a:pt x="18484" y="12843"/>
                  </a:moveTo>
                  <a:cubicBezTo>
                    <a:pt x="18448" y="16930"/>
                    <a:pt x="18663" y="17514"/>
                    <a:pt x="18734" y="17514"/>
                  </a:cubicBezTo>
                  <a:cubicBezTo>
                    <a:pt x="19021" y="17514"/>
                    <a:pt x="19057" y="15178"/>
                    <a:pt x="19021" y="12843"/>
                  </a:cubicBezTo>
                  <a:cubicBezTo>
                    <a:pt x="19021" y="12259"/>
                    <a:pt x="18949" y="11092"/>
                    <a:pt x="18913" y="10508"/>
                  </a:cubicBezTo>
                  <a:cubicBezTo>
                    <a:pt x="18734" y="8757"/>
                    <a:pt x="18734" y="8757"/>
                    <a:pt x="18734" y="8757"/>
                  </a:cubicBezTo>
                  <a:cubicBezTo>
                    <a:pt x="18699" y="8173"/>
                    <a:pt x="18663" y="8173"/>
                    <a:pt x="18663" y="7005"/>
                  </a:cubicBezTo>
                  <a:cubicBezTo>
                    <a:pt x="18663" y="6422"/>
                    <a:pt x="18699" y="5838"/>
                    <a:pt x="18770" y="5838"/>
                  </a:cubicBezTo>
                  <a:cubicBezTo>
                    <a:pt x="18806" y="5838"/>
                    <a:pt x="18842" y="6422"/>
                    <a:pt x="18842" y="8173"/>
                  </a:cubicBezTo>
                  <a:cubicBezTo>
                    <a:pt x="19021" y="8173"/>
                    <a:pt x="19021" y="8173"/>
                    <a:pt x="19021" y="8173"/>
                  </a:cubicBezTo>
                  <a:cubicBezTo>
                    <a:pt x="19021" y="5254"/>
                    <a:pt x="18949" y="3503"/>
                    <a:pt x="18770" y="3503"/>
                  </a:cubicBezTo>
                  <a:cubicBezTo>
                    <a:pt x="18591" y="3503"/>
                    <a:pt x="18484" y="4670"/>
                    <a:pt x="18484" y="7005"/>
                  </a:cubicBezTo>
                  <a:cubicBezTo>
                    <a:pt x="18484" y="8757"/>
                    <a:pt x="18555" y="9924"/>
                    <a:pt x="18627" y="11092"/>
                  </a:cubicBezTo>
                  <a:cubicBezTo>
                    <a:pt x="18734" y="12259"/>
                    <a:pt x="18734" y="12259"/>
                    <a:pt x="18734" y="12259"/>
                  </a:cubicBezTo>
                  <a:cubicBezTo>
                    <a:pt x="18770" y="12843"/>
                    <a:pt x="18842" y="12843"/>
                    <a:pt x="18842" y="14011"/>
                  </a:cubicBezTo>
                  <a:cubicBezTo>
                    <a:pt x="18842" y="14595"/>
                    <a:pt x="18806" y="15178"/>
                    <a:pt x="18770" y="15178"/>
                  </a:cubicBezTo>
                  <a:cubicBezTo>
                    <a:pt x="18699" y="15178"/>
                    <a:pt x="18663" y="15178"/>
                    <a:pt x="18663" y="12843"/>
                  </a:cubicBezTo>
                  <a:lnTo>
                    <a:pt x="18484" y="12843"/>
                  </a:lnTo>
                  <a:close/>
                  <a:moveTo>
                    <a:pt x="17803" y="18681"/>
                  </a:moveTo>
                  <a:cubicBezTo>
                    <a:pt x="17839" y="21016"/>
                    <a:pt x="17910" y="21600"/>
                    <a:pt x="18054" y="21600"/>
                  </a:cubicBezTo>
                  <a:cubicBezTo>
                    <a:pt x="18304" y="21600"/>
                    <a:pt x="18340" y="19265"/>
                    <a:pt x="18340" y="16930"/>
                  </a:cubicBezTo>
                  <a:cubicBezTo>
                    <a:pt x="18340" y="4086"/>
                    <a:pt x="18340" y="4086"/>
                    <a:pt x="18340" y="4086"/>
                  </a:cubicBezTo>
                  <a:cubicBezTo>
                    <a:pt x="18161" y="4086"/>
                    <a:pt x="18161" y="4086"/>
                    <a:pt x="18161" y="4086"/>
                  </a:cubicBezTo>
                  <a:cubicBezTo>
                    <a:pt x="18161" y="5254"/>
                    <a:pt x="18161" y="5254"/>
                    <a:pt x="18161" y="5254"/>
                  </a:cubicBezTo>
                  <a:cubicBezTo>
                    <a:pt x="18161" y="5254"/>
                    <a:pt x="18161" y="5254"/>
                    <a:pt x="18161" y="5254"/>
                  </a:cubicBezTo>
                  <a:cubicBezTo>
                    <a:pt x="18125" y="4086"/>
                    <a:pt x="18090" y="3503"/>
                    <a:pt x="17982" y="3503"/>
                  </a:cubicBezTo>
                  <a:cubicBezTo>
                    <a:pt x="17875" y="3503"/>
                    <a:pt x="17803" y="4670"/>
                    <a:pt x="17803" y="8173"/>
                  </a:cubicBezTo>
                  <a:cubicBezTo>
                    <a:pt x="17803" y="13427"/>
                    <a:pt x="17803" y="13427"/>
                    <a:pt x="17803" y="13427"/>
                  </a:cubicBezTo>
                  <a:cubicBezTo>
                    <a:pt x="17803" y="15178"/>
                    <a:pt x="17839" y="17514"/>
                    <a:pt x="17982" y="17514"/>
                  </a:cubicBezTo>
                  <a:cubicBezTo>
                    <a:pt x="18090" y="17514"/>
                    <a:pt x="18125" y="16930"/>
                    <a:pt x="18161" y="15762"/>
                  </a:cubicBezTo>
                  <a:cubicBezTo>
                    <a:pt x="18161" y="15762"/>
                    <a:pt x="18161" y="15762"/>
                    <a:pt x="18161" y="15762"/>
                  </a:cubicBezTo>
                  <a:cubicBezTo>
                    <a:pt x="18161" y="17514"/>
                    <a:pt x="18161" y="17514"/>
                    <a:pt x="18161" y="17514"/>
                  </a:cubicBezTo>
                  <a:cubicBezTo>
                    <a:pt x="18161" y="18681"/>
                    <a:pt x="18161" y="19265"/>
                    <a:pt x="18090" y="19265"/>
                  </a:cubicBezTo>
                  <a:cubicBezTo>
                    <a:pt x="18054" y="19265"/>
                    <a:pt x="18018" y="19265"/>
                    <a:pt x="18018" y="19265"/>
                  </a:cubicBezTo>
                  <a:cubicBezTo>
                    <a:pt x="18018" y="19265"/>
                    <a:pt x="17982" y="19265"/>
                    <a:pt x="17982" y="18681"/>
                  </a:cubicBezTo>
                  <a:lnTo>
                    <a:pt x="17803" y="18681"/>
                  </a:lnTo>
                  <a:close/>
                  <a:moveTo>
                    <a:pt x="18161" y="8757"/>
                  </a:moveTo>
                  <a:cubicBezTo>
                    <a:pt x="18161" y="12843"/>
                    <a:pt x="18161" y="12843"/>
                    <a:pt x="18161" y="12843"/>
                  </a:cubicBezTo>
                  <a:cubicBezTo>
                    <a:pt x="18161" y="14595"/>
                    <a:pt x="18125" y="15178"/>
                    <a:pt x="18054" y="15178"/>
                  </a:cubicBezTo>
                  <a:cubicBezTo>
                    <a:pt x="18018" y="15178"/>
                    <a:pt x="17982" y="14011"/>
                    <a:pt x="17982" y="12843"/>
                  </a:cubicBezTo>
                  <a:cubicBezTo>
                    <a:pt x="17982" y="8757"/>
                    <a:pt x="17982" y="8757"/>
                    <a:pt x="17982" y="8757"/>
                  </a:cubicBezTo>
                  <a:cubicBezTo>
                    <a:pt x="17982" y="7589"/>
                    <a:pt x="17982" y="5838"/>
                    <a:pt x="18090" y="5838"/>
                  </a:cubicBezTo>
                  <a:cubicBezTo>
                    <a:pt x="18161" y="5838"/>
                    <a:pt x="18161" y="8173"/>
                    <a:pt x="18161" y="8757"/>
                  </a:cubicBezTo>
                  <a:moveTo>
                    <a:pt x="17301" y="4086"/>
                  </a:moveTo>
                  <a:cubicBezTo>
                    <a:pt x="17087" y="4086"/>
                    <a:pt x="17087" y="4086"/>
                    <a:pt x="17087" y="4086"/>
                  </a:cubicBezTo>
                  <a:cubicBezTo>
                    <a:pt x="17087" y="17514"/>
                    <a:pt x="17087" y="17514"/>
                    <a:pt x="17087" y="17514"/>
                  </a:cubicBezTo>
                  <a:cubicBezTo>
                    <a:pt x="17301" y="17514"/>
                    <a:pt x="17301" y="17514"/>
                    <a:pt x="17301" y="17514"/>
                  </a:cubicBezTo>
                  <a:cubicBezTo>
                    <a:pt x="17301" y="8757"/>
                    <a:pt x="17301" y="8757"/>
                    <a:pt x="17301" y="8757"/>
                  </a:cubicBezTo>
                  <a:cubicBezTo>
                    <a:pt x="17266" y="7589"/>
                    <a:pt x="17301" y="6422"/>
                    <a:pt x="17373" y="6422"/>
                  </a:cubicBezTo>
                  <a:cubicBezTo>
                    <a:pt x="17445" y="6422"/>
                    <a:pt x="17445" y="7005"/>
                    <a:pt x="17445" y="8757"/>
                  </a:cubicBezTo>
                  <a:cubicBezTo>
                    <a:pt x="17445" y="17514"/>
                    <a:pt x="17445" y="17514"/>
                    <a:pt x="17445" y="17514"/>
                  </a:cubicBezTo>
                  <a:cubicBezTo>
                    <a:pt x="17624" y="17514"/>
                    <a:pt x="17624" y="17514"/>
                    <a:pt x="17624" y="17514"/>
                  </a:cubicBezTo>
                  <a:cubicBezTo>
                    <a:pt x="17624" y="7005"/>
                    <a:pt x="17624" y="7005"/>
                    <a:pt x="17624" y="7005"/>
                  </a:cubicBezTo>
                  <a:cubicBezTo>
                    <a:pt x="17660" y="4670"/>
                    <a:pt x="17552" y="3503"/>
                    <a:pt x="17445" y="3503"/>
                  </a:cubicBezTo>
                  <a:cubicBezTo>
                    <a:pt x="17409" y="3503"/>
                    <a:pt x="17337" y="4086"/>
                    <a:pt x="17301" y="5254"/>
                  </a:cubicBezTo>
                  <a:cubicBezTo>
                    <a:pt x="17301" y="5254"/>
                    <a:pt x="17301" y="5254"/>
                    <a:pt x="17301" y="5254"/>
                  </a:cubicBezTo>
                  <a:lnTo>
                    <a:pt x="17301" y="4086"/>
                  </a:lnTo>
                  <a:close/>
                  <a:moveTo>
                    <a:pt x="16728" y="17514"/>
                  </a:moveTo>
                  <a:cubicBezTo>
                    <a:pt x="16907" y="17514"/>
                    <a:pt x="16907" y="17514"/>
                    <a:pt x="16907" y="17514"/>
                  </a:cubicBezTo>
                  <a:cubicBezTo>
                    <a:pt x="16907" y="4086"/>
                    <a:pt x="16907" y="4086"/>
                    <a:pt x="16907" y="4086"/>
                  </a:cubicBezTo>
                  <a:cubicBezTo>
                    <a:pt x="16728" y="4086"/>
                    <a:pt x="16728" y="4086"/>
                    <a:pt x="16728" y="4086"/>
                  </a:cubicBezTo>
                  <a:cubicBezTo>
                    <a:pt x="16728" y="12843"/>
                    <a:pt x="16728" y="12843"/>
                    <a:pt x="16728" y="12843"/>
                  </a:cubicBezTo>
                  <a:cubicBezTo>
                    <a:pt x="16728" y="13427"/>
                    <a:pt x="16728" y="15178"/>
                    <a:pt x="16657" y="15178"/>
                  </a:cubicBezTo>
                  <a:cubicBezTo>
                    <a:pt x="16621" y="15178"/>
                    <a:pt x="16585" y="15178"/>
                    <a:pt x="16585" y="14595"/>
                  </a:cubicBezTo>
                  <a:cubicBezTo>
                    <a:pt x="16549" y="14595"/>
                    <a:pt x="16549" y="13427"/>
                    <a:pt x="16549" y="12843"/>
                  </a:cubicBezTo>
                  <a:cubicBezTo>
                    <a:pt x="16549" y="4086"/>
                    <a:pt x="16549" y="4086"/>
                    <a:pt x="16549" y="4086"/>
                  </a:cubicBezTo>
                  <a:cubicBezTo>
                    <a:pt x="16370" y="4086"/>
                    <a:pt x="16370" y="4086"/>
                    <a:pt x="16370" y="4086"/>
                  </a:cubicBezTo>
                  <a:cubicBezTo>
                    <a:pt x="16370" y="14011"/>
                    <a:pt x="16370" y="14011"/>
                    <a:pt x="16370" y="14011"/>
                  </a:cubicBezTo>
                  <a:cubicBezTo>
                    <a:pt x="16370" y="16346"/>
                    <a:pt x="16406" y="17514"/>
                    <a:pt x="16549" y="17514"/>
                  </a:cubicBezTo>
                  <a:cubicBezTo>
                    <a:pt x="16657" y="17514"/>
                    <a:pt x="16693" y="16930"/>
                    <a:pt x="16728" y="15178"/>
                  </a:cubicBezTo>
                  <a:cubicBezTo>
                    <a:pt x="16728" y="15178"/>
                    <a:pt x="16728" y="15178"/>
                    <a:pt x="16728" y="15178"/>
                  </a:cubicBezTo>
                  <a:lnTo>
                    <a:pt x="16728" y="17514"/>
                  </a:lnTo>
                  <a:close/>
                  <a:moveTo>
                    <a:pt x="15654" y="11676"/>
                  </a:moveTo>
                  <a:cubicBezTo>
                    <a:pt x="15654" y="13427"/>
                    <a:pt x="15690" y="15178"/>
                    <a:pt x="15690" y="15762"/>
                  </a:cubicBezTo>
                  <a:cubicBezTo>
                    <a:pt x="15761" y="17514"/>
                    <a:pt x="15833" y="17514"/>
                    <a:pt x="15904" y="17514"/>
                  </a:cubicBezTo>
                  <a:cubicBezTo>
                    <a:pt x="16012" y="17514"/>
                    <a:pt x="16084" y="17514"/>
                    <a:pt x="16155" y="16346"/>
                  </a:cubicBezTo>
                  <a:cubicBezTo>
                    <a:pt x="16227" y="15178"/>
                    <a:pt x="16191" y="13427"/>
                    <a:pt x="16191" y="12259"/>
                  </a:cubicBezTo>
                  <a:cubicBezTo>
                    <a:pt x="16191" y="0"/>
                    <a:pt x="16191" y="0"/>
                    <a:pt x="16191" y="0"/>
                  </a:cubicBezTo>
                  <a:cubicBezTo>
                    <a:pt x="16012" y="0"/>
                    <a:pt x="16012" y="0"/>
                    <a:pt x="16012" y="0"/>
                  </a:cubicBezTo>
                  <a:cubicBezTo>
                    <a:pt x="16012" y="13427"/>
                    <a:pt x="16012" y="13427"/>
                    <a:pt x="16012" y="13427"/>
                  </a:cubicBezTo>
                  <a:cubicBezTo>
                    <a:pt x="16012" y="14011"/>
                    <a:pt x="16012" y="15178"/>
                    <a:pt x="15940" y="15178"/>
                  </a:cubicBezTo>
                  <a:cubicBezTo>
                    <a:pt x="15869" y="15178"/>
                    <a:pt x="15869" y="14595"/>
                    <a:pt x="15869" y="14011"/>
                  </a:cubicBezTo>
                  <a:cubicBezTo>
                    <a:pt x="15869" y="11676"/>
                    <a:pt x="15869" y="11676"/>
                    <a:pt x="15869" y="11676"/>
                  </a:cubicBezTo>
                  <a:lnTo>
                    <a:pt x="15654" y="11676"/>
                  </a:lnTo>
                  <a:close/>
                  <a:moveTo>
                    <a:pt x="15045" y="4086"/>
                  </a:moveTo>
                  <a:cubicBezTo>
                    <a:pt x="14866" y="4086"/>
                    <a:pt x="14866" y="4086"/>
                    <a:pt x="14866" y="4086"/>
                  </a:cubicBezTo>
                  <a:cubicBezTo>
                    <a:pt x="14866" y="17514"/>
                    <a:pt x="14866" y="17514"/>
                    <a:pt x="14866" y="17514"/>
                  </a:cubicBezTo>
                  <a:cubicBezTo>
                    <a:pt x="15045" y="17514"/>
                    <a:pt x="15045" y="17514"/>
                    <a:pt x="15045" y="17514"/>
                  </a:cubicBezTo>
                  <a:cubicBezTo>
                    <a:pt x="15045" y="8757"/>
                    <a:pt x="15045" y="8757"/>
                    <a:pt x="15045" y="8757"/>
                  </a:cubicBezTo>
                  <a:cubicBezTo>
                    <a:pt x="15045" y="7589"/>
                    <a:pt x="15081" y="6422"/>
                    <a:pt x="15152" y="6422"/>
                  </a:cubicBezTo>
                  <a:cubicBezTo>
                    <a:pt x="15224" y="6422"/>
                    <a:pt x="15224" y="7005"/>
                    <a:pt x="15224" y="8757"/>
                  </a:cubicBezTo>
                  <a:cubicBezTo>
                    <a:pt x="15224" y="17514"/>
                    <a:pt x="15224" y="17514"/>
                    <a:pt x="15224" y="17514"/>
                  </a:cubicBezTo>
                  <a:cubicBezTo>
                    <a:pt x="15403" y="17514"/>
                    <a:pt x="15403" y="17514"/>
                    <a:pt x="15403" y="17514"/>
                  </a:cubicBezTo>
                  <a:cubicBezTo>
                    <a:pt x="15403" y="7005"/>
                    <a:pt x="15403" y="7005"/>
                    <a:pt x="15403" y="7005"/>
                  </a:cubicBezTo>
                  <a:cubicBezTo>
                    <a:pt x="15403" y="4670"/>
                    <a:pt x="15331" y="3503"/>
                    <a:pt x="15224" y="3503"/>
                  </a:cubicBezTo>
                  <a:cubicBezTo>
                    <a:pt x="15188" y="3503"/>
                    <a:pt x="15116" y="4086"/>
                    <a:pt x="15045" y="5254"/>
                  </a:cubicBezTo>
                  <a:cubicBezTo>
                    <a:pt x="15045" y="5254"/>
                    <a:pt x="15045" y="5254"/>
                    <a:pt x="15045" y="5254"/>
                  </a:cubicBezTo>
                  <a:lnTo>
                    <a:pt x="15045" y="4086"/>
                  </a:lnTo>
                  <a:close/>
                  <a:moveTo>
                    <a:pt x="14328" y="8757"/>
                  </a:moveTo>
                  <a:cubicBezTo>
                    <a:pt x="14328" y="8173"/>
                    <a:pt x="14328" y="8173"/>
                    <a:pt x="14328" y="8173"/>
                  </a:cubicBezTo>
                  <a:cubicBezTo>
                    <a:pt x="14328" y="7005"/>
                    <a:pt x="14328" y="5838"/>
                    <a:pt x="14436" y="5838"/>
                  </a:cubicBezTo>
                  <a:cubicBezTo>
                    <a:pt x="14507" y="5838"/>
                    <a:pt x="14507" y="6422"/>
                    <a:pt x="14507" y="7589"/>
                  </a:cubicBezTo>
                  <a:cubicBezTo>
                    <a:pt x="14507" y="8757"/>
                    <a:pt x="14507" y="8757"/>
                    <a:pt x="14507" y="8757"/>
                  </a:cubicBezTo>
                  <a:lnTo>
                    <a:pt x="14328" y="8757"/>
                  </a:lnTo>
                  <a:close/>
                  <a:moveTo>
                    <a:pt x="14149" y="12259"/>
                  </a:moveTo>
                  <a:cubicBezTo>
                    <a:pt x="14149" y="15762"/>
                    <a:pt x="14221" y="17514"/>
                    <a:pt x="14436" y="17514"/>
                  </a:cubicBezTo>
                  <a:cubicBezTo>
                    <a:pt x="14615" y="17514"/>
                    <a:pt x="14722" y="15762"/>
                    <a:pt x="14687" y="12843"/>
                  </a:cubicBezTo>
                  <a:cubicBezTo>
                    <a:pt x="14507" y="12843"/>
                    <a:pt x="14507" y="12843"/>
                    <a:pt x="14507" y="12843"/>
                  </a:cubicBezTo>
                  <a:cubicBezTo>
                    <a:pt x="14507" y="14595"/>
                    <a:pt x="14507" y="15178"/>
                    <a:pt x="14436" y="15178"/>
                  </a:cubicBezTo>
                  <a:cubicBezTo>
                    <a:pt x="14364" y="15178"/>
                    <a:pt x="14328" y="15178"/>
                    <a:pt x="14328" y="13427"/>
                  </a:cubicBezTo>
                  <a:cubicBezTo>
                    <a:pt x="14328" y="11092"/>
                    <a:pt x="14328" y="11092"/>
                    <a:pt x="14328" y="11092"/>
                  </a:cubicBezTo>
                  <a:cubicBezTo>
                    <a:pt x="14687" y="11092"/>
                    <a:pt x="14687" y="11092"/>
                    <a:pt x="14687" y="11092"/>
                  </a:cubicBezTo>
                  <a:cubicBezTo>
                    <a:pt x="14687" y="9341"/>
                    <a:pt x="14687" y="9341"/>
                    <a:pt x="14687" y="9341"/>
                  </a:cubicBezTo>
                  <a:cubicBezTo>
                    <a:pt x="14687" y="5838"/>
                    <a:pt x="14687" y="3503"/>
                    <a:pt x="14400" y="3503"/>
                  </a:cubicBezTo>
                  <a:cubicBezTo>
                    <a:pt x="14221" y="3503"/>
                    <a:pt x="14149" y="5254"/>
                    <a:pt x="14149" y="8757"/>
                  </a:cubicBezTo>
                  <a:lnTo>
                    <a:pt x="14149" y="12259"/>
                  </a:lnTo>
                  <a:close/>
                  <a:moveTo>
                    <a:pt x="13612" y="17514"/>
                  </a:moveTo>
                  <a:cubicBezTo>
                    <a:pt x="13612" y="8757"/>
                    <a:pt x="13612" y="8757"/>
                    <a:pt x="13612" y="8757"/>
                  </a:cubicBezTo>
                  <a:cubicBezTo>
                    <a:pt x="13612" y="7005"/>
                    <a:pt x="13648" y="5838"/>
                    <a:pt x="13719" y="5838"/>
                  </a:cubicBezTo>
                  <a:cubicBezTo>
                    <a:pt x="13791" y="6422"/>
                    <a:pt x="13791" y="7005"/>
                    <a:pt x="13791" y="8173"/>
                  </a:cubicBezTo>
                  <a:cubicBezTo>
                    <a:pt x="13791" y="17514"/>
                    <a:pt x="13791" y="17514"/>
                    <a:pt x="13791" y="17514"/>
                  </a:cubicBezTo>
                  <a:cubicBezTo>
                    <a:pt x="13970" y="17514"/>
                    <a:pt x="13970" y="17514"/>
                    <a:pt x="13970" y="17514"/>
                  </a:cubicBezTo>
                  <a:cubicBezTo>
                    <a:pt x="13970" y="7005"/>
                    <a:pt x="13970" y="7005"/>
                    <a:pt x="13970" y="7005"/>
                  </a:cubicBezTo>
                  <a:cubicBezTo>
                    <a:pt x="13970" y="4670"/>
                    <a:pt x="13899" y="3503"/>
                    <a:pt x="13791" y="3503"/>
                  </a:cubicBezTo>
                  <a:cubicBezTo>
                    <a:pt x="13755" y="3503"/>
                    <a:pt x="13684" y="4086"/>
                    <a:pt x="13612" y="5254"/>
                  </a:cubicBezTo>
                  <a:cubicBezTo>
                    <a:pt x="13612" y="5254"/>
                    <a:pt x="13612" y="5254"/>
                    <a:pt x="13612" y="5254"/>
                  </a:cubicBezTo>
                  <a:cubicBezTo>
                    <a:pt x="13612" y="0"/>
                    <a:pt x="13612" y="0"/>
                    <a:pt x="13612" y="0"/>
                  </a:cubicBezTo>
                  <a:cubicBezTo>
                    <a:pt x="13433" y="0"/>
                    <a:pt x="13433" y="0"/>
                    <a:pt x="13433" y="0"/>
                  </a:cubicBezTo>
                  <a:cubicBezTo>
                    <a:pt x="13433" y="17514"/>
                    <a:pt x="13433" y="17514"/>
                    <a:pt x="13433" y="17514"/>
                  </a:cubicBezTo>
                  <a:lnTo>
                    <a:pt x="13612" y="17514"/>
                  </a:lnTo>
                  <a:close/>
                  <a:moveTo>
                    <a:pt x="13290" y="8757"/>
                  </a:moveTo>
                  <a:cubicBezTo>
                    <a:pt x="13290" y="7589"/>
                    <a:pt x="13290" y="7589"/>
                    <a:pt x="13290" y="7589"/>
                  </a:cubicBezTo>
                  <a:cubicBezTo>
                    <a:pt x="13290" y="5838"/>
                    <a:pt x="13218" y="3503"/>
                    <a:pt x="13039" y="3503"/>
                  </a:cubicBezTo>
                  <a:cubicBezTo>
                    <a:pt x="12896" y="3503"/>
                    <a:pt x="12788" y="4670"/>
                    <a:pt x="12788" y="8173"/>
                  </a:cubicBezTo>
                  <a:cubicBezTo>
                    <a:pt x="12788" y="12843"/>
                    <a:pt x="12788" y="12843"/>
                    <a:pt x="12788" y="12843"/>
                  </a:cubicBezTo>
                  <a:cubicBezTo>
                    <a:pt x="12788" y="16346"/>
                    <a:pt x="12860" y="17514"/>
                    <a:pt x="13039" y="17514"/>
                  </a:cubicBezTo>
                  <a:cubicBezTo>
                    <a:pt x="13218" y="17514"/>
                    <a:pt x="13290" y="16346"/>
                    <a:pt x="13290" y="13427"/>
                  </a:cubicBezTo>
                  <a:cubicBezTo>
                    <a:pt x="13290" y="12259"/>
                    <a:pt x="13290" y="12259"/>
                    <a:pt x="13290" y="12259"/>
                  </a:cubicBezTo>
                  <a:cubicBezTo>
                    <a:pt x="13110" y="12259"/>
                    <a:pt x="13110" y="12259"/>
                    <a:pt x="13110" y="12259"/>
                  </a:cubicBezTo>
                  <a:cubicBezTo>
                    <a:pt x="13110" y="13427"/>
                    <a:pt x="13110" y="13427"/>
                    <a:pt x="13110" y="13427"/>
                  </a:cubicBezTo>
                  <a:cubicBezTo>
                    <a:pt x="13110" y="14595"/>
                    <a:pt x="13110" y="15178"/>
                    <a:pt x="13039" y="15178"/>
                  </a:cubicBezTo>
                  <a:cubicBezTo>
                    <a:pt x="13003" y="15178"/>
                    <a:pt x="12967" y="14595"/>
                    <a:pt x="12967" y="12259"/>
                  </a:cubicBezTo>
                  <a:cubicBezTo>
                    <a:pt x="12967" y="8757"/>
                    <a:pt x="12967" y="8757"/>
                    <a:pt x="12967" y="8757"/>
                  </a:cubicBezTo>
                  <a:cubicBezTo>
                    <a:pt x="12967" y="7589"/>
                    <a:pt x="12967" y="5838"/>
                    <a:pt x="13039" y="5838"/>
                  </a:cubicBezTo>
                  <a:cubicBezTo>
                    <a:pt x="13075" y="5838"/>
                    <a:pt x="13110" y="6422"/>
                    <a:pt x="13110" y="7005"/>
                  </a:cubicBezTo>
                  <a:cubicBezTo>
                    <a:pt x="13110" y="8757"/>
                    <a:pt x="13110" y="8757"/>
                    <a:pt x="13110" y="8757"/>
                  </a:cubicBezTo>
                  <a:lnTo>
                    <a:pt x="13290" y="8757"/>
                  </a:lnTo>
                  <a:close/>
                  <a:moveTo>
                    <a:pt x="12107" y="12843"/>
                  </a:moveTo>
                  <a:cubicBezTo>
                    <a:pt x="12107" y="16930"/>
                    <a:pt x="12287" y="17514"/>
                    <a:pt x="12394" y="17514"/>
                  </a:cubicBezTo>
                  <a:cubicBezTo>
                    <a:pt x="12645" y="17514"/>
                    <a:pt x="12681" y="15178"/>
                    <a:pt x="12645" y="12843"/>
                  </a:cubicBezTo>
                  <a:cubicBezTo>
                    <a:pt x="12645" y="12259"/>
                    <a:pt x="12573" y="11092"/>
                    <a:pt x="12537" y="10508"/>
                  </a:cubicBezTo>
                  <a:cubicBezTo>
                    <a:pt x="12394" y="8757"/>
                    <a:pt x="12394" y="8757"/>
                    <a:pt x="12394" y="8757"/>
                  </a:cubicBezTo>
                  <a:cubicBezTo>
                    <a:pt x="12358" y="8173"/>
                    <a:pt x="12322" y="8173"/>
                    <a:pt x="12322" y="7005"/>
                  </a:cubicBezTo>
                  <a:cubicBezTo>
                    <a:pt x="12322" y="6422"/>
                    <a:pt x="12358" y="5838"/>
                    <a:pt x="12394" y="5838"/>
                  </a:cubicBezTo>
                  <a:cubicBezTo>
                    <a:pt x="12466" y="5838"/>
                    <a:pt x="12466" y="6422"/>
                    <a:pt x="12466" y="8173"/>
                  </a:cubicBezTo>
                  <a:cubicBezTo>
                    <a:pt x="12645" y="8173"/>
                    <a:pt x="12645" y="8173"/>
                    <a:pt x="12645" y="8173"/>
                  </a:cubicBezTo>
                  <a:cubicBezTo>
                    <a:pt x="12681" y="5254"/>
                    <a:pt x="12573" y="3503"/>
                    <a:pt x="12394" y="3503"/>
                  </a:cubicBezTo>
                  <a:cubicBezTo>
                    <a:pt x="12215" y="3503"/>
                    <a:pt x="12107" y="4670"/>
                    <a:pt x="12107" y="7005"/>
                  </a:cubicBezTo>
                  <a:cubicBezTo>
                    <a:pt x="12107" y="8757"/>
                    <a:pt x="12179" y="9924"/>
                    <a:pt x="12287" y="11092"/>
                  </a:cubicBezTo>
                  <a:cubicBezTo>
                    <a:pt x="12394" y="12259"/>
                    <a:pt x="12394" y="12259"/>
                    <a:pt x="12394" y="12259"/>
                  </a:cubicBezTo>
                  <a:cubicBezTo>
                    <a:pt x="12430" y="12843"/>
                    <a:pt x="12466" y="12843"/>
                    <a:pt x="12466" y="14011"/>
                  </a:cubicBezTo>
                  <a:cubicBezTo>
                    <a:pt x="12466" y="14595"/>
                    <a:pt x="12430" y="15178"/>
                    <a:pt x="12394" y="15178"/>
                  </a:cubicBezTo>
                  <a:cubicBezTo>
                    <a:pt x="12358" y="15178"/>
                    <a:pt x="12287" y="15178"/>
                    <a:pt x="12322" y="12843"/>
                  </a:cubicBezTo>
                  <a:lnTo>
                    <a:pt x="12107" y="12843"/>
                  </a:lnTo>
                  <a:close/>
                  <a:moveTo>
                    <a:pt x="11964" y="0"/>
                  </a:moveTo>
                  <a:cubicBezTo>
                    <a:pt x="11785" y="0"/>
                    <a:pt x="11785" y="0"/>
                    <a:pt x="11785" y="0"/>
                  </a:cubicBezTo>
                  <a:cubicBezTo>
                    <a:pt x="11785" y="2335"/>
                    <a:pt x="11785" y="2335"/>
                    <a:pt x="11785" y="2335"/>
                  </a:cubicBezTo>
                  <a:cubicBezTo>
                    <a:pt x="11964" y="2335"/>
                    <a:pt x="11964" y="2335"/>
                    <a:pt x="11964" y="2335"/>
                  </a:cubicBezTo>
                  <a:lnTo>
                    <a:pt x="11964" y="0"/>
                  </a:lnTo>
                  <a:close/>
                  <a:moveTo>
                    <a:pt x="11964" y="4086"/>
                  </a:moveTo>
                  <a:cubicBezTo>
                    <a:pt x="11785" y="4086"/>
                    <a:pt x="11785" y="4086"/>
                    <a:pt x="11785" y="4086"/>
                  </a:cubicBezTo>
                  <a:cubicBezTo>
                    <a:pt x="11785" y="17514"/>
                    <a:pt x="11785" y="17514"/>
                    <a:pt x="11785" y="17514"/>
                  </a:cubicBezTo>
                  <a:cubicBezTo>
                    <a:pt x="11964" y="17514"/>
                    <a:pt x="11964" y="17514"/>
                    <a:pt x="11964" y="17514"/>
                  </a:cubicBezTo>
                  <a:lnTo>
                    <a:pt x="11964" y="4086"/>
                  </a:lnTo>
                  <a:close/>
                  <a:moveTo>
                    <a:pt x="11570" y="0"/>
                  </a:moveTo>
                  <a:cubicBezTo>
                    <a:pt x="11391" y="0"/>
                    <a:pt x="11391" y="0"/>
                    <a:pt x="11391" y="0"/>
                  </a:cubicBezTo>
                  <a:cubicBezTo>
                    <a:pt x="11391" y="17514"/>
                    <a:pt x="11391" y="17514"/>
                    <a:pt x="11391" y="17514"/>
                  </a:cubicBezTo>
                  <a:cubicBezTo>
                    <a:pt x="11570" y="17514"/>
                    <a:pt x="11570" y="17514"/>
                    <a:pt x="11570" y="17514"/>
                  </a:cubicBezTo>
                  <a:lnTo>
                    <a:pt x="11570" y="0"/>
                  </a:lnTo>
                  <a:close/>
                  <a:moveTo>
                    <a:pt x="10925" y="17514"/>
                  </a:moveTo>
                  <a:cubicBezTo>
                    <a:pt x="11176" y="17514"/>
                    <a:pt x="11212" y="15762"/>
                    <a:pt x="11212" y="11092"/>
                  </a:cubicBezTo>
                  <a:cubicBezTo>
                    <a:pt x="11212" y="6422"/>
                    <a:pt x="11212" y="3503"/>
                    <a:pt x="10925" y="3503"/>
                  </a:cubicBezTo>
                  <a:cubicBezTo>
                    <a:pt x="10639" y="3503"/>
                    <a:pt x="10639" y="6422"/>
                    <a:pt x="10639" y="11092"/>
                  </a:cubicBezTo>
                  <a:cubicBezTo>
                    <a:pt x="10639" y="15762"/>
                    <a:pt x="10675" y="17514"/>
                    <a:pt x="10925" y="17514"/>
                  </a:cubicBezTo>
                  <a:moveTo>
                    <a:pt x="10818" y="8757"/>
                  </a:moveTo>
                  <a:cubicBezTo>
                    <a:pt x="10818" y="7589"/>
                    <a:pt x="10818" y="5838"/>
                    <a:pt x="10925" y="5838"/>
                  </a:cubicBezTo>
                  <a:cubicBezTo>
                    <a:pt x="11033" y="5838"/>
                    <a:pt x="11033" y="7589"/>
                    <a:pt x="11033" y="8757"/>
                  </a:cubicBezTo>
                  <a:cubicBezTo>
                    <a:pt x="11033" y="12843"/>
                    <a:pt x="11033" y="12843"/>
                    <a:pt x="11033" y="12843"/>
                  </a:cubicBezTo>
                  <a:cubicBezTo>
                    <a:pt x="11033" y="14595"/>
                    <a:pt x="10997" y="15178"/>
                    <a:pt x="10925" y="15178"/>
                  </a:cubicBezTo>
                  <a:cubicBezTo>
                    <a:pt x="10854" y="15178"/>
                    <a:pt x="10818" y="14595"/>
                    <a:pt x="10818" y="12843"/>
                  </a:cubicBezTo>
                  <a:lnTo>
                    <a:pt x="10818" y="8757"/>
                  </a:lnTo>
                  <a:close/>
                  <a:moveTo>
                    <a:pt x="10137" y="17514"/>
                  </a:moveTo>
                  <a:cubicBezTo>
                    <a:pt x="10137" y="8757"/>
                    <a:pt x="10137" y="8757"/>
                    <a:pt x="10137" y="8757"/>
                  </a:cubicBezTo>
                  <a:cubicBezTo>
                    <a:pt x="10137" y="7005"/>
                    <a:pt x="10137" y="5838"/>
                    <a:pt x="10209" y="5838"/>
                  </a:cubicBezTo>
                  <a:cubicBezTo>
                    <a:pt x="10281" y="6422"/>
                    <a:pt x="10281" y="7005"/>
                    <a:pt x="10281" y="8173"/>
                  </a:cubicBezTo>
                  <a:cubicBezTo>
                    <a:pt x="10281" y="17514"/>
                    <a:pt x="10281" y="17514"/>
                    <a:pt x="10281" y="17514"/>
                  </a:cubicBezTo>
                  <a:cubicBezTo>
                    <a:pt x="10496" y="17514"/>
                    <a:pt x="10496" y="17514"/>
                    <a:pt x="10496" y="17514"/>
                  </a:cubicBezTo>
                  <a:cubicBezTo>
                    <a:pt x="10496" y="7005"/>
                    <a:pt x="10496" y="7005"/>
                    <a:pt x="10496" y="7005"/>
                  </a:cubicBezTo>
                  <a:cubicBezTo>
                    <a:pt x="10496" y="4670"/>
                    <a:pt x="10388" y="3503"/>
                    <a:pt x="10281" y="3503"/>
                  </a:cubicBezTo>
                  <a:cubicBezTo>
                    <a:pt x="10245" y="3503"/>
                    <a:pt x="10173" y="4086"/>
                    <a:pt x="10137" y="5254"/>
                  </a:cubicBezTo>
                  <a:cubicBezTo>
                    <a:pt x="10137" y="5254"/>
                    <a:pt x="10137" y="5254"/>
                    <a:pt x="10137" y="5254"/>
                  </a:cubicBezTo>
                  <a:cubicBezTo>
                    <a:pt x="10137" y="0"/>
                    <a:pt x="10137" y="0"/>
                    <a:pt x="10137" y="0"/>
                  </a:cubicBezTo>
                  <a:cubicBezTo>
                    <a:pt x="9922" y="0"/>
                    <a:pt x="9922" y="0"/>
                    <a:pt x="9922" y="0"/>
                  </a:cubicBezTo>
                  <a:cubicBezTo>
                    <a:pt x="9922" y="17514"/>
                    <a:pt x="9922" y="17514"/>
                    <a:pt x="9922" y="17514"/>
                  </a:cubicBezTo>
                  <a:lnTo>
                    <a:pt x="10137" y="17514"/>
                  </a:lnTo>
                  <a:close/>
                  <a:moveTo>
                    <a:pt x="9779" y="15178"/>
                  </a:moveTo>
                  <a:cubicBezTo>
                    <a:pt x="9743" y="15178"/>
                    <a:pt x="9707" y="15178"/>
                    <a:pt x="9707" y="14595"/>
                  </a:cubicBezTo>
                  <a:cubicBezTo>
                    <a:pt x="9707" y="6422"/>
                    <a:pt x="9707" y="6422"/>
                    <a:pt x="9707" y="6422"/>
                  </a:cubicBezTo>
                  <a:cubicBezTo>
                    <a:pt x="9779" y="6422"/>
                    <a:pt x="9779" y="6422"/>
                    <a:pt x="9779" y="6422"/>
                  </a:cubicBezTo>
                  <a:cubicBezTo>
                    <a:pt x="9779" y="4086"/>
                    <a:pt x="9779" y="4086"/>
                    <a:pt x="9779" y="4086"/>
                  </a:cubicBezTo>
                  <a:cubicBezTo>
                    <a:pt x="9707" y="4086"/>
                    <a:pt x="9707" y="4086"/>
                    <a:pt x="9707" y="4086"/>
                  </a:cubicBezTo>
                  <a:cubicBezTo>
                    <a:pt x="9707" y="584"/>
                    <a:pt x="9707" y="584"/>
                    <a:pt x="9707" y="584"/>
                  </a:cubicBezTo>
                  <a:cubicBezTo>
                    <a:pt x="9528" y="584"/>
                    <a:pt x="9528" y="584"/>
                    <a:pt x="9528" y="584"/>
                  </a:cubicBezTo>
                  <a:cubicBezTo>
                    <a:pt x="9528" y="4086"/>
                    <a:pt x="9528" y="4086"/>
                    <a:pt x="9528" y="4086"/>
                  </a:cubicBezTo>
                  <a:cubicBezTo>
                    <a:pt x="9457" y="4086"/>
                    <a:pt x="9457" y="4086"/>
                    <a:pt x="9457" y="4086"/>
                  </a:cubicBezTo>
                  <a:cubicBezTo>
                    <a:pt x="9457" y="6422"/>
                    <a:pt x="9457" y="6422"/>
                    <a:pt x="9457" y="6422"/>
                  </a:cubicBezTo>
                  <a:cubicBezTo>
                    <a:pt x="9528" y="6422"/>
                    <a:pt x="9528" y="6422"/>
                    <a:pt x="9528" y="6422"/>
                  </a:cubicBezTo>
                  <a:cubicBezTo>
                    <a:pt x="9528" y="15178"/>
                    <a:pt x="9528" y="15178"/>
                    <a:pt x="9528" y="15178"/>
                  </a:cubicBezTo>
                  <a:cubicBezTo>
                    <a:pt x="9528" y="17514"/>
                    <a:pt x="9672" y="17514"/>
                    <a:pt x="9779" y="17514"/>
                  </a:cubicBezTo>
                  <a:lnTo>
                    <a:pt x="9779" y="15178"/>
                  </a:lnTo>
                  <a:close/>
                  <a:moveTo>
                    <a:pt x="9134" y="11676"/>
                  </a:moveTo>
                  <a:cubicBezTo>
                    <a:pt x="9134" y="12843"/>
                    <a:pt x="9134" y="15178"/>
                    <a:pt x="9027" y="15178"/>
                  </a:cubicBezTo>
                  <a:cubicBezTo>
                    <a:pt x="8955" y="15178"/>
                    <a:pt x="8955" y="14595"/>
                    <a:pt x="8955" y="13427"/>
                  </a:cubicBezTo>
                  <a:cubicBezTo>
                    <a:pt x="8955" y="12843"/>
                    <a:pt x="8955" y="12259"/>
                    <a:pt x="8991" y="12259"/>
                  </a:cubicBezTo>
                  <a:cubicBezTo>
                    <a:pt x="9027" y="11092"/>
                    <a:pt x="9099" y="11092"/>
                    <a:pt x="9134" y="10508"/>
                  </a:cubicBezTo>
                  <a:lnTo>
                    <a:pt x="9134" y="11676"/>
                  </a:lnTo>
                  <a:close/>
                  <a:moveTo>
                    <a:pt x="9349" y="17514"/>
                  </a:moveTo>
                  <a:cubicBezTo>
                    <a:pt x="9313" y="16930"/>
                    <a:pt x="9313" y="16346"/>
                    <a:pt x="9313" y="15178"/>
                  </a:cubicBezTo>
                  <a:cubicBezTo>
                    <a:pt x="9313" y="7589"/>
                    <a:pt x="9313" y="7589"/>
                    <a:pt x="9313" y="7589"/>
                  </a:cubicBezTo>
                  <a:cubicBezTo>
                    <a:pt x="9313" y="5838"/>
                    <a:pt x="9313" y="3503"/>
                    <a:pt x="9063" y="3503"/>
                  </a:cubicBezTo>
                  <a:cubicBezTo>
                    <a:pt x="8812" y="3503"/>
                    <a:pt x="8776" y="5254"/>
                    <a:pt x="8776" y="8173"/>
                  </a:cubicBezTo>
                  <a:cubicBezTo>
                    <a:pt x="8955" y="8173"/>
                    <a:pt x="8955" y="8173"/>
                    <a:pt x="8955" y="8173"/>
                  </a:cubicBezTo>
                  <a:cubicBezTo>
                    <a:pt x="8955" y="7005"/>
                    <a:pt x="8955" y="5838"/>
                    <a:pt x="9063" y="5838"/>
                  </a:cubicBezTo>
                  <a:cubicBezTo>
                    <a:pt x="9099" y="5838"/>
                    <a:pt x="9134" y="6422"/>
                    <a:pt x="9134" y="7005"/>
                  </a:cubicBezTo>
                  <a:cubicBezTo>
                    <a:pt x="9134" y="7589"/>
                    <a:pt x="9134" y="8173"/>
                    <a:pt x="9027" y="8757"/>
                  </a:cubicBezTo>
                  <a:cubicBezTo>
                    <a:pt x="8884" y="9924"/>
                    <a:pt x="8776" y="10508"/>
                    <a:pt x="8776" y="13427"/>
                  </a:cubicBezTo>
                  <a:cubicBezTo>
                    <a:pt x="8776" y="16346"/>
                    <a:pt x="8848" y="17514"/>
                    <a:pt x="8991" y="17514"/>
                  </a:cubicBezTo>
                  <a:cubicBezTo>
                    <a:pt x="9063" y="17514"/>
                    <a:pt x="9099" y="16930"/>
                    <a:pt x="9134" y="15762"/>
                  </a:cubicBezTo>
                  <a:cubicBezTo>
                    <a:pt x="9134" y="15762"/>
                    <a:pt x="9134" y="15762"/>
                    <a:pt x="9134" y="15762"/>
                  </a:cubicBezTo>
                  <a:cubicBezTo>
                    <a:pt x="9134" y="16346"/>
                    <a:pt x="9134" y="16930"/>
                    <a:pt x="9170" y="17514"/>
                  </a:cubicBezTo>
                  <a:lnTo>
                    <a:pt x="9349" y="17514"/>
                  </a:lnTo>
                  <a:close/>
                  <a:moveTo>
                    <a:pt x="8239" y="17514"/>
                  </a:moveTo>
                  <a:cubicBezTo>
                    <a:pt x="8239" y="12259"/>
                    <a:pt x="8239" y="12259"/>
                    <a:pt x="8239" y="12259"/>
                  </a:cubicBezTo>
                  <a:cubicBezTo>
                    <a:pt x="8310" y="10508"/>
                    <a:pt x="8310" y="10508"/>
                    <a:pt x="8310" y="10508"/>
                  </a:cubicBezTo>
                  <a:cubicBezTo>
                    <a:pt x="8490" y="17514"/>
                    <a:pt x="8490" y="17514"/>
                    <a:pt x="8490" y="17514"/>
                  </a:cubicBezTo>
                  <a:cubicBezTo>
                    <a:pt x="8704" y="17514"/>
                    <a:pt x="8704" y="17514"/>
                    <a:pt x="8704" y="17514"/>
                  </a:cubicBezTo>
                  <a:cubicBezTo>
                    <a:pt x="8454" y="7005"/>
                    <a:pt x="8454" y="7005"/>
                    <a:pt x="8454" y="7005"/>
                  </a:cubicBezTo>
                  <a:cubicBezTo>
                    <a:pt x="8704" y="0"/>
                    <a:pt x="8704" y="0"/>
                    <a:pt x="8704" y="0"/>
                  </a:cubicBezTo>
                  <a:cubicBezTo>
                    <a:pt x="8490" y="0"/>
                    <a:pt x="8490" y="0"/>
                    <a:pt x="8490" y="0"/>
                  </a:cubicBezTo>
                  <a:cubicBezTo>
                    <a:pt x="8382" y="3503"/>
                    <a:pt x="8382" y="3503"/>
                    <a:pt x="8382" y="3503"/>
                  </a:cubicBezTo>
                  <a:cubicBezTo>
                    <a:pt x="8310" y="4670"/>
                    <a:pt x="8275" y="6422"/>
                    <a:pt x="8239" y="7589"/>
                  </a:cubicBezTo>
                  <a:cubicBezTo>
                    <a:pt x="8239" y="7589"/>
                    <a:pt x="8239" y="7589"/>
                    <a:pt x="8239" y="7589"/>
                  </a:cubicBezTo>
                  <a:cubicBezTo>
                    <a:pt x="8239" y="0"/>
                    <a:pt x="8239" y="0"/>
                    <a:pt x="8239" y="0"/>
                  </a:cubicBezTo>
                  <a:cubicBezTo>
                    <a:pt x="8024" y="0"/>
                    <a:pt x="8024" y="0"/>
                    <a:pt x="8024" y="0"/>
                  </a:cubicBezTo>
                  <a:cubicBezTo>
                    <a:pt x="8024" y="17514"/>
                    <a:pt x="8024" y="17514"/>
                    <a:pt x="8024" y="17514"/>
                  </a:cubicBezTo>
                  <a:lnTo>
                    <a:pt x="8239" y="17514"/>
                  </a:lnTo>
                  <a:close/>
                  <a:moveTo>
                    <a:pt x="7379" y="4086"/>
                  </a:moveTo>
                  <a:cubicBezTo>
                    <a:pt x="7200" y="4086"/>
                    <a:pt x="7200" y="4086"/>
                    <a:pt x="7200" y="4086"/>
                  </a:cubicBezTo>
                  <a:cubicBezTo>
                    <a:pt x="7200" y="17514"/>
                    <a:pt x="7200" y="17514"/>
                    <a:pt x="7200" y="17514"/>
                  </a:cubicBezTo>
                  <a:cubicBezTo>
                    <a:pt x="7379" y="17514"/>
                    <a:pt x="7379" y="17514"/>
                    <a:pt x="7379" y="17514"/>
                  </a:cubicBezTo>
                  <a:cubicBezTo>
                    <a:pt x="7379" y="9924"/>
                    <a:pt x="7379" y="9924"/>
                    <a:pt x="7379" y="9924"/>
                  </a:cubicBezTo>
                  <a:cubicBezTo>
                    <a:pt x="7379" y="7589"/>
                    <a:pt x="7487" y="7005"/>
                    <a:pt x="7558" y="7589"/>
                  </a:cubicBezTo>
                  <a:cubicBezTo>
                    <a:pt x="7558" y="4086"/>
                    <a:pt x="7558" y="4086"/>
                    <a:pt x="7558" y="4086"/>
                  </a:cubicBezTo>
                  <a:cubicBezTo>
                    <a:pt x="7558" y="4086"/>
                    <a:pt x="7522" y="4086"/>
                    <a:pt x="7451" y="4670"/>
                  </a:cubicBezTo>
                  <a:cubicBezTo>
                    <a:pt x="7415" y="4670"/>
                    <a:pt x="7415" y="5254"/>
                    <a:pt x="7379" y="6422"/>
                  </a:cubicBezTo>
                  <a:cubicBezTo>
                    <a:pt x="7379" y="6422"/>
                    <a:pt x="7379" y="6422"/>
                    <a:pt x="7379" y="6422"/>
                  </a:cubicBezTo>
                  <a:lnTo>
                    <a:pt x="7379" y="4086"/>
                  </a:lnTo>
                  <a:close/>
                  <a:moveTo>
                    <a:pt x="6663" y="8757"/>
                  </a:moveTo>
                  <a:cubicBezTo>
                    <a:pt x="6663" y="8173"/>
                    <a:pt x="6663" y="8173"/>
                    <a:pt x="6663" y="8173"/>
                  </a:cubicBezTo>
                  <a:cubicBezTo>
                    <a:pt x="6663" y="7005"/>
                    <a:pt x="6663" y="5838"/>
                    <a:pt x="6734" y="5838"/>
                  </a:cubicBezTo>
                  <a:cubicBezTo>
                    <a:pt x="6842" y="5838"/>
                    <a:pt x="6842" y="6422"/>
                    <a:pt x="6842" y="7589"/>
                  </a:cubicBezTo>
                  <a:cubicBezTo>
                    <a:pt x="6842" y="8757"/>
                    <a:pt x="6842" y="8757"/>
                    <a:pt x="6842" y="8757"/>
                  </a:cubicBezTo>
                  <a:lnTo>
                    <a:pt x="6663" y="8757"/>
                  </a:lnTo>
                  <a:close/>
                  <a:moveTo>
                    <a:pt x="6484" y="12259"/>
                  </a:moveTo>
                  <a:cubicBezTo>
                    <a:pt x="6484" y="15762"/>
                    <a:pt x="6555" y="17514"/>
                    <a:pt x="6770" y="17514"/>
                  </a:cubicBezTo>
                  <a:cubicBezTo>
                    <a:pt x="6949" y="17514"/>
                    <a:pt x="7021" y="15762"/>
                    <a:pt x="7021" y="12843"/>
                  </a:cubicBezTo>
                  <a:cubicBezTo>
                    <a:pt x="6842" y="12843"/>
                    <a:pt x="6842" y="12843"/>
                    <a:pt x="6842" y="12843"/>
                  </a:cubicBezTo>
                  <a:cubicBezTo>
                    <a:pt x="6842" y="14595"/>
                    <a:pt x="6842" y="15178"/>
                    <a:pt x="6770" y="15178"/>
                  </a:cubicBezTo>
                  <a:cubicBezTo>
                    <a:pt x="6699" y="15178"/>
                    <a:pt x="6663" y="15178"/>
                    <a:pt x="6663" y="13427"/>
                  </a:cubicBezTo>
                  <a:cubicBezTo>
                    <a:pt x="6663" y="11092"/>
                    <a:pt x="6663" y="11092"/>
                    <a:pt x="6663" y="11092"/>
                  </a:cubicBezTo>
                  <a:cubicBezTo>
                    <a:pt x="7021" y="11092"/>
                    <a:pt x="7021" y="11092"/>
                    <a:pt x="7021" y="11092"/>
                  </a:cubicBezTo>
                  <a:cubicBezTo>
                    <a:pt x="7021" y="9341"/>
                    <a:pt x="7021" y="9341"/>
                    <a:pt x="7021" y="9341"/>
                  </a:cubicBezTo>
                  <a:cubicBezTo>
                    <a:pt x="7021" y="5838"/>
                    <a:pt x="7021" y="3503"/>
                    <a:pt x="6734" y="3503"/>
                  </a:cubicBezTo>
                  <a:cubicBezTo>
                    <a:pt x="6555" y="3503"/>
                    <a:pt x="6484" y="5254"/>
                    <a:pt x="6484" y="8757"/>
                  </a:cubicBezTo>
                  <a:lnTo>
                    <a:pt x="6484" y="12259"/>
                  </a:lnTo>
                  <a:close/>
                  <a:moveTo>
                    <a:pt x="6125" y="17514"/>
                  </a:moveTo>
                  <a:cubicBezTo>
                    <a:pt x="6304" y="17514"/>
                    <a:pt x="6304" y="17514"/>
                    <a:pt x="6304" y="17514"/>
                  </a:cubicBezTo>
                  <a:cubicBezTo>
                    <a:pt x="6304" y="0"/>
                    <a:pt x="6304" y="0"/>
                    <a:pt x="6304" y="0"/>
                  </a:cubicBezTo>
                  <a:cubicBezTo>
                    <a:pt x="6125" y="0"/>
                    <a:pt x="6125" y="0"/>
                    <a:pt x="6125" y="0"/>
                  </a:cubicBezTo>
                  <a:cubicBezTo>
                    <a:pt x="6125" y="4086"/>
                    <a:pt x="6125" y="4086"/>
                    <a:pt x="6125" y="4086"/>
                  </a:cubicBezTo>
                  <a:cubicBezTo>
                    <a:pt x="6125" y="4670"/>
                    <a:pt x="6125" y="5254"/>
                    <a:pt x="6125" y="5254"/>
                  </a:cubicBezTo>
                  <a:cubicBezTo>
                    <a:pt x="6125" y="5254"/>
                    <a:pt x="6125" y="5254"/>
                    <a:pt x="6125" y="5254"/>
                  </a:cubicBezTo>
                  <a:cubicBezTo>
                    <a:pt x="6090" y="4086"/>
                    <a:pt x="6018" y="3503"/>
                    <a:pt x="5946" y="3503"/>
                  </a:cubicBezTo>
                  <a:cubicBezTo>
                    <a:pt x="5839" y="3503"/>
                    <a:pt x="5767" y="4670"/>
                    <a:pt x="5767" y="8173"/>
                  </a:cubicBezTo>
                  <a:cubicBezTo>
                    <a:pt x="5767" y="13427"/>
                    <a:pt x="5767" y="13427"/>
                    <a:pt x="5767" y="13427"/>
                  </a:cubicBezTo>
                  <a:cubicBezTo>
                    <a:pt x="5767" y="15178"/>
                    <a:pt x="5803" y="17514"/>
                    <a:pt x="5946" y="17514"/>
                  </a:cubicBezTo>
                  <a:cubicBezTo>
                    <a:pt x="6018" y="17514"/>
                    <a:pt x="6090" y="16930"/>
                    <a:pt x="6125" y="15762"/>
                  </a:cubicBezTo>
                  <a:cubicBezTo>
                    <a:pt x="6125" y="15762"/>
                    <a:pt x="6125" y="15762"/>
                    <a:pt x="6125" y="15762"/>
                  </a:cubicBezTo>
                  <a:lnTo>
                    <a:pt x="6125" y="17514"/>
                  </a:lnTo>
                  <a:close/>
                  <a:moveTo>
                    <a:pt x="6125" y="12843"/>
                  </a:moveTo>
                  <a:cubicBezTo>
                    <a:pt x="6125" y="14595"/>
                    <a:pt x="6090" y="15178"/>
                    <a:pt x="6018" y="15178"/>
                  </a:cubicBezTo>
                  <a:cubicBezTo>
                    <a:pt x="5982" y="15178"/>
                    <a:pt x="5946" y="14011"/>
                    <a:pt x="5946" y="12843"/>
                  </a:cubicBezTo>
                  <a:cubicBezTo>
                    <a:pt x="5946" y="8757"/>
                    <a:pt x="5946" y="8757"/>
                    <a:pt x="5946" y="8757"/>
                  </a:cubicBezTo>
                  <a:cubicBezTo>
                    <a:pt x="5946" y="7589"/>
                    <a:pt x="5946" y="5838"/>
                    <a:pt x="6018" y="5838"/>
                  </a:cubicBezTo>
                  <a:cubicBezTo>
                    <a:pt x="6125" y="5838"/>
                    <a:pt x="6125" y="8173"/>
                    <a:pt x="6125" y="8757"/>
                  </a:cubicBezTo>
                  <a:lnTo>
                    <a:pt x="6125" y="12843"/>
                  </a:lnTo>
                  <a:close/>
                  <a:moveTo>
                    <a:pt x="5015" y="17514"/>
                  </a:moveTo>
                  <a:cubicBezTo>
                    <a:pt x="5015" y="13427"/>
                    <a:pt x="5015" y="13427"/>
                    <a:pt x="5015" y="13427"/>
                  </a:cubicBezTo>
                  <a:cubicBezTo>
                    <a:pt x="5087" y="11676"/>
                    <a:pt x="5087" y="11676"/>
                    <a:pt x="5087" y="11676"/>
                  </a:cubicBezTo>
                  <a:cubicBezTo>
                    <a:pt x="5194" y="17514"/>
                    <a:pt x="5194" y="17514"/>
                    <a:pt x="5194" y="17514"/>
                  </a:cubicBezTo>
                  <a:cubicBezTo>
                    <a:pt x="5409" y="17514"/>
                    <a:pt x="5409" y="17514"/>
                    <a:pt x="5409" y="17514"/>
                  </a:cubicBezTo>
                  <a:cubicBezTo>
                    <a:pt x="5194" y="9341"/>
                    <a:pt x="5194" y="9341"/>
                    <a:pt x="5194" y="9341"/>
                  </a:cubicBezTo>
                  <a:cubicBezTo>
                    <a:pt x="5409" y="4086"/>
                    <a:pt x="5409" y="4086"/>
                    <a:pt x="5409" y="4086"/>
                  </a:cubicBezTo>
                  <a:cubicBezTo>
                    <a:pt x="5194" y="4086"/>
                    <a:pt x="5194" y="4086"/>
                    <a:pt x="5194" y="4086"/>
                  </a:cubicBezTo>
                  <a:cubicBezTo>
                    <a:pt x="5015" y="9341"/>
                    <a:pt x="5015" y="9341"/>
                    <a:pt x="5015" y="9341"/>
                  </a:cubicBezTo>
                  <a:cubicBezTo>
                    <a:pt x="5015" y="9341"/>
                    <a:pt x="5015" y="9341"/>
                    <a:pt x="5015" y="9341"/>
                  </a:cubicBezTo>
                  <a:cubicBezTo>
                    <a:pt x="5015" y="8757"/>
                    <a:pt x="5015" y="8173"/>
                    <a:pt x="5015" y="7589"/>
                  </a:cubicBezTo>
                  <a:cubicBezTo>
                    <a:pt x="5015" y="0"/>
                    <a:pt x="5015" y="0"/>
                    <a:pt x="5015" y="0"/>
                  </a:cubicBezTo>
                  <a:cubicBezTo>
                    <a:pt x="4836" y="0"/>
                    <a:pt x="4836" y="0"/>
                    <a:pt x="4836" y="0"/>
                  </a:cubicBezTo>
                  <a:cubicBezTo>
                    <a:pt x="4836" y="17514"/>
                    <a:pt x="4836" y="17514"/>
                    <a:pt x="4836" y="17514"/>
                  </a:cubicBezTo>
                  <a:lnTo>
                    <a:pt x="5015" y="17514"/>
                  </a:lnTo>
                  <a:close/>
                  <a:moveTo>
                    <a:pt x="4549" y="4086"/>
                  </a:moveTo>
                  <a:cubicBezTo>
                    <a:pt x="4370" y="4086"/>
                    <a:pt x="4370" y="4086"/>
                    <a:pt x="4370" y="4086"/>
                  </a:cubicBezTo>
                  <a:cubicBezTo>
                    <a:pt x="4370" y="17514"/>
                    <a:pt x="4370" y="17514"/>
                    <a:pt x="4370" y="17514"/>
                  </a:cubicBezTo>
                  <a:cubicBezTo>
                    <a:pt x="4585" y="17514"/>
                    <a:pt x="4585" y="17514"/>
                    <a:pt x="4585" y="17514"/>
                  </a:cubicBezTo>
                  <a:cubicBezTo>
                    <a:pt x="4585" y="9924"/>
                    <a:pt x="4585" y="9924"/>
                    <a:pt x="4585" y="9924"/>
                  </a:cubicBezTo>
                  <a:cubicBezTo>
                    <a:pt x="4585" y="7589"/>
                    <a:pt x="4657" y="7005"/>
                    <a:pt x="4764" y="7589"/>
                  </a:cubicBezTo>
                  <a:cubicBezTo>
                    <a:pt x="4764" y="4086"/>
                    <a:pt x="4764" y="4086"/>
                    <a:pt x="4764" y="4086"/>
                  </a:cubicBezTo>
                  <a:cubicBezTo>
                    <a:pt x="4728" y="4086"/>
                    <a:pt x="4693" y="4086"/>
                    <a:pt x="4621" y="4670"/>
                  </a:cubicBezTo>
                  <a:cubicBezTo>
                    <a:pt x="4621" y="4670"/>
                    <a:pt x="4585" y="5254"/>
                    <a:pt x="4549" y="6422"/>
                  </a:cubicBezTo>
                  <a:cubicBezTo>
                    <a:pt x="4549" y="6422"/>
                    <a:pt x="4549" y="6422"/>
                    <a:pt x="4549" y="6422"/>
                  </a:cubicBezTo>
                  <a:lnTo>
                    <a:pt x="4549" y="4086"/>
                  </a:lnTo>
                  <a:close/>
                  <a:moveTo>
                    <a:pt x="3833" y="8757"/>
                  </a:moveTo>
                  <a:cubicBezTo>
                    <a:pt x="3833" y="8173"/>
                    <a:pt x="3833" y="8173"/>
                    <a:pt x="3833" y="8173"/>
                  </a:cubicBezTo>
                  <a:cubicBezTo>
                    <a:pt x="3833" y="7005"/>
                    <a:pt x="3833" y="5838"/>
                    <a:pt x="3940" y="5838"/>
                  </a:cubicBezTo>
                  <a:cubicBezTo>
                    <a:pt x="4012" y="5838"/>
                    <a:pt x="4012" y="6422"/>
                    <a:pt x="4048" y="7589"/>
                  </a:cubicBezTo>
                  <a:cubicBezTo>
                    <a:pt x="4048" y="8757"/>
                    <a:pt x="4048" y="8757"/>
                    <a:pt x="4048" y="8757"/>
                  </a:cubicBezTo>
                  <a:lnTo>
                    <a:pt x="3833" y="8757"/>
                  </a:lnTo>
                  <a:close/>
                  <a:moveTo>
                    <a:pt x="3654" y="12259"/>
                  </a:moveTo>
                  <a:cubicBezTo>
                    <a:pt x="3654" y="15762"/>
                    <a:pt x="3725" y="17514"/>
                    <a:pt x="3940" y="17514"/>
                  </a:cubicBezTo>
                  <a:cubicBezTo>
                    <a:pt x="4155" y="17514"/>
                    <a:pt x="4227" y="15762"/>
                    <a:pt x="4227" y="12843"/>
                  </a:cubicBezTo>
                  <a:cubicBezTo>
                    <a:pt x="4012" y="12843"/>
                    <a:pt x="4012" y="12843"/>
                    <a:pt x="4012" y="12843"/>
                  </a:cubicBezTo>
                  <a:cubicBezTo>
                    <a:pt x="4048" y="14595"/>
                    <a:pt x="4012" y="15178"/>
                    <a:pt x="3940" y="15178"/>
                  </a:cubicBezTo>
                  <a:cubicBezTo>
                    <a:pt x="3869" y="15178"/>
                    <a:pt x="3833" y="15178"/>
                    <a:pt x="3833" y="13427"/>
                  </a:cubicBezTo>
                  <a:cubicBezTo>
                    <a:pt x="3833" y="11092"/>
                    <a:pt x="3833" y="11092"/>
                    <a:pt x="3833" y="11092"/>
                  </a:cubicBezTo>
                  <a:cubicBezTo>
                    <a:pt x="4227" y="11092"/>
                    <a:pt x="4227" y="11092"/>
                    <a:pt x="4227" y="11092"/>
                  </a:cubicBezTo>
                  <a:cubicBezTo>
                    <a:pt x="4227" y="9341"/>
                    <a:pt x="4227" y="9341"/>
                    <a:pt x="4227" y="9341"/>
                  </a:cubicBezTo>
                  <a:cubicBezTo>
                    <a:pt x="4227" y="5838"/>
                    <a:pt x="4191" y="3503"/>
                    <a:pt x="3940" y="3503"/>
                  </a:cubicBezTo>
                  <a:cubicBezTo>
                    <a:pt x="3761" y="3503"/>
                    <a:pt x="3654" y="5254"/>
                    <a:pt x="3654" y="8757"/>
                  </a:cubicBezTo>
                  <a:lnTo>
                    <a:pt x="3654" y="12259"/>
                  </a:lnTo>
                  <a:close/>
                  <a:moveTo>
                    <a:pt x="3188" y="4086"/>
                  </a:moveTo>
                  <a:cubicBezTo>
                    <a:pt x="3009" y="4086"/>
                    <a:pt x="3009" y="4086"/>
                    <a:pt x="3009" y="4086"/>
                  </a:cubicBezTo>
                  <a:cubicBezTo>
                    <a:pt x="2937" y="12259"/>
                    <a:pt x="2937" y="12259"/>
                    <a:pt x="2937" y="12259"/>
                  </a:cubicBezTo>
                  <a:cubicBezTo>
                    <a:pt x="2937" y="13427"/>
                    <a:pt x="2937" y="14011"/>
                    <a:pt x="2937" y="15178"/>
                  </a:cubicBezTo>
                  <a:cubicBezTo>
                    <a:pt x="2937" y="15178"/>
                    <a:pt x="2937" y="15178"/>
                    <a:pt x="2937" y="15178"/>
                  </a:cubicBezTo>
                  <a:cubicBezTo>
                    <a:pt x="2937" y="14595"/>
                    <a:pt x="2901" y="12259"/>
                    <a:pt x="2901" y="12259"/>
                  </a:cubicBezTo>
                  <a:cubicBezTo>
                    <a:pt x="2830" y="4086"/>
                    <a:pt x="2830" y="4086"/>
                    <a:pt x="2830" y="4086"/>
                  </a:cubicBezTo>
                  <a:cubicBezTo>
                    <a:pt x="2651" y="4086"/>
                    <a:pt x="2651" y="4086"/>
                    <a:pt x="2651" y="4086"/>
                  </a:cubicBezTo>
                  <a:cubicBezTo>
                    <a:pt x="2794" y="17514"/>
                    <a:pt x="2794" y="17514"/>
                    <a:pt x="2794" y="17514"/>
                  </a:cubicBezTo>
                  <a:cubicBezTo>
                    <a:pt x="3009" y="17514"/>
                    <a:pt x="3009" y="17514"/>
                    <a:pt x="3009" y="17514"/>
                  </a:cubicBezTo>
                  <a:cubicBezTo>
                    <a:pt x="3081" y="11676"/>
                    <a:pt x="3081" y="11676"/>
                    <a:pt x="3081" y="11676"/>
                  </a:cubicBezTo>
                  <a:cubicBezTo>
                    <a:pt x="3081" y="10508"/>
                    <a:pt x="3081" y="9924"/>
                    <a:pt x="3081" y="8757"/>
                  </a:cubicBezTo>
                  <a:cubicBezTo>
                    <a:pt x="3081" y="8757"/>
                    <a:pt x="3081" y="8757"/>
                    <a:pt x="3081" y="8757"/>
                  </a:cubicBezTo>
                  <a:cubicBezTo>
                    <a:pt x="3116" y="9924"/>
                    <a:pt x="3116" y="11092"/>
                    <a:pt x="3116" y="11676"/>
                  </a:cubicBezTo>
                  <a:cubicBezTo>
                    <a:pt x="3188" y="17514"/>
                    <a:pt x="3188" y="17514"/>
                    <a:pt x="3188" y="17514"/>
                  </a:cubicBezTo>
                  <a:cubicBezTo>
                    <a:pt x="3403" y="17514"/>
                    <a:pt x="3403" y="17514"/>
                    <a:pt x="3403" y="17514"/>
                  </a:cubicBezTo>
                  <a:cubicBezTo>
                    <a:pt x="3546" y="4086"/>
                    <a:pt x="3546" y="4086"/>
                    <a:pt x="3546" y="4086"/>
                  </a:cubicBezTo>
                  <a:cubicBezTo>
                    <a:pt x="3367" y="4086"/>
                    <a:pt x="3367" y="4086"/>
                    <a:pt x="3367" y="4086"/>
                  </a:cubicBezTo>
                  <a:cubicBezTo>
                    <a:pt x="3296" y="12259"/>
                    <a:pt x="3296" y="12259"/>
                    <a:pt x="3296" y="12259"/>
                  </a:cubicBezTo>
                  <a:cubicBezTo>
                    <a:pt x="3296" y="12259"/>
                    <a:pt x="3296" y="14595"/>
                    <a:pt x="3296" y="15178"/>
                  </a:cubicBezTo>
                  <a:cubicBezTo>
                    <a:pt x="3296" y="15178"/>
                    <a:pt x="3296" y="15178"/>
                    <a:pt x="3296" y="15178"/>
                  </a:cubicBezTo>
                  <a:cubicBezTo>
                    <a:pt x="3296" y="14011"/>
                    <a:pt x="3260" y="12843"/>
                    <a:pt x="3260" y="12259"/>
                  </a:cubicBezTo>
                  <a:lnTo>
                    <a:pt x="3188" y="4086"/>
                  </a:lnTo>
                  <a:close/>
                  <a:moveTo>
                    <a:pt x="2042" y="12843"/>
                  </a:moveTo>
                  <a:cubicBezTo>
                    <a:pt x="2006" y="16930"/>
                    <a:pt x="2185" y="17514"/>
                    <a:pt x="2293" y="17514"/>
                  </a:cubicBezTo>
                  <a:cubicBezTo>
                    <a:pt x="2543" y="17514"/>
                    <a:pt x="2579" y="15178"/>
                    <a:pt x="2579" y="12843"/>
                  </a:cubicBezTo>
                  <a:cubicBezTo>
                    <a:pt x="2579" y="12259"/>
                    <a:pt x="2507" y="11092"/>
                    <a:pt x="2436" y="10508"/>
                  </a:cubicBezTo>
                  <a:cubicBezTo>
                    <a:pt x="2293" y="8757"/>
                    <a:pt x="2293" y="8757"/>
                    <a:pt x="2293" y="8757"/>
                  </a:cubicBezTo>
                  <a:cubicBezTo>
                    <a:pt x="2257" y="8173"/>
                    <a:pt x="2221" y="8173"/>
                    <a:pt x="2221" y="7005"/>
                  </a:cubicBezTo>
                  <a:cubicBezTo>
                    <a:pt x="2221" y="6422"/>
                    <a:pt x="2257" y="5838"/>
                    <a:pt x="2293" y="5838"/>
                  </a:cubicBezTo>
                  <a:cubicBezTo>
                    <a:pt x="2364" y="5838"/>
                    <a:pt x="2400" y="6422"/>
                    <a:pt x="2400" y="8173"/>
                  </a:cubicBezTo>
                  <a:cubicBezTo>
                    <a:pt x="2579" y="8173"/>
                    <a:pt x="2579" y="8173"/>
                    <a:pt x="2579" y="8173"/>
                  </a:cubicBezTo>
                  <a:cubicBezTo>
                    <a:pt x="2579" y="5254"/>
                    <a:pt x="2507" y="3503"/>
                    <a:pt x="2328" y="3503"/>
                  </a:cubicBezTo>
                  <a:cubicBezTo>
                    <a:pt x="2149" y="3503"/>
                    <a:pt x="2042" y="4670"/>
                    <a:pt x="2042" y="7005"/>
                  </a:cubicBezTo>
                  <a:cubicBezTo>
                    <a:pt x="2042" y="8757"/>
                    <a:pt x="2078" y="9924"/>
                    <a:pt x="2185" y="11092"/>
                  </a:cubicBezTo>
                  <a:cubicBezTo>
                    <a:pt x="2293" y="12259"/>
                    <a:pt x="2293" y="12259"/>
                    <a:pt x="2293" y="12259"/>
                  </a:cubicBezTo>
                  <a:cubicBezTo>
                    <a:pt x="2328" y="12843"/>
                    <a:pt x="2364" y="12843"/>
                    <a:pt x="2364" y="14011"/>
                  </a:cubicBezTo>
                  <a:cubicBezTo>
                    <a:pt x="2400" y="14595"/>
                    <a:pt x="2364" y="15178"/>
                    <a:pt x="2293" y="15178"/>
                  </a:cubicBezTo>
                  <a:cubicBezTo>
                    <a:pt x="2257" y="15178"/>
                    <a:pt x="2185" y="15178"/>
                    <a:pt x="2221" y="12843"/>
                  </a:cubicBezTo>
                  <a:lnTo>
                    <a:pt x="2042" y="12843"/>
                  </a:lnTo>
                  <a:close/>
                  <a:moveTo>
                    <a:pt x="1684" y="6422"/>
                  </a:moveTo>
                  <a:cubicBezTo>
                    <a:pt x="1684" y="17514"/>
                    <a:pt x="1684" y="17514"/>
                    <a:pt x="1684" y="17514"/>
                  </a:cubicBezTo>
                  <a:cubicBezTo>
                    <a:pt x="1863" y="17514"/>
                    <a:pt x="1863" y="17514"/>
                    <a:pt x="1863" y="17514"/>
                  </a:cubicBezTo>
                  <a:cubicBezTo>
                    <a:pt x="1863" y="6422"/>
                    <a:pt x="1863" y="6422"/>
                    <a:pt x="1863" y="6422"/>
                  </a:cubicBezTo>
                  <a:cubicBezTo>
                    <a:pt x="1970" y="6422"/>
                    <a:pt x="1970" y="6422"/>
                    <a:pt x="1970" y="6422"/>
                  </a:cubicBezTo>
                  <a:cubicBezTo>
                    <a:pt x="1970" y="4086"/>
                    <a:pt x="1970" y="4086"/>
                    <a:pt x="1970" y="4086"/>
                  </a:cubicBezTo>
                  <a:cubicBezTo>
                    <a:pt x="1863" y="4086"/>
                    <a:pt x="1863" y="4086"/>
                    <a:pt x="1863" y="4086"/>
                  </a:cubicBezTo>
                  <a:cubicBezTo>
                    <a:pt x="1863" y="2335"/>
                    <a:pt x="1863" y="2335"/>
                    <a:pt x="1863" y="2335"/>
                  </a:cubicBezTo>
                  <a:cubicBezTo>
                    <a:pt x="1863" y="2335"/>
                    <a:pt x="1899" y="2335"/>
                    <a:pt x="1934" y="2335"/>
                  </a:cubicBezTo>
                  <a:cubicBezTo>
                    <a:pt x="1934" y="2335"/>
                    <a:pt x="1934" y="2335"/>
                    <a:pt x="1970" y="2335"/>
                  </a:cubicBezTo>
                  <a:cubicBezTo>
                    <a:pt x="1970" y="0"/>
                    <a:pt x="1970" y="0"/>
                    <a:pt x="1970" y="0"/>
                  </a:cubicBezTo>
                  <a:cubicBezTo>
                    <a:pt x="1899" y="0"/>
                    <a:pt x="1899" y="0"/>
                    <a:pt x="1899" y="0"/>
                  </a:cubicBezTo>
                  <a:cubicBezTo>
                    <a:pt x="1755" y="0"/>
                    <a:pt x="1684" y="584"/>
                    <a:pt x="1684" y="2919"/>
                  </a:cubicBezTo>
                  <a:cubicBezTo>
                    <a:pt x="1684" y="4086"/>
                    <a:pt x="1684" y="4086"/>
                    <a:pt x="1684" y="4086"/>
                  </a:cubicBezTo>
                  <a:cubicBezTo>
                    <a:pt x="1612" y="4086"/>
                    <a:pt x="1612" y="4086"/>
                    <a:pt x="1612" y="4086"/>
                  </a:cubicBezTo>
                  <a:cubicBezTo>
                    <a:pt x="1612" y="6422"/>
                    <a:pt x="1612" y="6422"/>
                    <a:pt x="1612" y="6422"/>
                  </a:cubicBezTo>
                  <a:lnTo>
                    <a:pt x="1684" y="6422"/>
                  </a:lnTo>
                  <a:close/>
                  <a:moveTo>
                    <a:pt x="1469" y="0"/>
                  </a:moveTo>
                  <a:cubicBezTo>
                    <a:pt x="1290" y="0"/>
                    <a:pt x="1290" y="0"/>
                    <a:pt x="1290" y="0"/>
                  </a:cubicBezTo>
                  <a:cubicBezTo>
                    <a:pt x="1290" y="17514"/>
                    <a:pt x="1290" y="17514"/>
                    <a:pt x="1290" y="17514"/>
                  </a:cubicBezTo>
                  <a:cubicBezTo>
                    <a:pt x="1469" y="17514"/>
                    <a:pt x="1469" y="17514"/>
                    <a:pt x="1469" y="17514"/>
                  </a:cubicBezTo>
                  <a:lnTo>
                    <a:pt x="1469" y="0"/>
                  </a:lnTo>
                  <a:close/>
                  <a:moveTo>
                    <a:pt x="1075" y="0"/>
                  </a:moveTo>
                  <a:cubicBezTo>
                    <a:pt x="896" y="0"/>
                    <a:pt x="896" y="0"/>
                    <a:pt x="896" y="0"/>
                  </a:cubicBezTo>
                  <a:cubicBezTo>
                    <a:pt x="896" y="2335"/>
                    <a:pt x="896" y="2335"/>
                    <a:pt x="896" y="2335"/>
                  </a:cubicBezTo>
                  <a:cubicBezTo>
                    <a:pt x="1075" y="2335"/>
                    <a:pt x="1075" y="2335"/>
                    <a:pt x="1075" y="2335"/>
                  </a:cubicBezTo>
                  <a:lnTo>
                    <a:pt x="1075" y="0"/>
                  </a:lnTo>
                  <a:close/>
                  <a:moveTo>
                    <a:pt x="1075" y="4086"/>
                  </a:moveTo>
                  <a:cubicBezTo>
                    <a:pt x="896" y="4086"/>
                    <a:pt x="896" y="4086"/>
                    <a:pt x="896" y="4086"/>
                  </a:cubicBezTo>
                  <a:cubicBezTo>
                    <a:pt x="896" y="17514"/>
                    <a:pt x="896" y="17514"/>
                    <a:pt x="896" y="17514"/>
                  </a:cubicBezTo>
                  <a:cubicBezTo>
                    <a:pt x="1075" y="17514"/>
                    <a:pt x="1075" y="17514"/>
                    <a:pt x="1075" y="17514"/>
                  </a:cubicBezTo>
                  <a:lnTo>
                    <a:pt x="1075" y="4086"/>
                  </a:lnTo>
                  <a:close/>
                  <a:moveTo>
                    <a:pt x="215" y="17514"/>
                  </a:moveTo>
                  <a:cubicBezTo>
                    <a:pt x="215" y="9341"/>
                    <a:pt x="215" y="9341"/>
                    <a:pt x="215" y="9341"/>
                  </a:cubicBezTo>
                  <a:cubicBezTo>
                    <a:pt x="501" y="9341"/>
                    <a:pt x="501" y="9341"/>
                    <a:pt x="501" y="9341"/>
                  </a:cubicBezTo>
                  <a:cubicBezTo>
                    <a:pt x="501" y="17514"/>
                    <a:pt x="501" y="17514"/>
                    <a:pt x="501" y="17514"/>
                  </a:cubicBezTo>
                  <a:cubicBezTo>
                    <a:pt x="681" y="17514"/>
                    <a:pt x="681" y="17514"/>
                    <a:pt x="681" y="17514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501" y="6422"/>
                    <a:pt x="501" y="6422"/>
                    <a:pt x="501" y="6422"/>
                  </a:cubicBezTo>
                  <a:cubicBezTo>
                    <a:pt x="215" y="6422"/>
                    <a:pt x="215" y="6422"/>
                    <a:pt x="215" y="6422"/>
                  </a:cubicBezTo>
                  <a:cubicBezTo>
                    <a:pt x="215" y="0"/>
                    <a:pt x="215" y="0"/>
                    <a:pt x="21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514"/>
                    <a:pt x="0" y="17514"/>
                    <a:pt x="0" y="17514"/>
                  </a:cubicBezTo>
                  <a:lnTo>
                    <a:pt x="215" y="17514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601" dirty="0">
                <a:latin typeface="Georgia" panose="02040502050405020303" pitchFamily="18" charset="0"/>
              </a:endParaRPr>
            </a:p>
          </p:txBody>
        </p:sp>
        <p:sp>
          <p:nvSpPr>
            <p:cNvPr id="7" name="Freeform 7"/>
            <p:cNvSpPr/>
            <p:nvPr/>
          </p:nvSpPr>
          <p:spPr>
            <a:xfrm>
              <a:off x="986488" y="229342"/>
              <a:ext cx="2401196" cy="3393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52" h="21600" extrusionOk="0">
                  <a:moveTo>
                    <a:pt x="20806" y="4483"/>
                  </a:moveTo>
                  <a:cubicBezTo>
                    <a:pt x="20353" y="4483"/>
                    <a:pt x="20353" y="4483"/>
                    <a:pt x="20353" y="4483"/>
                  </a:cubicBezTo>
                  <a:cubicBezTo>
                    <a:pt x="20353" y="17117"/>
                    <a:pt x="20353" y="17117"/>
                    <a:pt x="20353" y="17117"/>
                  </a:cubicBezTo>
                  <a:cubicBezTo>
                    <a:pt x="20806" y="17117"/>
                    <a:pt x="20806" y="17117"/>
                    <a:pt x="20806" y="17117"/>
                  </a:cubicBezTo>
                  <a:cubicBezTo>
                    <a:pt x="20806" y="8966"/>
                    <a:pt x="20806" y="8966"/>
                    <a:pt x="20806" y="8966"/>
                  </a:cubicBezTo>
                  <a:cubicBezTo>
                    <a:pt x="20750" y="7336"/>
                    <a:pt x="20806" y="6521"/>
                    <a:pt x="20976" y="6521"/>
                  </a:cubicBezTo>
                  <a:cubicBezTo>
                    <a:pt x="21146" y="6521"/>
                    <a:pt x="21146" y="7336"/>
                    <a:pt x="21146" y="8558"/>
                  </a:cubicBezTo>
                  <a:cubicBezTo>
                    <a:pt x="21146" y="17117"/>
                    <a:pt x="21146" y="17117"/>
                    <a:pt x="21146" y="17117"/>
                  </a:cubicBezTo>
                  <a:cubicBezTo>
                    <a:pt x="21543" y="17117"/>
                    <a:pt x="21543" y="17117"/>
                    <a:pt x="21543" y="17117"/>
                  </a:cubicBezTo>
                  <a:cubicBezTo>
                    <a:pt x="21543" y="7336"/>
                    <a:pt x="21543" y="7336"/>
                    <a:pt x="21543" y="7336"/>
                  </a:cubicBezTo>
                  <a:cubicBezTo>
                    <a:pt x="21600" y="4891"/>
                    <a:pt x="21373" y="4075"/>
                    <a:pt x="21146" y="4075"/>
                  </a:cubicBezTo>
                  <a:cubicBezTo>
                    <a:pt x="21090" y="4075"/>
                    <a:pt x="20863" y="4075"/>
                    <a:pt x="20806" y="5706"/>
                  </a:cubicBezTo>
                  <a:cubicBezTo>
                    <a:pt x="20806" y="5706"/>
                    <a:pt x="20806" y="5706"/>
                    <a:pt x="20806" y="5706"/>
                  </a:cubicBezTo>
                  <a:lnTo>
                    <a:pt x="20806" y="4483"/>
                  </a:lnTo>
                  <a:close/>
                  <a:moveTo>
                    <a:pt x="19389" y="17525"/>
                  </a:moveTo>
                  <a:cubicBezTo>
                    <a:pt x="19899" y="17525"/>
                    <a:pt x="20013" y="15894"/>
                    <a:pt x="20013" y="11411"/>
                  </a:cubicBezTo>
                  <a:cubicBezTo>
                    <a:pt x="20013" y="6928"/>
                    <a:pt x="20013" y="4075"/>
                    <a:pt x="19389" y="4075"/>
                  </a:cubicBezTo>
                  <a:cubicBezTo>
                    <a:pt x="18765" y="4075"/>
                    <a:pt x="18765" y="6928"/>
                    <a:pt x="18765" y="11411"/>
                  </a:cubicBezTo>
                  <a:cubicBezTo>
                    <a:pt x="18765" y="15894"/>
                    <a:pt x="18822" y="17525"/>
                    <a:pt x="19389" y="17525"/>
                  </a:cubicBezTo>
                  <a:moveTo>
                    <a:pt x="19162" y="8558"/>
                  </a:moveTo>
                  <a:cubicBezTo>
                    <a:pt x="19162" y="7336"/>
                    <a:pt x="19162" y="6113"/>
                    <a:pt x="19389" y="6113"/>
                  </a:cubicBezTo>
                  <a:cubicBezTo>
                    <a:pt x="19616" y="6113"/>
                    <a:pt x="19616" y="7336"/>
                    <a:pt x="19616" y="8558"/>
                  </a:cubicBezTo>
                  <a:cubicBezTo>
                    <a:pt x="19616" y="13042"/>
                    <a:pt x="19616" y="13042"/>
                    <a:pt x="19616" y="13042"/>
                  </a:cubicBezTo>
                  <a:cubicBezTo>
                    <a:pt x="19616" y="14672"/>
                    <a:pt x="19559" y="15487"/>
                    <a:pt x="19389" y="15487"/>
                  </a:cubicBezTo>
                  <a:cubicBezTo>
                    <a:pt x="19162" y="15487"/>
                    <a:pt x="19162" y="14672"/>
                    <a:pt x="19162" y="13042"/>
                  </a:cubicBezTo>
                  <a:lnTo>
                    <a:pt x="19162" y="8558"/>
                  </a:lnTo>
                  <a:close/>
                  <a:moveTo>
                    <a:pt x="18369" y="0"/>
                  </a:moveTo>
                  <a:cubicBezTo>
                    <a:pt x="17915" y="0"/>
                    <a:pt x="17915" y="0"/>
                    <a:pt x="17915" y="0"/>
                  </a:cubicBezTo>
                  <a:cubicBezTo>
                    <a:pt x="17915" y="2853"/>
                    <a:pt x="17915" y="2853"/>
                    <a:pt x="17915" y="2853"/>
                  </a:cubicBezTo>
                  <a:cubicBezTo>
                    <a:pt x="18369" y="2853"/>
                    <a:pt x="18369" y="2853"/>
                    <a:pt x="18369" y="2853"/>
                  </a:cubicBezTo>
                  <a:lnTo>
                    <a:pt x="18369" y="0"/>
                  </a:lnTo>
                  <a:close/>
                  <a:moveTo>
                    <a:pt x="18369" y="4483"/>
                  </a:moveTo>
                  <a:cubicBezTo>
                    <a:pt x="17915" y="4483"/>
                    <a:pt x="17915" y="4483"/>
                    <a:pt x="17915" y="4483"/>
                  </a:cubicBezTo>
                  <a:cubicBezTo>
                    <a:pt x="17915" y="17117"/>
                    <a:pt x="17915" y="17117"/>
                    <a:pt x="17915" y="17117"/>
                  </a:cubicBezTo>
                  <a:cubicBezTo>
                    <a:pt x="18369" y="17117"/>
                    <a:pt x="18369" y="17117"/>
                    <a:pt x="18369" y="17117"/>
                  </a:cubicBezTo>
                  <a:lnTo>
                    <a:pt x="18369" y="4483"/>
                  </a:lnTo>
                  <a:close/>
                  <a:moveTo>
                    <a:pt x="17631" y="15079"/>
                  </a:moveTo>
                  <a:cubicBezTo>
                    <a:pt x="17575" y="15079"/>
                    <a:pt x="17461" y="15079"/>
                    <a:pt x="17461" y="14672"/>
                  </a:cubicBezTo>
                  <a:cubicBezTo>
                    <a:pt x="17461" y="6521"/>
                    <a:pt x="17461" y="6521"/>
                    <a:pt x="17461" y="6521"/>
                  </a:cubicBezTo>
                  <a:cubicBezTo>
                    <a:pt x="17631" y="6521"/>
                    <a:pt x="17631" y="6521"/>
                    <a:pt x="17631" y="6521"/>
                  </a:cubicBezTo>
                  <a:cubicBezTo>
                    <a:pt x="17631" y="4483"/>
                    <a:pt x="17631" y="4483"/>
                    <a:pt x="17631" y="4483"/>
                  </a:cubicBezTo>
                  <a:cubicBezTo>
                    <a:pt x="17461" y="4483"/>
                    <a:pt x="17461" y="4483"/>
                    <a:pt x="17461" y="4483"/>
                  </a:cubicBezTo>
                  <a:cubicBezTo>
                    <a:pt x="17461" y="815"/>
                    <a:pt x="17461" y="815"/>
                    <a:pt x="17461" y="815"/>
                  </a:cubicBezTo>
                  <a:cubicBezTo>
                    <a:pt x="17008" y="815"/>
                    <a:pt x="17008" y="815"/>
                    <a:pt x="17008" y="815"/>
                  </a:cubicBezTo>
                  <a:cubicBezTo>
                    <a:pt x="17008" y="4483"/>
                    <a:pt x="17008" y="4483"/>
                    <a:pt x="17008" y="4483"/>
                  </a:cubicBezTo>
                  <a:cubicBezTo>
                    <a:pt x="16838" y="4483"/>
                    <a:pt x="16838" y="4483"/>
                    <a:pt x="16838" y="4483"/>
                  </a:cubicBezTo>
                  <a:cubicBezTo>
                    <a:pt x="16838" y="6521"/>
                    <a:pt x="16838" y="6521"/>
                    <a:pt x="16838" y="6521"/>
                  </a:cubicBezTo>
                  <a:cubicBezTo>
                    <a:pt x="17008" y="6521"/>
                    <a:pt x="17008" y="6521"/>
                    <a:pt x="17008" y="6521"/>
                  </a:cubicBezTo>
                  <a:cubicBezTo>
                    <a:pt x="17008" y="15079"/>
                    <a:pt x="17008" y="15079"/>
                    <a:pt x="17008" y="15079"/>
                  </a:cubicBezTo>
                  <a:cubicBezTo>
                    <a:pt x="17008" y="17525"/>
                    <a:pt x="17348" y="17525"/>
                    <a:pt x="17631" y="17117"/>
                  </a:cubicBezTo>
                  <a:lnTo>
                    <a:pt x="17631" y="15079"/>
                  </a:lnTo>
                  <a:close/>
                  <a:moveTo>
                    <a:pt x="15874" y="17117"/>
                  </a:moveTo>
                  <a:cubicBezTo>
                    <a:pt x="15874" y="13449"/>
                    <a:pt x="15874" y="13449"/>
                    <a:pt x="15874" y="13449"/>
                  </a:cubicBezTo>
                  <a:cubicBezTo>
                    <a:pt x="15987" y="11819"/>
                    <a:pt x="15987" y="11819"/>
                    <a:pt x="15987" y="11819"/>
                  </a:cubicBezTo>
                  <a:cubicBezTo>
                    <a:pt x="16271" y="17117"/>
                    <a:pt x="16271" y="17117"/>
                    <a:pt x="16271" y="17117"/>
                  </a:cubicBezTo>
                  <a:cubicBezTo>
                    <a:pt x="16724" y="17117"/>
                    <a:pt x="16724" y="17117"/>
                    <a:pt x="16724" y="17117"/>
                  </a:cubicBezTo>
                  <a:cubicBezTo>
                    <a:pt x="16271" y="9374"/>
                    <a:pt x="16271" y="9374"/>
                    <a:pt x="16271" y="9374"/>
                  </a:cubicBezTo>
                  <a:cubicBezTo>
                    <a:pt x="16724" y="4483"/>
                    <a:pt x="16724" y="4483"/>
                    <a:pt x="16724" y="4483"/>
                  </a:cubicBezTo>
                  <a:cubicBezTo>
                    <a:pt x="16271" y="4483"/>
                    <a:pt x="16271" y="4483"/>
                    <a:pt x="16271" y="4483"/>
                  </a:cubicBezTo>
                  <a:cubicBezTo>
                    <a:pt x="15874" y="9374"/>
                    <a:pt x="15874" y="9374"/>
                    <a:pt x="15874" y="9374"/>
                  </a:cubicBezTo>
                  <a:cubicBezTo>
                    <a:pt x="15874" y="9374"/>
                    <a:pt x="15874" y="9374"/>
                    <a:pt x="15874" y="9374"/>
                  </a:cubicBezTo>
                  <a:cubicBezTo>
                    <a:pt x="15874" y="8966"/>
                    <a:pt x="15874" y="8558"/>
                    <a:pt x="15874" y="7743"/>
                  </a:cubicBezTo>
                  <a:cubicBezTo>
                    <a:pt x="15874" y="0"/>
                    <a:pt x="15874" y="0"/>
                    <a:pt x="15874" y="0"/>
                  </a:cubicBezTo>
                  <a:cubicBezTo>
                    <a:pt x="15477" y="0"/>
                    <a:pt x="15477" y="0"/>
                    <a:pt x="15477" y="0"/>
                  </a:cubicBezTo>
                  <a:cubicBezTo>
                    <a:pt x="15477" y="17117"/>
                    <a:pt x="15477" y="17117"/>
                    <a:pt x="15477" y="17117"/>
                  </a:cubicBezTo>
                  <a:lnTo>
                    <a:pt x="15874" y="17117"/>
                  </a:lnTo>
                  <a:close/>
                  <a:moveTo>
                    <a:pt x="14683" y="11819"/>
                  </a:moveTo>
                  <a:cubicBezTo>
                    <a:pt x="14683" y="13042"/>
                    <a:pt x="14740" y="15487"/>
                    <a:pt x="14457" y="15487"/>
                  </a:cubicBezTo>
                  <a:cubicBezTo>
                    <a:pt x="14343" y="15487"/>
                    <a:pt x="14287" y="14672"/>
                    <a:pt x="14287" y="13449"/>
                  </a:cubicBezTo>
                  <a:cubicBezTo>
                    <a:pt x="14287" y="13042"/>
                    <a:pt x="14287" y="12634"/>
                    <a:pt x="14343" y="12226"/>
                  </a:cubicBezTo>
                  <a:cubicBezTo>
                    <a:pt x="14457" y="11411"/>
                    <a:pt x="14570" y="11004"/>
                    <a:pt x="14683" y="10596"/>
                  </a:cubicBezTo>
                  <a:lnTo>
                    <a:pt x="14683" y="11819"/>
                  </a:lnTo>
                  <a:close/>
                  <a:moveTo>
                    <a:pt x="15137" y="17117"/>
                  </a:moveTo>
                  <a:cubicBezTo>
                    <a:pt x="15080" y="16709"/>
                    <a:pt x="15080" y="15894"/>
                    <a:pt x="15080" y="15487"/>
                  </a:cubicBezTo>
                  <a:cubicBezTo>
                    <a:pt x="15080" y="7743"/>
                    <a:pt x="15080" y="7743"/>
                    <a:pt x="15080" y="7743"/>
                  </a:cubicBezTo>
                  <a:cubicBezTo>
                    <a:pt x="15080" y="6113"/>
                    <a:pt x="15080" y="4075"/>
                    <a:pt x="14513" y="4075"/>
                  </a:cubicBezTo>
                  <a:cubicBezTo>
                    <a:pt x="14003" y="4075"/>
                    <a:pt x="13890" y="5706"/>
                    <a:pt x="13890" y="8151"/>
                  </a:cubicBezTo>
                  <a:cubicBezTo>
                    <a:pt x="14287" y="8151"/>
                    <a:pt x="14287" y="8151"/>
                    <a:pt x="14287" y="8151"/>
                  </a:cubicBezTo>
                  <a:cubicBezTo>
                    <a:pt x="14287" y="6928"/>
                    <a:pt x="14287" y="6113"/>
                    <a:pt x="14457" y="6113"/>
                  </a:cubicBezTo>
                  <a:cubicBezTo>
                    <a:pt x="14570" y="6113"/>
                    <a:pt x="14683" y="6521"/>
                    <a:pt x="14683" y="6928"/>
                  </a:cubicBezTo>
                  <a:cubicBezTo>
                    <a:pt x="14740" y="8151"/>
                    <a:pt x="14627" y="8558"/>
                    <a:pt x="14457" y="8966"/>
                  </a:cubicBezTo>
                  <a:cubicBezTo>
                    <a:pt x="14173" y="10189"/>
                    <a:pt x="13890" y="10596"/>
                    <a:pt x="13890" y="13857"/>
                  </a:cubicBezTo>
                  <a:cubicBezTo>
                    <a:pt x="13890" y="16302"/>
                    <a:pt x="14003" y="17525"/>
                    <a:pt x="14343" y="17525"/>
                  </a:cubicBezTo>
                  <a:cubicBezTo>
                    <a:pt x="14457" y="17525"/>
                    <a:pt x="14627" y="17117"/>
                    <a:pt x="14683" y="15894"/>
                  </a:cubicBezTo>
                  <a:cubicBezTo>
                    <a:pt x="14683" y="15894"/>
                    <a:pt x="14683" y="15894"/>
                    <a:pt x="14683" y="15894"/>
                  </a:cubicBezTo>
                  <a:cubicBezTo>
                    <a:pt x="14683" y="16302"/>
                    <a:pt x="14683" y="16709"/>
                    <a:pt x="14740" y="17117"/>
                  </a:cubicBezTo>
                  <a:lnTo>
                    <a:pt x="15137" y="17117"/>
                  </a:lnTo>
                  <a:close/>
                  <a:moveTo>
                    <a:pt x="12416" y="13042"/>
                  </a:moveTo>
                  <a:cubicBezTo>
                    <a:pt x="12359" y="16709"/>
                    <a:pt x="12756" y="17525"/>
                    <a:pt x="12983" y="17525"/>
                  </a:cubicBezTo>
                  <a:cubicBezTo>
                    <a:pt x="13550" y="17525"/>
                    <a:pt x="13663" y="15079"/>
                    <a:pt x="13606" y="13042"/>
                  </a:cubicBezTo>
                  <a:cubicBezTo>
                    <a:pt x="13606" y="12226"/>
                    <a:pt x="13436" y="11004"/>
                    <a:pt x="13323" y="10596"/>
                  </a:cubicBezTo>
                  <a:cubicBezTo>
                    <a:pt x="12983" y="8966"/>
                    <a:pt x="12983" y="8966"/>
                    <a:pt x="12983" y="8966"/>
                  </a:cubicBezTo>
                  <a:cubicBezTo>
                    <a:pt x="12926" y="8558"/>
                    <a:pt x="12813" y="8151"/>
                    <a:pt x="12813" y="7336"/>
                  </a:cubicBezTo>
                  <a:cubicBezTo>
                    <a:pt x="12813" y="6521"/>
                    <a:pt x="12926" y="6113"/>
                    <a:pt x="12983" y="6113"/>
                  </a:cubicBezTo>
                  <a:cubicBezTo>
                    <a:pt x="13153" y="6113"/>
                    <a:pt x="13209" y="6928"/>
                    <a:pt x="13209" y="8151"/>
                  </a:cubicBezTo>
                  <a:cubicBezTo>
                    <a:pt x="13606" y="8151"/>
                    <a:pt x="13606" y="8151"/>
                    <a:pt x="13606" y="8151"/>
                  </a:cubicBezTo>
                  <a:cubicBezTo>
                    <a:pt x="13606" y="5706"/>
                    <a:pt x="13436" y="4075"/>
                    <a:pt x="13039" y="4075"/>
                  </a:cubicBezTo>
                  <a:cubicBezTo>
                    <a:pt x="12643" y="4075"/>
                    <a:pt x="12416" y="5298"/>
                    <a:pt x="12416" y="7336"/>
                  </a:cubicBezTo>
                  <a:cubicBezTo>
                    <a:pt x="12416" y="8966"/>
                    <a:pt x="12529" y="10189"/>
                    <a:pt x="12756" y="11004"/>
                  </a:cubicBezTo>
                  <a:cubicBezTo>
                    <a:pt x="12983" y="12226"/>
                    <a:pt x="12983" y="12226"/>
                    <a:pt x="12983" y="12226"/>
                  </a:cubicBezTo>
                  <a:cubicBezTo>
                    <a:pt x="13039" y="12634"/>
                    <a:pt x="13153" y="13042"/>
                    <a:pt x="13209" y="13857"/>
                  </a:cubicBezTo>
                  <a:cubicBezTo>
                    <a:pt x="13209" y="14672"/>
                    <a:pt x="13153" y="15487"/>
                    <a:pt x="13039" y="15487"/>
                  </a:cubicBezTo>
                  <a:cubicBezTo>
                    <a:pt x="12926" y="15487"/>
                    <a:pt x="12813" y="15487"/>
                    <a:pt x="12813" y="13042"/>
                  </a:cubicBezTo>
                  <a:lnTo>
                    <a:pt x="12416" y="13042"/>
                  </a:lnTo>
                  <a:close/>
                  <a:moveTo>
                    <a:pt x="10942" y="18747"/>
                  </a:moveTo>
                  <a:cubicBezTo>
                    <a:pt x="10942" y="20785"/>
                    <a:pt x="11169" y="21600"/>
                    <a:pt x="11452" y="21600"/>
                  </a:cubicBezTo>
                  <a:cubicBezTo>
                    <a:pt x="12019" y="21600"/>
                    <a:pt x="12132" y="19562"/>
                    <a:pt x="12132" y="16709"/>
                  </a:cubicBezTo>
                  <a:cubicBezTo>
                    <a:pt x="12132" y="4483"/>
                    <a:pt x="12132" y="4483"/>
                    <a:pt x="12132" y="4483"/>
                  </a:cubicBezTo>
                  <a:cubicBezTo>
                    <a:pt x="11679" y="4483"/>
                    <a:pt x="11679" y="4483"/>
                    <a:pt x="11679" y="4483"/>
                  </a:cubicBezTo>
                  <a:cubicBezTo>
                    <a:pt x="11679" y="5706"/>
                    <a:pt x="11679" y="5706"/>
                    <a:pt x="11679" y="5706"/>
                  </a:cubicBezTo>
                  <a:cubicBezTo>
                    <a:pt x="11679" y="5706"/>
                    <a:pt x="11679" y="5706"/>
                    <a:pt x="11679" y="5706"/>
                  </a:cubicBezTo>
                  <a:cubicBezTo>
                    <a:pt x="11622" y="4483"/>
                    <a:pt x="11509" y="4075"/>
                    <a:pt x="11339" y="4075"/>
                  </a:cubicBezTo>
                  <a:cubicBezTo>
                    <a:pt x="11055" y="4075"/>
                    <a:pt x="10885" y="4891"/>
                    <a:pt x="10885" y="8558"/>
                  </a:cubicBezTo>
                  <a:cubicBezTo>
                    <a:pt x="10885" y="13449"/>
                    <a:pt x="10885" y="13449"/>
                    <a:pt x="10885" y="13449"/>
                  </a:cubicBezTo>
                  <a:cubicBezTo>
                    <a:pt x="10885" y="15487"/>
                    <a:pt x="10998" y="17525"/>
                    <a:pt x="11339" y="17525"/>
                  </a:cubicBezTo>
                  <a:cubicBezTo>
                    <a:pt x="11509" y="17525"/>
                    <a:pt x="11622" y="17117"/>
                    <a:pt x="11679" y="15894"/>
                  </a:cubicBezTo>
                  <a:cubicBezTo>
                    <a:pt x="11735" y="15894"/>
                    <a:pt x="11735" y="15894"/>
                    <a:pt x="11735" y="15894"/>
                  </a:cubicBezTo>
                  <a:cubicBezTo>
                    <a:pt x="11735" y="17525"/>
                    <a:pt x="11735" y="17525"/>
                    <a:pt x="11735" y="17525"/>
                  </a:cubicBezTo>
                  <a:cubicBezTo>
                    <a:pt x="11735" y="18340"/>
                    <a:pt x="11679" y="19562"/>
                    <a:pt x="11509" y="19562"/>
                  </a:cubicBezTo>
                  <a:cubicBezTo>
                    <a:pt x="11452" y="19562"/>
                    <a:pt x="11395" y="19562"/>
                    <a:pt x="11395" y="19155"/>
                  </a:cubicBezTo>
                  <a:cubicBezTo>
                    <a:pt x="11339" y="19155"/>
                    <a:pt x="11339" y="18747"/>
                    <a:pt x="11339" y="18747"/>
                  </a:cubicBezTo>
                  <a:lnTo>
                    <a:pt x="10942" y="18747"/>
                  </a:lnTo>
                  <a:close/>
                  <a:moveTo>
                    <a:pt x="11679" y="8966"/>
                  </a:moveTo>
                  <a:cubicBezTo>
                    <a:pt x="11679" y="13042"/>
                    <a:pt x="11679" y="13042"/>
                    <a:pt x="11679" y="13042"/>
                  </a:cubicBezTo>
                  <a:cubicBezTo>
                    <a:pt x="11679" y="14672"/>
                    <a:pt x="11622" y="15487"/>
                    <a:pt x="11509" y="15487"/>
                  </a:cubicBezTo>
                  <a:cubicBezTo>
                    <a:pt x="11339" y="15487"/>
                    <a:pt x="11339" y="14264"/>
                    <a:pt x="11339" y="13042"/>
                  </a:cubicBezTo>
                  <a:cubicBezTo>
                    <a:pt x="11339" y="8966"/>
                    <a:pt x="11339" y="8966"/>
                    <a:pt x="11339" y="8966"/>
                  </a:cubicBezTo>
                  <a:cubicBezTo>
                    <a:pt x="11339" y="7336"/>
                    <a:pt x="11282" y="6113"/>
                    <a:pt x="11509" y="6113"/>
                  </a:cubicBezTo>
                  <a:cubicBezTo>
                    <a:pt x="11679" y="6113"/>
                    <a:pt x="11679" y="8151"/>
                    <a:pt x="11679" y="8966"/>
                  </a:cubicBezTo>
                  <a:moveTo>
                    <a:pt x="10488" y="0"/>
                  </a:moveTo>
                  <a:cubicBezTo>
                    <a:pt x="10091" y="0"/>
                    <a:pt x="10091" y="0"/>
                    <a:pt x="10091" y="0"/>
                  </a:cubicBezTo>
                  <a:cubicBezTo>
                    <a:pt x="10091" y="2853"/>
                    <a:pt x="10091" y="2853"/>
                    <a:pt x="10091" y="2853"/>
                  </a:cubicBezTo>
                  <a:cubicBezTo>
                    <a:pt x="10488" y="2853"/>
                    <a:pt x="10488" y="2853"/>
                    <a:pt x="10488" y="2853"/>
                  </a:cubicBezTo>
                  <a:lnTo>
                    <a:pt x="10488" y="0"/>
                  </a:lnTo>
                  <a:close/>
                  <a:moveTo>
                    <a:pt x="10488" y="4483"/>
                  </a:moveTo>
                  <a:cubicBezTo>
                    <a:pt x="10091" y="4483"/>
                    <a:pt x="10091" y="4483"/>
                    <a:pt x="10091" y="4483"/>
                  </a:cubicBezTo>
                  <a:cubicBezTo>
                    <a:pt x="10091" y="17117"/>
                    <a:pt x="10091" y="17117"/>
                    <a:pt x="10091" y="17117"/>
                  </a:cubicBezTo>
                  <a:cubicBezTo>
                    <a:pt x="10488" y="17117"/>
                    <a:pt x="10488" y="17117"/>
                    <a:pt x="10488" y="17117"/>
                  </a:cubicBezTo>
                  <a:lnTo>
                    <a:pt x="10488" y="4483"/>
                  </a:lnTo>
                  <a:close/>
                  <a:moveTo>
                    <a:pt x="8844" y="4483"/>
                  </a:moveTo>
                  <a:cubicBezTo>
                    <a:pt x="8447" y="4483"/>
                    <a:pt x="8447" y="4483"/>
                    <a:pt x="8447" y="4483"/>
                  </a:cubicBezTo>
                  <a:cubicBezTo>
                    <a:pt x="8447" y="17117"/>
                    <a:pt x="8447" y="17117"/>
                    <a:pt x="8447" y="17117"/>
                  </a:cubicBezTo>
                  <a:cubicBezTo>
                    <a:pt x="8844" y="17117"/>
                    <a:pt x="8844" y="17117"/>
                    <a:pt x="8844" y="17117"/>
                  </a:cubicBezTo>
                  <a:cubicBezTo>
                    <a:pt x="8844" y="8966"/>
                    <a:pt x="8844" y="8966"/>
                    <a:pt x="8844" y="8966"/>
                  </a:cubicBezTo>
                  <a:cubicBezTo>
                    <a:pt x="8844" y="7336"/>
                    <a:pt x="8901" y="6521"/>
                    <a:pt x="9071" y="6521"/>
                  </a:cubicBezTo>
                  <a:cubicBezTo>
                    <a:pt x="9241" y="6521"/>
                    <a:pt x="9241" y="7336"/>
                    <a:pt x="9241" y="8558"/>
                  </a:cubicBezTo>
                  <a:cubicBezTo>
                    <a:pt x="9241" y="17117"/>
                    <a:pt x="9241" y="17117"/>
                    <a:pt x="9241" y="17117"/>
                  </a:cubicBezTo>
                  <a:cubicBezTo>
                    <a:pt x="9638" y="17117"/>
                    <a:pt x="9638" y="17117"/>
                    <a:pt x="9638" y="17117"/>
                  </a:cubicBezTo>
                  <a:cubicBezTo>
                    <a:pt x="9638" y="7336"/>
                    <a:pt x="9638" y="7336"/>
                    <a:pt x="9638" y="7336"/>
                  </a:cubicBezTo>
                  <a:cubicBezTo>
                    <a:pt x="9694" y="4891"/>
                    <a:pt x="9468" y="4075"/>
                    <a:pt x="9241" y="4075"/>
                  </a:cubicBezTo>
                  <a:cubicBezTo>
                    <a:pt x="9128" y="4075"/>
                    <a:pt x="8957" y="4075"/>
                    <a:pt x="8901" y="5706"/>
                  </a:cubicBezTo>
                  <a:cubicBezTo>
                    <a:pt x="8844" y="5706"/>
                    <a:pt x="8844" y="5706"/>
                    <a:pt x="8844" y="5706"/>
                  </a:cubicBezTo>
                  <a:lnTo>
                    <a:pt x="8844" y="4483"/>
                  </a:lnTo>
                  <a:close/>
                  <a:moveTo>
                    <a:pt x="7483" y="17525"/>
                  </a:moveTo>
                  <a:cubicBezTo>
                    <a:pt x="7994" y="17525"/>
                    <a:pt x="8107" y="15894"/>
                    <a:pt x="8107" y="11411"/>
                  </a:cubicBezTo>
                  <a:cubicBezTo>
                    <a:pt x="8107" y="6928"/>
                    <a:pt x="8107" y="4075"/>
                    <a:pt x="7483" y="4075"/>
                  </a:cubicBezTo>
                  <a:cubicBezTo>
                    <a:pt x="6860" y="4075"/>
                    <a:pt x="6860" y="6928"/>
                    <a:pt x="6860" y="11411"/>
                  </a:cubicBezTo>
                  <a:cubicBezTo>
                    <a:pt x="6860" y="15894"/>
                    <a:pt x="6917" y="17525"/>
                    <a:pt x="7483" y="17525"/>
                  </a:cubicBezTo>
                  <a:moveTo>
                    <a:pt x="7257" y="8558"/>
                  </a:moveTo>
                  <a:cubicBezTo>
                    <a:pt x="7257" y="7336"/>
                    <a:pt x="7257" y="6113"/>
                    <a:pt x="7483" y="6113"/>
                  </a:cubicBezTo>
                  <a:cubicBezTo>
                    <a:pt x="7654" y="6113"/>
                    <a:pt x="7654" y="7336"/>
                    <a:pt x="7654" y="8558"/>
                  </a:cubicBezTo>
                  <a:cubicBezTo>
                    <a:pt x="7654" y="13042"/>
                    <a:pt x="7654" y="13042"/>
                    <a:pt x="7654" y="13042"/>
                  </a:cubicBezTo>
                  <a:cubicBezTo>
                    <a:pt x="7654" y="14672"/>
                    <a:pt x="7654" y="15487"/>
                    <a:pt x="7483" y="15487"/>
                  </a:cubicBezTo>
                  <a:cubicBezTo>
                    <a:pt x="7257" y="15487"/>
                    <a:pt x="7257" y="14672"/>
                    <a:pt x="7257" y="13042"/>
                  </a:cubicBezTo>
                  <a:lnTo>
                    <a:pt x="7257" y="8558"/>
                  </a:lnTo>
                  <a:close/>
                  <a:moveTo>
                    <a:pt x="7994" y="0"/>
                  </a:moveTo>
                  <a:cubicBezTo>
                    <a:pt x="7597" y="0"/>
                    <a:pt x="7597" y="0"/>
                    <a:pt x="7597" y="0"/>
                  </a:cubicBezTo>
                  <a:cubicBezTo>
                    <a:pt x="7597" y="2445"/>
                    <a:pt x="7597" y="2445"/>
                    <a:pt x="7597" y="2445"/>
                  </a:cubicBezTo>
                  <a:cubicBezTo>
                    <a:pt x="7994" y="2445"/>
                    <a:pt x="7994" y="2445"/>
                    <a:pt x="7994" y="2445"/>
                  </a:cubicBezTo>
                  <a:lnTo>
                    <a:pt x="7994" y="0"/>
                  </a:lnTo>
                  <a:close/>
                  <a:moveTo>
                    <a:pt x="7370" y="0"/>
                  </a:moveTo>
                  <a:cubicBezTo>
                    <a:pt x="6973" y="0"/>
                    <a:pt x="6973" y="0"/>
                    <a:pt x="6973" y="0"/>
                  </a:cubicBezTo>
                  <a:cubicBezTo>
                    <a:pt x="6973" y="2445"/>
                    <a:pt x="6973" y="2445"/>
                    <a:pt x="6973" y="2445"/>
                  </a:cubicBezTo>
                  <a:cubicBezTo>
                    <a:pt x="7370" y="2445"/>
                    <a:pt x="7370" y="2445"/>
                    <a:pt x="7370" y="2445"/>
                  </a:cubicBezTo>
                  <a:lnTo>
                    <a:pt x="7370" y="0"/>
                  </a:lnTo>
                  <a:close/>
                  <a:moveTo>
                    <a:pt x="5839" y="17117"/>
                  </a:moveTo>
                  <a:cubicBezTo>
                    <a:pt x="5839" y="13449"/>
                    <a:pt x="5839" y="13449"/>
                    <a:pt x="5839" y="13449"/>
                  </a:cubicBezTo>
                  <a:cubicBezTo>
                    <a:pt x="5953" y="11819"/>
                    <a:pt x="5953" y="11819"/>
                    <a:pt x="5953" y="11819"/>
                  </a:cubicBezTo>
                  <a:cubicBezTo>
                    <a:pt x="6180" y="17117"/>
                    <a:pt x="6180" y="17117"/>
                    <a:pt x="6180" y="17117"/>
                  </a:cubicBezTo>
                  <a:cubicBezTo>
                    <a:pt x="6633" y="17117"/>
                    <a:pt x="6633" y="17117"/>
                    <a:pt x="6633" y="17117"/>
                  </a:cubicBezTo>
                  <a:cubicBezTo>
                    <a:pt x="6236" y="9374"/>
                    <a:pt x="6236" y="9374"/>
                    <a:pt x="6236" y="9374"/>
                  </a:cubicBezTo>
                  <a:cubicBezTo>
                    <a:pt x="6690" y="4483"/>
                    <a:pt x="6690" y="4483"/>
                    <a:pt x="6690" y="4483"/>
                  </a:cubicBezTo>
                  <a:cubicBezTo>
                    <a:pt x="6236" y="4483"/>
                    <a:pt x="6236" y="4483"/>
                    <a:pt x="6236" y="4483"/>
                  </a:cubicBezTo>
                  <a:cubicBezTo>
                    <a:pt x="5839" y="9374"/>
                    <a:pt x="5839" y="9374"/>
                    <a:pt x="5839" y="9374"/>
                  </a:cubicBezTo>
                  <a:cubicBezTo>
                    <a:pt x="5839" y="9374"/>
                    <a:pt x="5839" y="9374"/>
                    <a:pt x="5839" y="9374"/>
                  </a:cubicBezTo>
                  <a:cubicBezTo>
                    <a:pt x="5839" y="8966"/>
                    <a:pt x="5839" y="8558"/>
                    <a:pt x="5839" y="7743"/>
                  </a:cubicBezTo>
                  <a:cubicBezTo>
                    <a:pt x="5839" y="0"/>
                    <a:pt x="5839" y="0"/>
                    <a:pt x="5839" y="0"/>
                  </a:cubicBezTo>
                  <a:cubicBezTo>
                    <a:pt x="5443" y="0"/>
                    <a:pt x="5443" y="0"/>
                    <a:pt x="5443" y="0"/>
                  </a:cubicBezTo>
                  <a:cubicBezTo>
                    <a:pt x="5443" y="17117"/>
                    <a:pt x="5443" y="17117"/>
                    <a:pt x="5443" y="17117"/>
                  </a:cubicBezTo>
                  <a:lnTo>
                    <a:pt x="5839" y="17117"/>
                  </a:lnTo>
                  <a:close/>
                  <a:moveTo>
                    <a:pt x="5046" y="0"/>
                  </a:moveTo>
                  <a:cubicBezTo>
                    <a:pt x="4592" y="0"/>
                    <a:pt x="4592" y="0"/>
                    <a:pt x="4592" y="0"/>
                  </a:cubicBezTo>
                  <a:cubicBezTo>
                    <a:pt x="4592" y="2853"/>
                    <a:pt x="4592" y="2853"/>
                    <a:pt x="4592" y="2853"/>
                  </a:cubicBezTo>
                  <a:cubicBezTo>
                    <a:pt x="5046" y="2853"/>
                    <a:pt x="5046" y="2853"/>
                    <a:pt x="5046" y="2853"/>
                  </a:cubicBezTo>
                  <a:lnTo>
                    <a:pt x="5046" y="0"/>
                  </a:lnTo>
                  <a:close/>
                  <a:moveTo>
                    <a:pt x="5046" y="4483"/>
                  </a:moveTo>
                  <a:cubicBezTo>
                    <a:pt x="4592" y="4483"/>
                    <a:pt x="4592" y="4483"/>
                    <a:pt x="4592" y="4483"/>
                  </a:cubicBezTo>
                  <a:cubicBezTo>
                    <a:pt x="4592" y="17117"/>
                    <a:pt x="4592" y="17117"/>
                    <a:pt x="4592" y="17117"/>
                  </a:cubicBezTo>
                  <a:cubicBezTo>
                    <a:pt x="5046" y="17117"/>
                    <a:pt x="5046" y="17117"/>
                    <a:pt x="5046" y="17117"/>
                  </a:cubicBezTo>
                  <a:lnTo>
                    <a:pt x="5046" y="4483"/>
                  </a:lnTo>
                  <a:close/>
                  <a:moveTo>
                    <a:pt x="3402" y="8966"/>
                  </a:moveTo>
                  <a:cubicBezTo>
                    <a:pt x="3402" y="8558"/>
                    <a:pt x="3402" y="8558"/>
                    <a:pt x="3402" y="8558"/>
                  </a:cubicBezTo>
                  <a:cubicBezTo>
                    <a:pt x="3402" y="7336"/>
                    <a:pt x="3345" y="6113"/>
                    <a:pt x="3572" y="6113"/>
                  </a:cubicBezTo>
                  <a:cubicBezTo>
                    <a:pt x="3742" y="6113"/>
                    <a:pt x="3798" y="6521"/>
                    <a:pt x="3798" y="8151"/>
                  </a:cubicBezTo>
                  <a:cubicBezTo>
                    <a:pt x="3798" y="8966"/>
                    <a:pt x="3798" y="8966"/>
                    <a:pt x="3798" y="8966"/>
                  </a:cubicBezTo>
                  <a:lnTo>
                    <a:pt x="3402" y="8966"/>
                  </a:lnTo>
                  <a:close/>
                  <a:moveTo>
                    <a:pt x="2948" y="12226"/>
                  </a:moveTo>
                  <a:cubicBezTo>
                    <a:pt x="2948" y="15894"/>
                    <a:pt x="3118" y="17525"/>
                    <a:pt x="3628" y="17525"/>
                  </a:cubicBezTo>
                  <a:cubicBezTo>
                    <a:pt x="4025" y="17525"/>
                    <a:pt x="4195" y="15894"/>
                    <a:pt x="4195" y="13042"/>
                  </a:cubicBezTo>
                  <a:cubicBezTo>
                    <a:pt x="3798" y="13042"/>
                    <a:pt x="3798" y="13042"/>
                    <a:pt x="3798" y="13042"/>
                  </a:cubicBezTo>
                  <a:cubicBezTo>
                    <a:pt x="3798" y="14672"/>
                    <a:pt x="3742" y="15487"/>
                    <a:pt x="3572" y="15487"/>
                  </a:cubicBezTo>
                  <a:cubicBezTo>
                    <a:pt x="3458" y="15487"/>
                    <a:pt x="3402" y="15079"/>
                    <a:pt x="3402" y="13449"/>
                  </a:cubicBezTo>
                  <a:cubicBezTo>
                    <a:pt x="3402" y="11411"/>
                    <a:pt x="3402" y="11411"/>
                    <a:pt x="3402" y="11411"/>
                  </a:cubicBezTo>
                  <a:cubicBezTo>
                    <a:pt x="4195" y="11411"/>
                    <a:pt x="4195" y="11411"/>
                    <a:pt x="4195" y="11411"/>
                  </a:cubicBezTo>
                  <a:cubicBezTo>
                    <a:pt x="4195" y="9781"/>
                    <a:pt x="4195" y="9781"/>
                    <a:pt x="4195" y="9781"/>
                  </a:cubicBezTo>
                  <a:cubicBezTo>
                    <a:pt x="4195" y="6113"/>
                    <a:pt x="4139" y="4075"/>
                    <a:pt x="3572" y="4075"/>
                  </a:cubicBezTo>
                  <a:cubicBezTo>
                    <a:pt x="3175" y="4075"/>
                    <a:pt x="2948" y="5706"/>
                    <a:pt x="2948" y="8966"/>
                  </a:cubicBezTo>
                  <a:lnTo>
                    <a:pt x="2948" y="12226"/>
                  </a:lnTo>
                  <a:close/>
                  <a:moveTo>
                    <a:pt x="2324" y="4483"/>
                  </a:moveTo>
                  <a:cubicBezTo>
                    <a:pt x="1928" y="4483"/>
                    <a:pt x="1928" y="4483"/>
                    <a:pt x="1928" y="4483"/>
                  </a:cubicBezTo>
                  <a:cubicBezTo>
                    <a:pt x="1928" y="17117"/>
                    <a:pt x="1928" y="17117"/>
                    <a:pt x="1928" y="17117"/>
                  </a:cubicBezTo>
                  <a:cubicBezTo>
                    <a:pt x="2324" y="17117"/>
                    <a:pt x="2324" y="17117"/>
                    <a:pt x="2324" y="17117"/>
                  </a:cubicBezTo>
                  <a:cubicBezTo>
                    <a:pt x="2324" y="9781"/>
                    <a:pt x="2324" y="9781"/>
                    <a:pt x="2324" y="9781"/>
                  </a:cubicBezTo>
                  <a:cubicBezTo>
                    <a:pt x="2324" y="7743"/>
                    <a:pt x="2494" y="7336"/>
                    <a:pt x="2721" y="7743"/>
                  </a:cubicBezTo>
                  <a:cubicBezTo>
                    <a:pt x="2721" y="4075"/>
                    <a:pt x="2721" y="4075"/>
                    <a:pt x="2721" y="4075"/>
                  </a:cubicBezTo>
                  <a:cubicBezTo>
                    <a:pt x="2665" y="4075"/>
                    <a:pt x="2608" y="4075"/>
                    <a:pt x="2494" y="4891"/>
                  </a:cubicBezTo>
                  <a:cubicBezTo>
                    <a:pt x="2438" y="5298"/>
                    <a:pt x="2381" y="5706"/>
                    <a:pt x="2324" y="6521"/>
                  </a:cubicBezTo>
                  <a:cubicBezTo>
                    <a:pt x="2324" y="6521"/>
                    <a:pt x="2324" y="6521"/>
                    <a:pt x="2324" y="6521"/>
                  </a:cubicBezTo>
                  <a:lnTo>
                    <a:pt x="2324" y="4483"/>
                  </a:lnTo>
                  <a:close/>
                  <a:moveTo>
                    <a:pt x="850" y="17117"/>
                  </a:moveTo>
                  <a:cubicBezTo>
                    <a:pt x="964" y="17117"/>
                    <a:pt x="1077" y="17117"/>
                    <a:pt x="1191" y="16709"/>
                  </a:cubicBezTo>
                  <a:cubicBezTo>
                    <a:pt x="1531" y="15079"/>
                    <a:pt x="1531" y="11411"/>
                    <a:pt x="1531" y="8151"/>
                  </a:cubicBezTo>
                  <a:cubicBezTo>
                    <a:pt x="1531" y="5298"/>
                    <a:pt x="1531" y="3260"/>
                    <a:pt x="1417" y="2038"/>
                  </a:cubicBezTo>
                  <a:cubicBezTo>
                    <a:pt x="1304" y="408"/>
                    <a:pt x="1077" y="0"/>
                    <a:pt x="96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117"/>
                    <a:pt x="0" y="17117"/>
                    <a:pt x="0" y="17117"/>
                  </a:cubicBezTo>
                  <a:lnTo>
                    <a:pt x="850" y="17117"/>
                  </a:lnTo>
                  <a:close/>
                  <a:moveTo>
                    <a:pt x="454" y="14672"/>
                  </a:moveTo>
                  <a:cubicBezTo>
                    <a:pt x="454" y="2445"/>
                    <a:pt x="454" y="2445"/>
                    <a:pt x="454" y="2445"/>
                  </a:cubicBezTo>
                  <a:cubicBezTo>
                    <a:pt x="737" y="2445"/>
                    <a:pt x="737" y="2445"/>
                    <a:pt x="737" y="2445"/>
                  </a:cubicBezTo>
                  <a:cubicBezTo>
                    <a:pt x="1020" y="2445"/>
                    <a:pt x="1077" y="4075"/>
                    <a:pt x="1077" y="8151"/>
                  </a:cubicBezTo>
                  <a:cubicBezTo>
                    <a:pt x="1077" y="13042"/>
                    <a:pt x="1077" y="14672"/>
                    <a:pt x="680" y="14672"/>
                  </a:cubicBezTo>
                  <a:lnTo>
                    <a:pt x="454" y="14672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601" dirty="0">
                <a:latin typeface="Georgia" panose="02040502050405020303" pitchFamily="18" charset="0"/>
              </a:endParaRPr>
            </a:p>
          </p:txBody>
        </p:sp>
      </p:grpSp>
      <p:sp>
        <p:nvSpPr>
          <p:cNvPr id="8" name="Title Text"/>
          <p:cNvSpPr txBox="1">
            <a:spLocks noGrp="1"/>
          </p:cNvSpPr>
          <p:nvPr>
            <p:ph type="title" hasCustomPrompt="1"/>
          </p:nvPr>
        </p:nvSpPr>
        <p:spPr>
          <a:xfrm>
            <a:off x="296542" y="4065818"/>
            <a:ext cx="3752944" cy="17798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1" tIns="91421" rIns="91421" bIns="91421" anchor="b">
            <a:normAutofit/>
          </a:bodyPr>
          <a:lstStyle>
            <a:lvl1pPr>
              <a:defRPr sz="3300" spc="150">
                <a:solidFill>
                  <a:schemeClr val="bg1"/>
                </a:solidFill>
                <a:latin typeface="Permanent Marker" panose="02000000000000000000" pitchFamily="2" charset="0"/>
              </a:defRPr>
            </a:lvl1pPr>
          </a:lstStyle>
          <a:p>
            <a:r>
              <a:rPr lang="de-DE" dirty="0"/>
              <a:t>Präsentations-titel</a:t>
            </a:r>
            <a:endParaRPr dirty="0"/>
          </a:p>
        </p:txBody>
      </p:sp>
      <p:sp>
        <p:nvSpPr>
          <p:cNvPr id="9" name="Textplatzhalter 9"/>
          <p:cNvSpPr>
            <a:spLocks noGrp="1"/>
          </p:cNvSpPr>
          <p:nvPr>
            <p:ph idx="1" hasCustomPrompt="1"/>
          </p:nvPr>
        </p:nvSpPr>
        <p:spPr>
          <a:xfrm>
            <a:off x="2249166" y="6082352"/>
            <a:ext cx="3752945" cy="5389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de-AT" dirty="0"/>
              <a:t>Untertitel/Name/Organisation</a:t>
            </a:r>
          </a:p>
        </p:txBody>
      </p:sp>
    </p:spTree>
    <p:extLst>
      <p:ext uri="{BB962C8B-B14F-4D97-AF65-F5344CB8AC3E}">
        <p14:creationId xmlns:p14="http://schemas.microsoft.com/office/powerpoint/2010/main" val="28448764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ichtige Punkte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icture Placeholder 11"/>
          <p:cNvSpPr>
            <a:spLocks noGrp="1"/>
          </p:cNvSpPr>
          <p:nvPr>
            <p:ph type="pic" idx="13" hasCustomPrompt="1"/>
          </p:nvPr>
        </p:nvSpPr>
        <p:spPr>
          <a:xfrm>
            <a:off x="1" y="-1"/>
            <a:ext cx="6652177" cy="6858000"/>
          </a:xfrm>
          <a:custGeom>
            <a:avLst/>
            <a:gdLst>
              <a:gd name="connsiteX0" fmla="*/ 0 w 13304353"/>
              <a:gd name="connsiteY0" fmla="*/ 0 h 13716000"/>
              <a:gd name="connsiteX1" fmla="*/ 13304353 w 13304353"/>
              <a:gd name="connsiteY1" fmla="*/ 0 h 13716000"/>
              <a:gd name="connsiteX2" fmla="*/ 13304353 w 13304353"/>
              <a:gd name="connsiteY2" fmla="*/ 13716000 h 13716000"/>
              <a:gd name="connsiteX3" fmla="*/ 0 w 13304353"/>
              <a:gd name="connsiteY3" fmla="*/ 13716000 h 13716000"/>
              <a:gd name="connsiteX4" fmla="*/ 0 w 13304353"/>
              <a:gd name="connsiteY4" fmla="*/ 0 h 13716000"/>
              <a:gd name="connsiteX0" fmla="*/ 0 w 13304353"/>
              <a:gd name="connsiteY0" fmla="*/ 0 h 13716000"/>
              <a:gd name="connsiteX1" fmla="*/ 13304353 w 13304353"/>
              <a:gd name="connsiteY1" fmla="*/ 0 h 13716000"/>
              <a:gd name="connsiteX2" fmla="*/ 8732353 w 13304353"/>
              <a:gd name="connsiteY2" fmla="*/ 13716000 h 13716000"/>
              <a:gd name="connsiteX3" fmla="*/ 0 w 13304353"/>
              <a:gd name="connsiteY3" fmla="*/ 13716000 h 13716000"/>
              <a:gd name="connsiteX4" fmla="*/ 0 w 13304353"/>
              <a:gd name="connsiteY4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04353" h="13716000">
                <a:moveTo>
                  <a:pt x="0" y="0"/>
                </a:moveTo>
                <a:lnTo>
                  <a:pt x="13304353" y="0"/>
                </a:lnTo>
                <a:lnTo>
                  <a:pt x="8732353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39" tIns="45719" rIns="91439" bIns="45719">
            <a:noAutofit/>
          </a:bodyPr>
          <a:lstStyle>
            <a:lvl1pPr marL="0" marR="0" indent="0" algn="l" defTabSz="2287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sz="1600">
                <a:solidFill>
                  <a:schemeClr val="tx2"/>
                </a:solidFill>
              </a:defRPr>
            </a:lvl1pPr>
          </a:lstStyle>
          <a:p>
            <a:pPr marL="0" marR="0" lvl="0" indent="0" algn="l" defTabSz="2287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r>
              <a:rPr lang="de-DE" dirty="0"/>
              <a:t>Bild per Klick auf Symbol einfügen</a:t>
            </a:r>
          </a:p>
        </p:txBody>
      </p:sp>
      <p:sp>
        <p:nvSpPr>
          <p:cNvPr id="4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192543" y="1721375"/>
            <a:ext cx="6892145" cy="4796606"/>
          </a:xfrm>
          <a:custGeom>
            <a:avLst/>
            <a:gdLst>
              <a:gd name="connsiteX0" fmla="*/ 0 w 13840104"/>
              <a:gd name="connsiteY0" fmla="*/ 0 h 9576884"/>
              <a:gd name="connsiteX1" fmla="*/ 13840104 w 13840104"/>
              <a:gd name="connsiteY1" fmla="*/ 0 h 9576884"/>
              <a:gd name="connsiteX2" fmla="*/ 13840104 w 13840104"/>
              <a:gd name="connsiteY2" fmla="*/ 9576884 h 9576884"/>
              <a:gd name="connsiteX3" fmla="*/ 0 w 13840104"/>
              <a:gd name="connsiteY3" fmla="*/ 9576884 h 9576884"/>
              <a:gd name="connsiteX4" fmla="*/ 0 w 13840104"/>
              <a:gd name="connsiteY4" fmla="*/ 0 h 9576884"/>
              <a:gd name="connsiteX0" fmla="*/ 3020786 w 13840104"/>
              <a:gd name="connsiteY0" fmla="*/ 0 h 9609541"/>
              <a:gd name="connsiteX1" fmla="*/ 13840104 w 13840104"/>
              <a:gd name="connsiteY1" fmla="*/ 32657 h 9609541"/>
              <a:gd name="connsiteX2" fmla="*/ 13840104 w 13840104"/>
              <a:gd name="connsiteY2" fmla="*/ 9609541 h 9609541"/>
              <a:gd name="connsiteX3" fmla="*/ 0 w 13840104"/>
              <a:gd name="connsiteY3" fmla="*/ 9609541 h 9609541"/>
              <a:gd name="connsiteX4" fmla="*/ 3020786 w 13840104"/>
              <a:gd name="connsiteY4" fmla="*/ 0 h 9609541"/>
              <a:gd name="connsiteX0" fmla="*/ 3037115 w 13840104"/>
              <a:gd name="connsiteY0" fmla="*/ 97972 h 9576884"/>
              <a:gd name="connsiteX1" fmla="*/ 13840104 w 13840104"/>
              <a:gd name="connsiteY1" fmla="*/ 0 h 9576884"/>
              <a:gd name="connsiteX2" fmla="*/ 13840104 w 13840104"/>
              <a:gd name="connsiteY2" fmla="*/ 9576884 h 9576884"/>
              <a:gd name="connsiteX3" fmla="*/ 0 w 13840104"/>
              <a:gd name="connsiteY3" fmla="*/ 9576884 h 9576884"/>
              <a:gd name="connsiteX4" fmla="*/ 3037115 w 13840104"/>
              <a:gd name="connsiteY4" fmla="*/ 97972 h 9576884"/>
              <a:gd name="connsiteX0" fmla="*/ 3037115 w 13840104"/>
              <a:gd name="connsiteY0" fmla="*/ 0 h 9576884"/>
              <a:gd name="connsiteX1" fmla="*/ 13840104 w 13840104"/>
              <a:gd name="connsiteY1" fmla="*/ 0 h 9576884"/>
              <a:gd name="connsiteX2" fmla="*/ 13840104 w 13840104"/>
              <a:gd name="connsiteY2" fmla="*/ 9576884 h 9576884"/>
              <a:gd name="connsiteX3" fmla="*/ 0 w 13840104"/>
              <a:gd name="connsiteY3" fmla="*/ 9576884 h 9576884"/>
              <a:gd name="connsiteX4" fmla="*/ 3037115 w 13840104"/>
              <a:gd name="connsiteY4" fmla="*/ 0 h 9576884"/>
              <a:gd name="connsiteX0" fmla="*/ 4359729 w 15162718"/>
              <a:gd name="connsiteY0" fmla="*/ 0 h 9593212"/>
              <a:gd name="connsiteX1" fmla="*/ 15162718 w 15162718"/>
              <a:gd name="connsiteY1" fmla="*/ 0 h 9593212"/>
              <a:gd name="connsiteX2" fmla="*/ 15162718 w 15162718"/>
              <a:gd name="connsiteY2" fmla="*/ 9576884 h 9593212"/>
              <a:gd name="connsiteX3" fmla="*/ 0 w 15162718"/>
              <a:gd name="connsiteY3" fmla="*/ 9593212 h 9593212"/>
              <a:gd name="connsiteX4" fmla="*/ 4359729 w 15162718"/>
              <a:gd name="connsiteY4" fmla="*/ 0 h 9593212"/>
              <a:gd name="connsiteX0" fmla="*/ 3200401 w 15162718"/>
              <a:gd name="connsiteY0" fmla="*/ 0 h 9593212"/>
              <a:gd name="connsiteX1" fmla="*/ 15162718 w 15162718"/>
              <a:gd name="connsiteY1" fmla="*/ 0 h 9593212"/>
              <a:gd name="connsiteX2" fmla="*/ 15162718 w 15162718"/>
              <a:gd name="connsiteY2" fmla="*/ 9576884 h 9593212"/>
              <a:gd name="connsiteX3" fmla="*/ 0 w 15162718"/>
              <a:gd name="connsiteY3" fmla="*/ 9593212 h 9593212"/>
              <a:gd name="connsiteX4" fmla="*/ 3200401 w 15162718"/>
              <a:gd name="connsiteY4" fmla="*/ 0 h 9593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62718" h="9593212">
                <a:moveTo>
                  <a:pt x="3200401" y="0"/>
                </a:moveTo>
                <a:lnTo>
                  <a:pt x="15162718" y="0"/>
                </a:lnTo>
                <a:lnTo>
                  <a:pt x="15162718" y="9576884"/>
                </a:lnTo>
                <a:lnTo>
                  <a:pt x="0" y="9593212"/>
                </a:lnTo>
                <a:lnTo>
                  <a:pt x="3200401" y="0"/>
                </a:lnTo>
                <a:close/>
              </a:path>
            </a:pathLst>
          </a:cu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dirty="0"/>
          </a:p>
        </p:txBody>
      </p:sp>
      <p:sp>
        <p:nvSpPr>
          <p:cNvPr id="50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760295" y="1199897"/>
            <a:ext cx="5324392" cy="34131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2800" cap="all">
                <a:solidFill>
                  <a:schemeClr val="accent6"/>
                </a:solidFill>
              </a:defRPr>
            </a:lvl1pPr>
          </a:lstStyle>
          <a:p>
            <a:pPr marL="0" indent="0">
              <a:lnSpc>
                <a:spcPct val="90000"/>
              </a:lnSpc>
              <a:spcBef>
                <a:spcPts val="2000"/>
              </a:spcBef>
              <a:buSzTx/>
              <a:buFontTx/>
              <a:buNone/>
              <a:defRPr sz="2800" cap="all">
                <a:solidFill>
                  <a:schemeClr val="accent6"/>
                </a:solidFill>
              </a:defRPr>
            </a:pPr>
            <a:r>
              <a:rPr lang="de-DE" dirty="0"/>
              <a:t>Untertitel</a:t>
            </a:r>
            <a:endParaRPr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9E28E6D-876C-309B-B3A7-6DD32368D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Mastertitelformat bearbeiten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168609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4D5892-1871-AF39-4A4B-4FF5E2F66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Mastertitelformat bearbeiten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757094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540AC7-DEE1-42AC-9916-E93641532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5BADA18-FE06-487F-98B5-AE5E67A82F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32E7EF6-34E8-4407-8ECD-C8C5C14C2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C717-E5CD-45F6-88B0-68B4914F756C}" type="datetimeFigureOut">
              <a:rPr lang="de-AT" smtClean="0"/>
              <a:t>05.08.2026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516F52D-412D-4FDB-AC9E-EA0408424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28C802A-BCE9-4CD2-9AC1-809D15245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F991D-105F-4E64-A7F7-617C2327C215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314408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D8E53B-420A-49A2-AB7B-B61D2ACA2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AE9976A-D85E-4C6B-972E-A3979EF3E6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CA57D73-66CF-472F-A746-BB1E177C9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C717-E5CD-45F6-88B0-68B4914F756C}" type="datetimeFigureOut">
              <a:rPr lang="de-AT" smtClean="0"/>
              <a:t>05.08.2026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0795175-2A27-4FE0-A197-F1C444821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70882F1-50EB-4BC1-A6EC-BD3497771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F991D-105F-4E64-A7F7-617C2327C215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556993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1EFF28-237D-4D46-BBDC-F4CC966661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97D04E5-CC05-4015-9FBC-BDFF30D08E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7756B6C-3FF9-48A5-B075-36BE7BB061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14BDA7D-A1E1-46DB-A3CC-CD20146B5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C717-E5CD-45F6-88B0-68B4914F756C}" type="datetimeFigureOut">
              <a:rPr lang="de-AT" smtClean="0"/>
              <a:t>05.08.2026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5DE0A4F-72F0-4B90-87B3-59D71529A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9B206A7-0485-4FED-83B9-7E91143D0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F991D-105F-4E64-A7F7-617C2327C215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43102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9F68B1-6DF1-4D92-929E-580B07A77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5670783-3C37-4E92-9CAE-3E616BBF59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126BC9D-0BBC-455E-BC1D-F754A155C9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0754D9F-0A0F-4280-85E6-25F8D39EA8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0DE4698-B165-45D8-9B04-1589BE96A7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D24DB07E-7A61-4BDF-AE93-EB2E25D74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C717-E5CD-45F6-88B0-68B4914F756C}" type="datetimeFigureOut">
              <a:rPr lang="de-AT" smtClean="0"/>
              <a:t>05.08.2026</a:t>
            </a:fld>
            <a:endParaRPr lang="de-AT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9F7FB4D-0B00-4793-8635-ED49E7533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9D131C7B-68EC-4FBB-B149-BC258E8F1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F991D-105F-4E64-A7F7-617C2327C215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37139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3C62FD-87E7-4D9D-B940-79A464E50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113C434-EB79-48BF-A2C8-E63774218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C717-E5CD-45F6-88B0-68B4914F756C}" type="datetimeFigureOut">
              <a:rPr lang="de-AT" smtClean="0"/>
              <a:t>05.08.2026</a:t>
            </a:fld>
            <a:endParaRPr lang="de-A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160E29D-B859-4489-8861-5B2C8B488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DD7230C-9FC0-49B6-9411-D3C4D1332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F991D-105F-4E64-A7F7-617C2327C215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898645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4809001-A4EB-4552-89F9-420AC6188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C717-E5CD-45F6-88B0-68B4914F756C}" type="datetimeFigureOut">
              <a:rPr lang="de-AT" smtClean="0"/>
              <a:t>05.08.2026</a:t>
            </a:fld>
            <a:endParaRPr lang="de-AT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1E589D6-8E51-4F36-B1A8-F2B3BEC36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994DD7D-9A9F-4DFD-8797-521A07999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F991D-105F-4E64-A7F7-617C2327C215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51172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1FE8CF-8BED-4089-8222-D4E628215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D1797F4-83C8-4013-8935-2D6514207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CECE11B-D1A0-4CF9-9EEA-E5571B0697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C23D9D9-0C03-477B-82F3-A498A3E83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C717-E5CD-45F6-88B0-68B4914F756C}" type="datetimeFigureOut">
              <a:rPr lang="de-AT" smtClean="0"/>
              <a:t>05.08.2026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BC279AD-457F-468B-8173-587BE8760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382780D-8954-4681-AD5C-AC3939FB5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F991D-105F-4E64-A7F7-617C2327C215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19090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2F5AF4-F82C-4E56-B12C-5A9BC61C6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EBEF7F6-248D-4667-BBBF-B67C6AF441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CEAB5B4-E3F5-49A1-B075-D916DC39CE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F5A9CC8-E36F-4440-8D46-D9C5DAC9A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C717-E5CD-45F6-88B0-68B4914F756C}" type="datetimeFigureOut">
              <a:rPr lang="de-AT" smtClean="0"/>
              <a:t>05.08.2026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1980578-4F7D-49FA-A256-000E966AC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6E07190-667A-4A73-BFAB-71DACB5E8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F991D-105F-4E64-A7F7-617C2327C215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66901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FEBE5978-D112-43D8-B489-B13AF5EE8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DFE1B03-463D-46C2-80EE-D571ECD76D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AC8F80B-B086-489D-8CFD-27AE13D5C8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D1C717-E5CD-45F6-88B0-68B4914F756C}" type="datetimeFigureOut">
              <a:rPr lang="de-AT" smtClean="0"/>
              <a:t>05.08.2026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C502862-5937-4A2F-89D3-F65013ED71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C81CEE6-6BAB-4AF5-A222-A19AF4C84E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7F991D-105F-4E64-A7F7-617C2327C215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28250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8" r:id="rId12"/>
    <p:sldLayoutId id="2147483669" r:id="rId13"/>
    <p:sldLayoutId id="2147483663" r:id="rId14"/>
    <p:sldLayoutId id="2147483664" r:id="rId15"/>
    <p:sldLayoutId id="214748366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F47763-0F78-4172-B438-F2EA44AA5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52" y="996611"/>
            <a:ext cx="5093625" cy="463658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de-AT" b="1" kern="1050" dirty="0">
                <a:latin typeface="Georgia" panose="02040502050405020303" pitchFamily="18" charset="0"/>
              </a:rPr>
              <a:t>Sternsingen 2027</a:t>
            </a:r>
            <a:br>
              <a:rPr lang="de-AT" kern="1050" dirty="0">
                <a:latin typeface="Georgia" panose="02040502050405020303" pitchFamily="18" charset="0"/>
              </a:rPr>
            </a:br>
            <a:br>
              <a:rPr lang="de-AT" kern="1050" dirty="0">
                <a:latin typeface="Georgia" panose="02040502050405020303" pitchFamily="18" charset="0"/>
              </a:rPr>
            </a:br>
            <a:r>
              <a:rPr lang="de-AT" kern="1050" dirty="0">
                <a:latin typeface="Georgia" panose="02040502050405020303" pitchFamily="18" charset="0"/>
              </a:rPr>
              <a:t>Kolumbien:</a:t>
            </a:r>
            <a:br>
              <a:rPr lang="de-AT" kern="1050" dirty="0">
                <a:latin typeface="Georgia" panose="02040502050405020303" pitchFamily="18" charset="0"/>
              </a:rPr>
            </a:br>
            <a:r>
              <a:rPr lang="de-AT" kern="1050" dirty="0">
                <a:latin typeface="Georgia" panose="02040502050405020303" pitchFamily="18" charset="0"/>
              </a:rPr>
              <a:t>Kinder und Jugendliche schaffen Zukunft</a:t>
            </a:r>
            <a:br>
              <a:rPr lang="de-AT" kern="1050" dirty="0">
                <a:latin typeface="NimbusSanLCon" pitchFamily="2" charset="0"/>
              </a:rPr>
            </a:br>
            <a:br>
              <a:rPr lang="de-AT" kern="1050" dirty="0">
                <a:latin typeface="NimbusSanLCon" pitchFamily="2" charset="0"/>
              </a:rPr>
            </a:br>
            <a:endParaRPr lang="de-AT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429CD45-3BBE-3376-D225-2B77BAC55C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485221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9712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3A245C4-F17B-4433-B692-88B49C4B2321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814257" y="1308474"/>
            <a:ext cx="4487268" cy="266743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AT" sz="3200" b="1" dirty="0">
                <a:latin typeface="Georgia" panose="02040502050405020303" pitchFamily="18" charset="0"/>
              </a:rPr>
              <a:t>Bildung macht stark</a:t>
            </a:r>
          </a:p>
          <a:p>
            <a:pPr marL="0" indent="0">
              <a:buNone/>
            </a:pPr>
            <a:endParaRPr lang="de-AT" sz="3200" b="1" dirty="0">
              <a:latin typeface="Georgia" panose="02040502050405020303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AT" sz="2200" dirty="0">
                <a:latin typeface="Georgia" panose="02040502050405020303" pitchFamily="18" charset="0"/>
              </a:rPr>
              <a:t>Kinder gehen zur Schule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AT" sz="2200" dirty="0">
                <a:latin typeface="Georgia" panose="02040502050405020303" pitchFamily="18" charset="0"/>
              </a:rPr>
              <a:t>Jugendliche beginnen Ausbildung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AT" sz="2200" dirty="0">
                <a:latin typeface="Georgia" panose="02040502050405020303" pitchFamily="18" charset="0"/>
              </a:rPr>
              <a:t>So wächst Hoffnung für morgen</a:t>
            </a:r>
            <a:br>
              <a:rPr lang="de-AT" sz="2200" dirty="0">
                <a:latin typeface="Georgia" panose="02040502050405020303" pitchFamily="18" charset="0"/>
              </a:rPr>
            </a:br>
            <a:endParaRPr lang="de-AT" sz="2200" dirty="0"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es-ES" sz="1600" i="1" dirty="0" err="1"/>
              <a:t>Partnerprojekt</a:t>
            </a:r>
            <a:r>
              <a:rPr lang="es-ES" sz="1600" i="1" dirty="0"/>
              <a:t>: Corporación Colombia </a:t>
            </a:r>
            <a:r>
              <a:rPr lang="es-ES" sz="1600" i="1" dirty="0" err="1"/>
              <a:t>Jóven</a:t>
            </a:r>
            <a:r>
              <a:rPr lang="es-ES" sz="1600" i="1" dirty="0"/>
              <a:t> (CCJ)</a:t>
            </a:r>
            <a:endParaRPr lang="de-AT" sz="1600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E0C3C97-435B-9FB4-069B-0F67180691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37" t="-1254" r="423" b="-3205"/>
          <a:stretch>
            <a:fillRect/>
          </a:stretch>
        </p:blipFill>
        <p:spPr>
          <a:xfrm>
            <a:off x="0" y="637285"/>
            <a:ext cx="6678801" cy="4912241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129C7052-89AB-BB4C-8AED-20CE143DF6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1691" y="6404099"/>
            <a:ext cx="1710309" cy="34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772890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D3574452-66E1-44A8-9440-6200E403ADC1}"/>
              </a:ext>
            </a:extLst>
          </p:cNvPr>
          <p:cNvSpPr/>
          <p:nvPr/>
        </p:nvSpPr>
        <p:spPr>
          <a:xfrm>
            <a:off x="893156" y="1409297"/>
            <a:ext cx="520284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AT" sz="3200" b="1" dirty="0">
                <a:latin typeface="Georgia" panose="02040502050405020303" pitchFamily="18" charset="0"/>
              </a:rPr>
              <a:t>Essen und Einkommen</a:t>
            </a:r>
          </a:p>
          <a:p>
            <a:endParaRPr lang="de-AT" sz="3200" b="1" dirty="0">
              <a:latin typeface="Georgia" panose="02040502050405020303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AT" sz="2200" dirty="0">
                <a:latin typeface="Georgia" panose="02040502050405020303" pitchFamily="18" charset="0"/>
              </a:rPr>
              <a:t>Jugendliche lernen Landwirtschaft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AT" sz="2200" dirty="0">
                <a:latin typeface="Georgia" panose="02040502050405020303" pitchFamily="18" charset="0"/>
              </a:rPr>
              <a:t>Sie ernten Essen für die Familie</a:t>
            </a:r>
            <a:br>
              <a:rPr lang="de-AT" sz="2200" dirty="0">
                <a:latin typeface="Georgia" panose="02040502050405020303" pitchFamily="18" charset="0"/>
              </a:rPr>
            </a:br>
            <a:r>
              <a:rPr lang="de-AT" sz="2200" dirty="0">
                <a:latin typeface="Georgia" panose="02040502050405020303" pitchFamily="18" charset="0"/>
              </a:rPr>
              <a:t>und verkaufen auch etwas davon</a:t>
            </a:r>
            <a:br>
              <a:rPr lang="de-AT" dirty="0"/>
            </a:br>
            <a:endParaRPr lang="de-AT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de-AT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de-AT" dirty="0"/>
          </a:p>
          <a:p>
            <a:r>
              <a:rPr lang="es-ES" sz="1600" i="1" dirty="0" err="1"/>
              <a:t>Partnerprojekt</a:t>
            </a:r>
            <a:r>
              <a:rPr lang="es-ES" sz="1600" i="1" dirty="0"/>
              <a:t>: Corporación Colombia </a:t>
            </a:r>
            <a:r>
              <a:rPr lang="es-ES" sz="1600" i="1" dirty="0" err="1"/>
              <a:t>Jóven</a:t>
            </a:r>
            <a:r>
              <a:rPr lang="es-ES" sz="1600" i="1" dirty="0"/>
              <a:t> (CCJ)</a:t>
            </a:r>
            <a:endParaRPr lang="de-AT" sz="1600" dirty="0"/>
          </a:p>
          <a:p>
            <a:endParaRPr lang="de-AT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0ADCAFF-9DA0-696F-A62A-A7F77AAE1F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0" y="0"/>
            <a:ext cx="5143500" cy="68580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4CC3C6C4-FBE9-11BF-C22C-7A471F8843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91" y="6442199"/>
            <a:ext cx="1710309" cy="34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763733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3">
            <a:extLst>
              <a:ext uri="{FF2B5EF4-FFF2-40B4-BE49-F238E27FC236}">
                <a16:creationId xmlns:a16="http://schemas.microsoft.com/office/drawing/2014/main" id="{CEA7BC5F-9B4F-49E0-A0BB-C51BDE30F216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96000" y="2134612"/>
            <a:ext cx="4547191" cy="287642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de-AT" sz="12800" b="1" dirty="0">
                <a:latin typeface="Georgia" panose="02040502050405020303" pitchFamily="18" charset="0"/>
              </a:rPr>
              <a:t>Isabela schafft das!</a:t>
            </a:r>
          </a:p>
          <a:p>
            <a:pPr marL="0" indent="0">
              <a:buNone/>
            </a:pPr>
            <a:endParaRPr lang="de-AT" sz="12800" b="1" dirty="0">
              <a:latin typeface="Georgia" panose="02040502050405020303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de-AT" sz="7200" dirty="0">
                <a:latin typeface="Georgia" panose="02040502050405020303" pitchFamily="18" charset="0"/>
              </a:rPr>
              <a:t>Isabela (im Bild) bekam Hühner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de-AT" sz="7200" dirty="0">
                <a:latin typeface="Georgia" panose="02040502050405020303" pitchFamily="18" charset="0"/>
              </a:rPr>
              <a:t>Sie lernt, gut für sie zu sorgen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de-AT" sz="7200" dirty="0">
                <a:latin typeface="Georgia" panose="02040502050405020303" pitchFamily="18" charset="0"/>
              </a:rPr>
              <a:t>Später möchte sie ein Restaurant haben</a:t>
            </a:r>
            <a:br>
              <a:rPr lang="de-AT" sz="4000" dirty="0">
                <a:latin typeface="Georgia" panose="02040502050405020303" pitchFamily="18" charset="0"/>
              </a:rPr>
            </a:br>
            <a:endParaRPr lang="de-AT" sz="4000" dirty="0">
              <a:latin typeface="Georgia" panose="02040502050405020303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v"/>
            </a:pPr>
            <a:endParaRPr lang="de-AT" sz="4000" dirty="0">
              <a:latin typeface="Georgia" panose="02040502050405020303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v"/>
            </a:pPr>
            <a:endParaRPr lang="de-AT" sz="4000" dirty="0"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es-ES" sz="6400" i="1" dirty="0" err="1"/>
              <a:t>Partnerprojekt</a:t>
            </a:r>
            <a:r>
              <a:rPr lang="es-ES" sz="6400" i="1" dirty="0"/>
              <a:t>: Corporación Colombia </a:t>
            </a:r>
            <a:r>
              <a:rPr lang="es-ES" sz="6400" i="1" dirty="0" err="1"/>
              <a:t>Jóven</a:t>
            </a:r>
            <a:r>
              <a:rPr lang="es-ES" sz="6400" i="1" dirty="0"/>
              <a:t> (CCJ)</a:t>
            </a:r>
            <a:endParaRPr lang="de-AT" sz="6400" dirty="0"/>
          </a:p>
          <a:p>
            <a:pPr marL="0" indent="0">
              <a:buNone/>
            </a:pPr>
            <a:r>
              <a:rPr lang="es-ES" sz="6400" dirty="0"/>
              <a:t> </a:t>
            </a:r>
            <a:endParaRPr lang="de-AT" sz="64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245FE69-CEAD-FFF2-5309-5EBE09B808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56" r="35608" b="616"/>
          <a:stretch>
            <a:fillRect/>
          </a:stretch>
        </p:blipFill>
        <p:spPr>
          <a:xfrm>
            <a:off x="0" y="0"/>
            <a:ext cx="5619280" cy="6857999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53F1251F-EB4E-2BAA-3D12-614DEAD8E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1691" y="6404099"/>
            <a:ext cx="1710309" cy="34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818987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3F9FCF94-0C45-4D1E-93DA-FAD76D1D6358}"/>
              </a:ext>
            </a:extLst>
          </p:cNvPr>
          <p:cNvSpPr/>
          <p:nvPr/>
        </p:nvSpPr>
        <p:spPr>
          <a:xfrm>
            <a:off x="744793" y="1250567"/>
            <a:ext cx="4360607" cy="533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AT" sz="3200" b="1" dirty="0">
                <a:latin typeface="Georgia" panose="02040502050405020303" pitchFamily="18" charset="0"/>
              </a:rPr>
              <a:t>Frieden statt Angst</a:t>
            </a:r>
          </a:p>
          <a:p>
            <a:endParaRPr lang="de-AT" sz="3200" b="1" dirty="0">
              <a:latin typeface="Georgia" panose="02040502050405020303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AT" sz="2200" dirty="0">
                <a:latin typeface="Georgia" panose="02040502050405020303" pitchFamily="18" charset="0"/>
              </a:rPr>
              <a:t>Kinder spielen, malen und reden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AT" sz="2200" dirty="0">
                <a:latin typeface="Georgia" panose="02040502050405020303" pitchFamily="18" charset="0"/>
              </a:rPr>
              <a:t>Gemeinsam sind sie stark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AT" sz="2200" dirty="0">
                <a:latin typeface="Georgia" panose="02040502050405020303" pitchFamily="18" charset="0"/>
              </a:rPr>
              <a:t>Sie wünschen sich endlich Frieden</a:t>
            </a:r>
            <a:br>
              <a:rPr lang="de-AT" dirty="0"/>
            </a:br>
            <a:endParaRPr lang="de-AT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de-AT" dirty="0"/>
          </a:p>
          <a:p>
            <a:r>
              <a:rPr lang="es-ES" sz="1600" i="1" dirty="0" err="1"/>
              <a:t>Partnerprojekt</a:t>
            </a:r>
            <a:r>
              <a:rPr lang="es-ES" sz="1600" i="1" dirty="0"/>
              <a:t>: Corporación Colombia </a:t>
            </a:r>
            <a:r>
              <a:rPr lang="es-ES" sz="1600" i="1" dirty="0" err="1"/>
              <a:t>Jóven</a:t>
            </a:r>
            <a:r>
              <a:rPr lang="es-ES" sz="1600" i="1" dirty="0"/>
              <a:t> (CCJ</a:t>
            </a:r>
            <a:r>
              <a:rPr lang="es-ES" i="1" dirty="0"/>
              <a:t>)</a:t>
            </a:r>
            <a:endParaRPr lang="de-AT" dirty="0"/>
          </a:p>
          <a:p>
            <a:br>
              <a:rPr lang="de-AT" dirty="0"/>
            </a:br>
            <a:endParaRPr lang="de-AT" sz="2200" dirty="0">
              <a:latin typeface="Georgia" panose="02040502050405020303" pitchFamily="18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CA0B449-60C0-9833-352C-4865326D90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1" t="-1874" r="17920" b="498"/>
          <a:stretch>
            <a:fillRect/>
          </a:stretch>
        </p:blipFill>
        <p:spPr>
          <a:xfrm>
            <a:off x="5383507" y="-184999"/>
            <a:ext cx="7626639" cy="7227998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572D9DAB-AE74-957D-1DC9-C89CD92C37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91" y="6442199"/>
            <a:ext cx="1710309" cy="34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371673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045387-21B2-E06F-ADB4-EF9682B70D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3">
            <a:extLst>
              <a:ext uri="{FF2B5EF4-FFF2-40B4-BE49-F238E27FC236}">
                <a16:creationId xmlns:a16="http://schemas.microsoft.com/office/drawing/2014/main" id="{BBD1A509-C345-95C8-A911-83ADEFCF5666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672618" y="1593190"/>
            <a:ext cx="5334000" cy="4398535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de-AT" sz="12800" b="1" dirty="0">
                <a:latin typeface="Georgia" panose="02040502050405020303" pitchFamily="18" charset="0"/>
              </a:rPr>
              <a:t>Der Segen wirkt weit</a:t>
            </a:r>
          </a:p>
          <a:p>
            <a:pPr marL="0" indent="0">
              <a:lnSpc>
                <a:spcPct val="170000"/>
              </a:lnSpc>
              <a:buNone/>
            </a:pPr>
            <a:endParaRPr lang="de-AT" sz="8000" b="1" dirty="0">
              <a:latin typeface="Georgia" panose="02040502050405020303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de-AT" sz="7200" dirty="0">
                <a:latin typeface="Georgia" panose="02040502050405020303" pitchFamily="18" charset="0"/>
              </a:rPr>
              <a:t>Sternsingen hilft Menschen in Kolumbien</a:t>
            </a:r>
            <a:br>
              <a:rPr lang="de-AT" sz="7200" dirty="0">
                <a:latin typeface="Georgia" panose="02040502050405020303" pitchFamily="18" charset="0"/>
              </a:rPr>
            </a:br>
            <a:endParaRPr lang="de-AT" sz="7200" dirty="0">
              <a:latin typeface="Georgia" panose="02040502050405020303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de-AT" sz="7200" dirty="0">
                <a:latin typeface="Georgia" panose="02040502050405020303" pitchFamily="18" charset="0"/>
              </a:rPr>
              <a:t>und in vielen Partnerprojekten</a:t>
            </a:r>
            <a:br>
              <a:rPr lang="de-AT" sz="7200" dirty="0">
                <a:latin typeface="Georgia" panose="02040502050405020303" pitchFamily="18" charset="0"/>
              </a:rPr>
            </a:br>
            <a:r>
              <a:rPr lang="de-AT" sz="7200" dirty="0">
                <a:latin typeface="Georgia" panose="02040502050405020303" pitchFamily="18" charset="0"/>
              </a:rPr>
              <a:t>in Afrika, Asien und Lateinamerika</a:t>
            </a:r>
            <a:br>
              <a:rPr lang="de-AT" dirty="0"/>
            </a:br>
            <a:r>
              <a:rPr lang="es-ES" dirty="0"/>
              <a:t> </a:t>
            </a:r>
            <a:endParaRPr lang="de-AT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42A8449-E3D9-8213-7CB8-A91F2591CD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05" t="1" r="15092" b="-611"/>
          <a:stretch>
            <a:fillRect/>
          </a:stretch>
        </p:blipFill>
        <p:spPr>
          <a:xfrm>
            <a:off x="0" y="434750"/>
            <a:ext cx="5910618" cy="59885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348D01C5-DFF4-FE43-0392-7AA0A7A35B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1691" y="6404099"/>
            <a:ext cx="1710309" cy="34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759846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9D9B3BCE-021A-43C7-A85D-6E65EC56A0DE}"/>
              </a:ext>
            </a:extLst>
          </p:cNvPr>
          <p:cNvSpPr/>
          <p:nvPr/>
        </p:nvSpPr>
        <p:spPr>
          <a:xfrm>
            <a:off x="5959267" y="4885790"/>
            <a:ext cx="6096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AT" b="1" dirty="0">
                <a:highlight>
                  <a:srgbClr val="F3F6FB"/>
                </a:highlight>
              </a:rPr>
              <a:t>Sternsingen: Gemeinsam Gutes tun</a:t>
            </a:r>
            <a:br>
              <a:rPr lang="de-AT" b="1" dirty="0">
                <a:highlight>
                  <a:srgbClr val="F3F6FB"/>
                </a:highlight>
              </a:rPr>
            </a:br>
            <a:r>
              <a:rPr lang="de-AT" dirty="0">
                <a:highlight>
                  <a:srgbClr val="F3F6FB"/>
                </a:highlight>
              </a:rPr>
              <a:t>Ihr bringt Hoffnung auf ein besseres Leben</a:t>
            </a:r>
            <a:br>
              <a:rPr lang="de-AT" dirty="0">
                <a:highlight>
                  <a:srgbClr val="F3F6FB"/>
                </a:highlight>
              </a:rPr>
            </a:br>
            <a:r>
              <a:rPr lang="de-AT" dirty="0">
                <a:highlight>
                  <a:srgbClr val="F3F6FB"/>
                </a:highlight>
              </a:rPr>
              <a:t>Danke für euren Einsatz!</a:t>
            </a:r>
          </a:p>
          <a:p>
            <a:r>
              <a:rPr lang="de-AT" b="1" dirty="0">
                <a:highlight>
                  <a:srgbClr val="F3F6FB"/>
                </a:highlight>
              </a:rPr>
              <a:t> </a:t>
            </a:r>
            <a:endParaRPr lang="de-AT" dirty="0">
              <a:highlight>
                <a:srgbClr val="F3F6FB"/>
              </a:highlight>
            </a:endParaRPr>
          </a:p>
          <a:p>
            <a:r>
              <a:rPr lang="de-AT" dirty="0">
                <a:highlight>
                  <a:srgbClr val="F3F6FB"/>
                </a:highlight>
              </a:rPr>
              <a:t>sternsingen.at</a:t>
            </a:r>
          </a:p>
          <a:p>
            <a:r>
              <a:rPr lang="de-AT" dirty="0">
                <a:highlight>
                  <a:srgbClr val="F3F6FB"/>
                </a:highlight>
              </a:rPr>
              <a:t>#STERNSINGEN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665CAE3-6E16-4805-A673-103B210468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33" y="6332340"/>
            <a:ext cx="2141774" cy="431602"/>
          </a:xfrm>
          <a:prstGeom prst="rect">
            <a:avLst/>
          </a:prstGeom>
        </p:spPr>
      </p:pic>
      <p:pic>
        <p:nvPicPr>
          <p:cNvPr id="14" name="Bildplatzhalter 13">
            <a:extLst>
              <a:ext uri="{FF2B5EF4-FFF2-40B4-BE49-F238E27FC236}">
                <a16:creationId xmlns:a16="http://schemas.microsoft.com/office/drawing/2014/main" id="{63C940E2-43B0-2F94-BAFA-01181000A1F5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84" b="12184"/>
          <a:stretch>
            <a:fillRect/>
          </a:stretch>
        </p:blipFill>
        <p:spPr>
          <a:prstGeom prst="rect">
            <a:avLst/>
          </a:prstGeom>
          <a:solidFill>
            <a:srgbClr val="D6A437">
              <a:lumMod val="20000"/>
              <a:lumOff val="80000"/>
            </a:srgb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6C80CBA1-E2C0-EE66-9766-CA34A93D588C}"/>
              </a:ext>
            </a:extLst>
          </p:cNvPr>
          <p:cNvSpPr txBox="1"/>
          <p:nvPr/>
        </p:nvSpPr>
        <p:spPr>
          <a:xfrm>
            <a:off x="5959267" y="4239817"/>
            <a:ext cx="6229350" cy="23083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de-AT" sz="2400" b="1" dirty="0">
                <a:highlight>
                  <a:srgbClr val="F3F6FB"/>
                </a:highlight>
                <a:latin typeface="Georgia" panose="02040502050405020303" pitchFamily="18" charset="0"/>
              </a:rPr>
              <a:t>Sternsingen: Gemeinsam Gutes tun</a:t>
            </a:r>
            <a:br>
              <a:rPr lang="de-AT" sz="2400" b="1" dirty="0">
                <a:highlight>
                  <a:srgbClr val="F3F6FB"/>
                </a:highlight>
                <a:latin typeface="Georgia" panose="02040502050405020303" pitchFamily="18" charset="0"/>
              </a:rPr>
            </a:br>
            <a:r>
              <a:rPr lang="de-AT" sz="2400" dirty="0">
                <a:highlight>
                  <a:srgbClr val="F3F6FB"/>
                </a:highlight>
                <a:latin typeface="Georgia" panose="02040502050405020303" pitchFamily="18" charset="0"/>
              </a:rPr>
              <a:t>Ihr bringt Hoffnung auf ein besseres Leben</a:t>
            </a:r>
            <a:br>
              <a:rPr lang="de-AT" sz="2400" dirty="0">
                <a:highlight>
                  <a:srgbClr val="F3F6FB"/>
                </a:highlight>
                <a:latin typeface="Georgia" panose="02040502050405020303" pitchFamily="18" charset="0"/>
              </a:rPr>
            </a:br>
            <a:r>
              <a:rPr lang="de-AT" sz="2400" dirty="0">
                <a:highlight>
                  <a:srgbClr val="F3F6FB"/>
                </a:highlight>
                <a:latin typeface="Georgia" panose="02040502050405020303" pitchFamily="18" charset="0"/>
              </a:rPr>
              <a:t>Danke für euren Einsatz!</a:t>
            </a:r>
          </a:p>
          <a:p>
            <a:r>
              <a:rPr lang="de-AT" sz="2400" b="1" dirty="0">
                <a:highlight>
                  <a:srgbClr val="F3F6FB"/>
                </a:highlight>
                <a:latin typeface="Georgia" panose="02040502050405020303" pitchFamily="18" charset="0"/>
              </a:rPr>
              <a:t> </a:t>
            </a:r>
            <a:endParaRPr lang="de-AT" sz="2400" dirty="0">
              <a:highlight>
                <a:srgbClr val="F3F6FB"/>
              </a:highlight>
              <a:latin typeface="Georgia" panose="02040502050405020303" pitchFamily="18" charset="0"/>
            </a:endParaRPr>
          </a:p>
          <a:p>
            <a:r>
              <a:rPr lang="de-AT" sz="2400" dirty="0">
                <a:highlight>
                  <a:srgbClr val="F3F6FB"/>
                </a:highlight>
                <a:latin typeface="Georgia" panose="02040502050405020303" pitchFamily="18" charset="0"/>
              </a:rPr>
              <a:t>sternsingen.at</a:t>
            </a:r>
          </a:p>
          <a:p>
            <a:r>
              <a:rPr lang="de-AT" sz="2400" dirty="0">
                <a:highlight>
                  <a:srgbClr val="F3F6FB"/>
                </a:highlight>
                <a:latin typeface="Georgia" panose="02040502050405020303" pitchFamily="18" charset="0"/>
              </a:rPr>
              <a:t>#STERNSINGEN</a:t>
            </a:r>
            <a:endParaRPr lang="de-AT" sz="1800" dirty="0">
              <a:highlight>
                <a:srgbClr val="F3F6FB"/>
              </a:highlight>
              <a:latin typeface="Georgia" panose="02040502050405020303" pitchFamily="18" charset="0"/>
            </a:endParaRP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FB4F6110-A1DE-242C-9705-AEC773D823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91" y="6442199"/>
            <a:ext cx="1710309" cy="34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47894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E11A81B-447F-4539-82D5-BDED6A2FCFE4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6738351" y="2372519"/>
            <a:ext cx="4583112" cy="2112962"/>
          </a:xfrm>
        </p:spPr>
        <p:txBody>
          <a:bodyPr>
            <a:noAutofit/>
          </a:bodyPr>
          <a:lstStyle/>
          <a:p>
            <a:pPr marL="342900" indent="-342900" defTabSz="9144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AT" sz="2200" kern="1200" dirty="0">
                <a:solidFill>
                  <a:schemeClr val="tx1"/>
                </a:solidFill>
                <a:latin typeface="Georgia" panose="02040502050405020303" pitchFamily="18" charset="0"/>
              </a:rPr>
              <a:t>Zu wenig gesundes Essen</a:t>
            </a:r>
          </a:p>
          <a:p>
            <a:pPr marL="342900" indent="-342900" defTabSz="9144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AT" sz="2200" kern="1200" dirty="0">
                <a:solidFill>
                  <a:schemeClr val="tx1"/>
                </a:solidFill>
                <a:latin typeface="Georgia" panose="02040502050405020303" pitchFamily="18" charset="0"/>
              </a:rPr>
              <a:t>Kein sauberes Wasser</a:t>
            </a:r>
          </a:p>
          <a:p>
            <a:pPr marL="342900" indent="-342900" defTabSz="9144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AT" sz="2200" kern="1200" dirty="0">
                <a:solidFill>
                  <a:schemeClr val="tx1"/>
                </a:solidFill>
                <a:latin typeface="Georgia" panose="02040502050405020303" pitchFamily="18" charset="0"/>
              </a:rPr>
              <a:t>Schule und Medizin fehlen oft</a:t>
            </a:r>
            <a:br>
              <a:rPr lang="de-AT" sz="2200" kern="1200" dirty="0">
                <a:solidFill>
                  <a:schemeClr val="tx1"/>
                </a:solidFill>
                <a:latin typeface="Georgia" panose="02040502050405020303" pitchFamily="18" charset="0"/>
              </a:rPr>
            </a:br>
            <a:endParaRPr lang="de-AT" sz="2200" kern="1200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9D23578-B343-75BA-9A14-A227E10C4639}"/>
              </a:ext>
            </a:extLst>
          </p:cNvPr>
          <p:cNvSpPr txBox="1"/>
          <p:nvPr/>
        </p:nvSpPr>
        <p:spPr>
          <a:xfrm>
            <a:off x="6738351" y="1311290"/>
            <a:ext cx="4471735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3200" b="1" kern="1050" dirty="0">
                <a:latin typeface="Georgia" panose="02040502050405020303" pitchFamily="18" charset="0"/>
                <a:sym typeface="Arial"/>
              </a:rPr>
              <a:t>Armut in Kolumbien</a:t>
            </a:r>
            <a:endParaRPr lang="de-AT" sz="3200" b="1" kern="1050" dirty="0">
              <a:latin typeface="Georgia" panose="02040502050405020303" pitchFamily="18" charset="0"/>
              <a:sym typeface="Arial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FAD18E74-5AAB-BA09-3852-E03F84282C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49" r="3575" b="448"/>
          <a:stretch>
            <a:fillRect/>
          </a:stretch>
        </p:blipFill>
        <p:spPr>
          <a:xfrm>
            <a:off x="0" y="0"/>
            <a:ext cx="5794744" cy="5488067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252EF7E7-3542-15BB-C2B3-BED43DF04D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91" y="6442199"/>
            <a:ext cx="1710309" cy="34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120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C8C5E42-F9E5-44D6-A6F2-54FBE165E8BA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361507" y="1418265"/>
            <a:ext cx="5305425" cy="3509963"/>
          </a:xfrm>
        </p:spPr>
        <p:txBody>
          <a:bodyPr>
            <a:noAutofit/>
          </a:bodyPr>
          <a:lstStyle/>
          <a:p>
            <a:pPr marL="0" indent="0" defTabSz="914400">
              <a:buNone/>
            </a:pPr>
            <a:r>
              <a:rPr lang="de-AT" sz="3200" b="1" kern="1050" dirty="0">
                <a:solidFill>
                  <a:schemeClr val="tx1"/>
                </a:solidFill>
                <a:latin typeface="Georgia" panose="02040502050405020303" pitchFamily="18" charset="0"/>
              </a:rPr>
              <a:t>Der Regenwald braucht Schutz</a:t>
            </a:r>
          </a:p>
          <a:p>
            <a:pPr marL="0" indent="0" defTabSz="914400">
              <a:buNone/>
            </a:pPr>
            <a:endParaRPr lang="de-AT" sz="3200" b="1" kern="1050" dirty="0">
              <a:solidFill>
                <a:schemeClr val="tx1"/>
              </a:solidFill>
              <a:latin typeface="Georgia" panose="02040502050405020303" pitchFamily="18" charset="0"/>
            </a:endParaRPr>
          </a:p>
          <a:p>
            <a:pPr defTabSz="9144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AT" sz="2200" kern="1200" dirty="0">
                <a:solidFill>
                  <a:schemeClr val="tx1"/>
                </a:solidFill>
                <a:latin typeface="Georgia" panose="02040502050405020303" pitchFamily="18" charset="0"/>
              </a:rPr>
              <a:t>Durch Klimakrise wird es heißer und trockener</a:t>
            </a:r>
          </a:p>
          <a:p>
            <a:pPr defTabSz="9144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AT" sz="2200" kern="1200" dirty="0">
                <a:solidFill>
                  <a:schemeClr val="tx1"/>
                </a:solidFill>
                <a:latin typeface="Georgia" panose="02040502050405020303" pitchFamily="18" charset="0"/>
              </a:rPr>
              <a:t>Dann kommt oft zu viel Regen</a:t>
            </a:r>
          </a:p>
          <a:p>
            <a:pPr defTabSz="9144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AT" sz="2200" kern="1200" dirty="0">
                <a:solidFill>
                  <a:schemeClr val="tx1"/>
                </a:solidFill>
                <a:latin typeface="Georgia" panose="02040502050405020303" pitchFamily="18" charset="0"/>
              </a:rPr>
              <a:t>Viele Bäume werden gerodet</a:t>
            </a:r>
            <a:br>
              <a:rPr lang="de-AT" sz="2200" kern="1200" dirty="0">
                <a:solidFill>
                  <a:schemeClr val="tx1"/>
                </a:solidFill>
                <a:latin typeface="Georgia" panose="02040502050405020303" pitchFamily="18" charset="0"/>
              </a:rPr>
            </a:br>
            <a:endParaRPr lang="de-AT" sz="2200" kern="1200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pic>
        <p:nvPicPr>
          <p:cNvPr id="8" name="Bildplatzhalter 7">
            <a:extLst>
              <a:ext uri="{FF2B5EF4-FFF2-40B4-BE49-F238E27FC236}">
                <a16:creationId xmlns:a16="http://schemas.microsoft.com/office/drawing/2014/main" id="{C8D72337-30AB-FAA2-19ED-B7900D00B366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01" r="16701"/>
          <a:stretch>
            <a:fillRect/>
          </a:stretch>
        </p:blipFill>
        <p:spPr>
          <a:xfrm>
            <a:off x="6102350" y="0"/>
            <a:ext cx="6089650" cy="6858000"/>
          </a:xfrm>
          <a:prstGeom prst="rect">
            <a:avLst/>
          </a:prstGeom>
          <a:solidFill>
            <a:srgbClr val="D6A437">
              <a:lumMod val="20000"/>
              <a:lumOff val="80000"/>
            </a:srgb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3B09358F-1AA6-20E2-F5B1-92787BCDD0AD}"/>
              </a:ext>
            </a:extLst>
          </p:cNvPr>
          <p:cNvSpPr txBox="1"/>
          <p:nvPr/>
        </p:nvSpPr>
        <p:spPr>
          <a:xfrm>
            <a:off x="937260" y="1005840"/>
            <a:ext cx="92396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AT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04746FD6-96CF-639C-C871-C3512E94FF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91" y="6442199"/>
            <a:ext cx="1710309" cy="34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740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E11A81B-447F-4539-82D5-BDED6A2FCFE4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8224838" y="2147888"/>
            <a:ext cx="3967162" cy="2562225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de-AT" sz="2000">
                <a:latin typeface="Georgia" panose="02040502050405020303" pitchFamily="18" charset="0"/>
              </a:rPr>
              <a:t>Kinder leiden besonders unter Armut und Ausbeutung.</a:t>
            </a:r>
          </a:p>
          <a:p>
            <a:pPr marL="0" indent="0" algn="r">
              <a:buNone/>
            </a:pPr>
            <a:endParaRPr lang="de-DE" sz="2000">
              <a:latin typeface="Georgia" panose="02040502050405020303" pitchFamily="18" charset="0"/>
            </a:endParaRPr>
          </a:p>
          <a:p>
            <a:pPr marL="0" indent="0" algn="r">
              <a:buNone/>
            </a:pPr>
            <a:r>
              <a:rPr lang="de-AT" sz="2000">
                <a:latin typeface="Georgia" panose="02040502050405020303" pitchFamily="18" charset="0"/>
              </a:rPr>
              <a:t>Viele müssen arbeiten, statt zur Schule zu gehen, zum Beispiel in der Ziegelproduktion, auf Baustellen oder als Hausangestellte.</a:t>
            </a:r>
            <a:endParaRPr lang="de-AT" sz="2000" dirty="0"/>
          </a:p>
        </p:txBody>
      </p:sp>
      <p:pic>
        <p:nvPicPr>
          <p:cNvPr id="7" name="Bildplatzhalter 6">
            <a:extLst>
              <a:ext uri="{FF2B5EF4-FFF2-40B4-BE49-F238E27FC236}">
                <a16:creationId xmlns:a16="http://schemas.microsoft.com/office/drawing/2014/main" id="{EC060AF9-4FD3-4590-3D75-B3202531B838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01" r="16701"/>
          <a:stretch>
            <a:fillRect/>
          </a:stretch>
        </p:blipFill>
        <p:spPr>
          <a:xfrm>
            <a:off x="6102350" y="0"/>
            <a:ext cx="6089650" cy="6858000"/>
          </a:xfrm>
          <a:prstGeom prst="rect">
            <a:avLst/>
          </a:prstGeom>
          <a:solidFill>
            <a:srgbClr val="D6A437">
              <a:lumMod val="20000"/>
              <a:lumOff val="80000"/>
            </a:srgb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DC1F9C2A-E3B9-4C96-9556-D6B4F8ABA932}"/>
              </a:ext>
            </a:extLst>
          </p:cNvPr>
          <p:cNvSpPr/>
          <p:nvPr/>
        </p:nvSpPr>
        <p:spPr>
          <a:xfrm>
            <a:off x="312620" y="1905538"/>
            <a:ext cx="5670222" cy="3046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AT" sz="3200" b="1" kern="1050" dirty="0">
                <a:latin typeface="Georgia" panose="02040502050405020303" pitchFamily="18" charset="0"/>
                <a:sym typeface="Arial"/>
              </a:rPr>
              <a:t>Kinder ohne Frieden</a:t>
            </a:r>
          </a:p>
          <a:p>
            <a:endParaRPr lang="de-AT" sz="3200" b="1" kern="1050" dirty="0">
              <a:latin typeface="Georgia" panose="02040502050405020303" pitchFamily="18" charset="0"/>
              <a:sym typeface="Arial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AT" sz="2200" dirty="0">
                <a:latin typeface="Georgia" panose="02040502050405020303" pitchFamily="18" charset="0"/>
                <a:sym typeface="Arial"/>
              </a:rPr>
              <a:t>Manche Kinder erleben Gewalt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AT" sz="2200" dirty="0">
                <a:latin typeface="Georgia" panose="02040502050405020303" pitchFamily="18" charset="0"/>
                <a:sym typeface="Arial"/>
              </a:rPr>
              <a:t>Banden machen ihnen Angst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AT" sz="2200" dirty="0">
                <a:latin typeface="Georgia" panose="02040502050405020303" pitchFamily="18" charset="0"/>
                <a:sym typeface="Arial"/>
              </a:rPr>
              <a:t>Viele Kinder arbeiten, statt zu lernen</a:t>
            </a:r>
            <a:br>
              <a:rPr lang="de-AT" sz="2200" dirty="0">
                <a:latin typeface="Georgia" panose="02040502050405020303" pitchFamily="18" charset="0"/>
                <a:sym typeface="Arial"/>
              </a:rPr>
            </a:br>
            <a:endParaRPr lang="de-AT" sz="2200" dirty="0">
              <a:latin typeface="Georgia" panose="02040502050405020303" pitchFamily="18" charset="0"/>
              <a:sym typeface="Arial"/>
            </a:endParaRP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3C515571-2CB4-248E-C776-8C2F538666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91" y="6442199"/>
            <a:ext cx="1710309" cy="34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139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half" idx="4294967295"/>
          </p:nvPr>
        </p:nvSpPr>
        <p:spPr>
          <a:xfrm>
            <a:off x="584791" y="1856896"/>
            <a:ext cx="4954772" cy="3546475"/>
          </a:xfrm>
        </p:spPr>
        <p:txBody>
          <a:bodyPr>
            <a:noAutofit/>
          </a:bodyPr>
          <a:lstStyle/>
          <a:p>
            <a:pPr marL="0" indent="0" defTabSz="914400">
              <a:buNone/>
            </a:pPr>
            <a:r>
              <a:rPr lang="de-AT" sz="3200" b="1" dirty="0">
                <a:latin typeface="Georgia" panose="02040502050405020303" pitchFamily="18" charset="0"/>
              </a:rPr>
              <a:t>Sternsingen wirkt weltweit</a:t>
            </a:r>
          </a:p>
          <a:p>
            <a:pPr marL="0" indent="0" defTabSz="914400">
              <a:buNone/>
            </a:pPr>
            <a:endParaRPr lang="de-AT" sz="3200" b="1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AT" sz="2000" dirty="0">
                <a:latin typeface="Georgia" panose="02040502050405020303" pitchFamily="18" charset="0"/>
              </a:rPr>
              <a:t>Wir haben gute Partner*innen vor Ort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AT" sz="2000" dirty="0">
                <a:latin typeface="Georgia" panose="02040502050405020303" pitchFamily="18" charset="0"/>
              </a:rPr>
              <a:t>Gemeinsam stärken sie Kinder und Jugendliche und schützen die Natur</a:t>
            </a:r>
            <a:br>
              <a:rPr lang="de-AT" dirty="0">
                <a:latin typeface="Georgia" panose="02040502050405020303" pitchFamily="18" charset="0"/>
              </a:rPr>
            </a:br>
            <a:endParaRPr lang="de-AT" sz="2200" kern="1200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8A0C639F-7767-1B48-94B2-A21F4A9DE991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10" r="25010"/>
          <a:stretch>
            <a:fillRect/>
          </a:stretch>
        </p:blipFill>
        <p:spPr>
          <a:xfrm>
            <a:off x="6102350" y="0"/>
            <a:ext cx="6089650" cy="6858000"/>
          </a:xfrm>
          <a:prstGeom prst="rect">
            <a:avLst/>
          </a:prstGeom>
          <a:solidFill>
            <a:srgbClr val="D6A437">
              <a:lumMod val="20000"/>
              <a:lumOff val="80000"/>
            </a:srgb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4546C52C-77F7-9E6E-7F85-176AFFBBAE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91" y="6442199"/>
            <a:ext cx="1710309" cy="34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779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537F3ECD-9C55-416B-B160-9EE36F9FAB96}"/>
              </a:ext>
            </a:extLst>
          </p:cNvPr>
          <p:cNvSpPr/>
          <p:nvPr/>
        </p:nvSpPr>
        <p:spPr>
          <a:xfrm>
            <a:off x="5872717" y="1470458"/>
            <a:ext cx="5728506" cy="4909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AT" sz="3200" b="1" dirty="0">
                <a:latin typeface="Georgia" panose="02040502050405020303" pitchFamily="18" charset="0"/>
              </a:rPr>
              <a:t>Gesundes Essen für alle</a:t>
            </a:r>
          </a:p>
          <a:p>
            <a:endParaRPr lang="de-AT" sz="3200" b="1" dirty="0">
              <a:latin typeface="Georgia" panose="02040502050405020303" pitchFamily="18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AT" sz="2200" dirty="0">
                <a:latin typeface="Georgia" panose="02040502050405020303" pitchFamily="18" charset="0"/>
              </a:rPr>
              <a:t>Familien verbessern ihren Anbau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AT" sz="2200" dirty="0">
                <a:latin typeface="Georgia" panose="02040502050405020303" pitchFamily="18" charset="0"/>
              </a:rPr>
              <a:t>Höhere Ernten von Mais und Bohnen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AT" sz="2200" dirty="0">
                <a:latin typeface="Georgia" panose="02040502050405020303" pitchFamily="18" charset="0"/>
              </a:rPr>
              <a:t>Alle werden satt und der Rest wird verkauft</a:t>
            </a:r>
            <a:br>
              <a:rPr lang="de-AT" dirty="0">
                <a:latin typeface="Georgia" panose="02040502050405020303" pitchFamily="18" charset="0"/>
              </a:rPr>
            </a:br>
            <a:endParaRPr lang="de-AT" dirty="0">
              <a:latin typeface="Georgia" panose="02040502050405020303" pitchFamily="18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de-AT" dirty="0">
              <a:latin typeface="Georgia" panose="02040502050405020303" pitchFamily="18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de-AT" dirty="0">
              <a:latin typeface="Georgia" panose="02040502050405020303" pitchFamily="18" charset="0"/>
            </a:endParaRPr>
          </a:p>
          <a:p>
            <a:r>
              <a:rPr lang="de-AT" sz="1600" i="1" dirty="0">
                <a:latin typeface="Georgia" panose="02040502050405020303" pitchFamily="18" charset="0"/>
              </a:rPr>
              <a:t>Partnerprojekt: </a:t>
            </a:r>
            <a:r>
              <a:rPr lang="de-AT" sz="1600" i="1" dirty="0" err="1">
                <a:latin typeface="Georgia" panose="02040502050405020303" pitchFamily="18" charset="0"/>
              </a:rPr>
              <a:t>Vicaría</a:t>
            </a:r>
            <a:r>
              <a:rPr lang="de-AT" sz="1600" i="1" dirty="0">
                <a:latin typeface="Georgia" panose="02040502050405020303" pitchFamily="18" charset="0"/>
              </a:rPr>
              <a:t> </a:t>
            </a:r>
            <a:r>
              <a:rPr lang="de-AT" sz="1600" i="1" dirty="0" err="1">
                <a:latin typeface="Georgia" panose="02040502050405020303" pitchFamily="18" charset="0"/>
              </a:rPr>
              <a:t>Sur</a:t>
            </a:r>
            <a:endParaRPr lang="de-AT" sz="1600" dirty="0">
              <a:latin typeface="Georgia" panose="02040502050405020303" pitchFamily="18" charset="0"/>
            </a:endParaRPr>
          </a:p>
          <a:p>
            <a:r>
              <a:rPr lang="de-AT" dirty="0"/>
              <a:t> 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A0109C44-4C62-1F93-ED3D-1575AF81E4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5156791" cy="6875721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5D871503-C9C1-8CC6-D499-17A8A891DD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1691" y="6404099"/>
            <a:ext cx="1710309" cy="34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416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F06A6C18-75CC-B5F6-0A50-388357E2736E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01" r="16701"/>
          <a:stretch>
            <a:fillRect/>
          </a:stretch>
        </p:blipFill>
        <p:spPr>
          <a:prstGeom prst="rect">
            <a:avLst/>
          </a:prstGeom>
          <a:solidFill>
            <a:srgbClr val="D6A437">
              <a:lumMod val="20000"/>
              <a:lumOff val="80000"/>
            </a:srgb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E11A81B-447F-4539-82D5-BDED6A2FCFE4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44940" y="242290"/>
            <a:ext cx="5239516" cy="3317002"/>
          </a:xfrm>
        </p:spPr>
        <p:txBody>
          <a:bodyPr>
            <a:noAutofit/>
          </a:bodyPr>
          <a:lstStyle/>
          <a:p>
            <a:pPr algn="r">
              <a:buFont typeface="Wingdings" panose="05000000000000000000" pitchFamily="2" charset="2"/>
              <a:buChar char="v"/>
            </a:pPr>
            <a:endParaRPr lang="de-AT" sz="1900" dirty="0"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de-AT" sz="3200" b="1" dirty="0">
                <a:latin typeface="Georgia" panose="02040502050405020303" pitchFamily="18" charset="0"/>
              </a:rPr>
              <a:t>Von der Natur leben</a:t>
            </a:r>
          </a:p>
          <a:p>
            <a:pPr marL="0" indent="0">
              <a:buNone/>
            </a:pPr>
            <a:endParaRPr lang="de-AT" sz="32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AT" sz="2200" dirty="0">
                <a:latin typeface="Georgia" panose="02040502050405020303" pitchFamily="18" charset="0"/>
              </a:rPr>
              <a:t>Recht von Kindern auf gesunde Umwelt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AT" sz="2200" dirty="0">
                <a:latin typeface="Georgia" panose="02040502050405020303" pitchFamily="18" charset="0"/>
              </a:rPr>
              <a:t>Kinder (Yener, Erika, Jhon, im Bild) lernen viel über Pflanzen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AT" sz="2200" dirty="0">
                <a:latin typeface="Georgia" panose="02040502050405020303" pitchFamily="18" charset="0"/>
              </a:rPr>
              <a:t>In Schul- und Hausgärten wird Gemüse angebaut</a:t>
            </a:r>
            <a:br>
              <a:rPr lang="de-AT" sz="2200" dirty="0">
                <a:latin typeface="Georgia" panose="02040502050405020303" pitchFamily="18" charset="0"/>
              </a:rPr>
            </a:br>
            <a:endParaRPr lang="de-AT" sz="2200" dirty="0"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de-AT" sz="1600" i="1" dirty="0"/>
              <a:t>Partnerprojekt: </a:t>
            </a:r>
            <a:r>
              <a:rPr lang="de-AT" sz="1600" i="1" dirty="0" err="1"/>
              <a:t>Vicaría</a:t>
            </a:r>
            <a:r>
              <a:rPr lang="de-AT" sz="1600" i="1" dirty="0"/>
              <a:t> </a:t>
            </a:r>
            <a:r>
              <a:rPr lang="de-AT" sz="1600" i="1" dirty="0" err="1"/>
              <a:t>Sur</a:t>
            </a:r>
            <a:endParaRPr lang="de-AT" sz="1600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8FE687CB-1C0E-ED6E-60DA-39EF2F9155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91" y="6442199"/>
            <a:ext cx="1710309" cy="34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1483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F5E94B-ABD5-B4D4-994C-A9D848B28EB1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5680270" y="1332261"/>
            <a:ext cx="5026716" cy="315148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de-AT" sz="3200" b="1" dirty="0">
                <a:latin typeface="Georgia" panose="02040502050405020303" pitchFamily="18" charset="0"/>
              </a:rPr>
              <a:t>Regenwald bewahren</a:t>
            </a:r>
          </a:p>
          <a:p>
            <a:pPr marL="0" indent="0">
              <a:lnSpc>
                <a:spcPct val="100000"/>
              </a:lnSpc>
              <a:buNone/>
            </a:pPr>
            <a:endParaRPr lang="de-AT" sz="3200" b="1" dirty="0">
              <a:latin typeface="Georgia" panose="02040502050405020303" pitchFamily="18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de-AT" sz="2200" dirty="0">
                <a:latin typeface="Georgia" panose="02040502050405020303" pitchFamily="18" charset="0"/>
              </a:rPr>
              <a:t>Wasserquellen vor Verschmutzung schützen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AT" sz="2200" dirty="0">
                <a:latin typeface="Georgia" panose="02040502050405020303" pitchFamily="18" charset="0"/>
              </a:rPr>
              <a:t>Neue Bäume werden gepflanzt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AT" sz="2200" dirty="0">
                <a:latin typeface="Georgia" panose="02040502050405020303" pitchFamily="18" charset="0"/>
              </a:rPr>
              <a:t>Maximiliano (im Bild) hilft dabei mit</a:t>
            </a:r>
            <a:br>
              <a:rPr lang="de-AT" sz="2200" dirty="0">
                <a:latin typeface="Georgia" panose="02040502050405020303" pitchFamily="18" charset="0"/>
              </a:rPr>
            </a:br>
            <a:endParaRPr lang="de-AT" sz="2200" dirty="0">
              <a:latin typeface="Georgia" panose="02040502050405020303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de-AT" sz="2200" dirty="0"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de-AT" sz="1600" i="1" dirty="0"/>
              <a:t>Partnerprojekt: </a:t>
            </a:r>
            <a:r>
              <a:rPr lang="de-AT" sz="1600" i="1" dirty="0" err="1"/>
              <a:t>Vicaría</a:t>
            </a:r>
            <a:r>
              <a:rPr lang="de-AT" sz="1600" i="1" dirty="0"/>
              <a:t> </a:t>
            </a:r>
            <a:r>
              <a:rPr lang="de-AT" sz="1600" i="1" dirty="0" err="1"/>
              <a:t>Sur</a:t>
            </a:r>
            <a:endParaRPr lang="de-AT" sz="16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C81C3D3-153F-4F25-25F7-905461D447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7250" y="857250"/>
            <a:ext cx="6858000" cy="51435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5B7947AF-C29E-A61B-9606-472FB142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1691" y="6404099"/>
            <a:ext cx="1710309" cy="34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113866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2">
            <a:extLst>
              <a:ext uri="{FF2B5EF4-FFF2-40B4-BE49-F238E27FC236}">
                <a16:creationId xmlns:a16="http://schemas.microsoft.com/office/drawing/2014/main" id="{3DA4304B-6151-471C-97B4-2AFA10F8CC82}"/>
              </a:ext>
            </a:extLst>
          </p:cNvPr>
          <p:cNvSpPr txBox="1">
            <a:spLocks/>
          </p:cNvSpPr>
          <p:nvPr/>
        </p:nvSpPr>
        <p:spPr>
          <a:xfrm>
            <a:off x="932823" y="1297783"/>
            <a:ext cx="4075111" cy="3644893"/>
          </a:xfrm>
          <a:custGeom>
            <a:avLst/>
            <a:gdLst>
              <a:gd name="connsiteX0" fmla="*/ 0 w 13840104"/>
              <a:gd name="connsiteY0" fmla="*/ 0 h 9576884"/>
              <a:gd name="connsiteX1" fmla="*/ 13840104 w 13840104"/>
              <a:gd name="connsiteY1" fmla="*/ 0 h 9576884"/>
              <a:gd name="connsiteX2" fmla="*/ 13840104 w 13840104"/>
              <a:gd name="connsiteY2" fmla="*/ 9576884 h 9576884"/>
              <a:gd name="connsiteX3" fmla="*/ 0 w 13840104"/>
              <a:gd name="connsiteY3" fmla="*/ 9576884 h 9576884"/>
              <a:gd name="connsiteX4" fmla="*/ 0 w 13840104"/>
              <a:gd name="connsiteY4" fmla="*/ 0 h 9576884"/>
              <a:gd name="connsiteX0" fmla="*/ 3020786 w 13840104"/>
              <a:gd name="connsiteY0" fmla="*/ 0 h 9609541"/>
              <a:gd name="connsiteX1" fmla="*/ 13840104 w 13840104"/>
              <a:gd name="connsiteY1" fmla="*/ 32657 h 9609541"/>
              <a:gd name="connsiteX2" fmla="*/ 13840104 w 13840104"/>
              <a:gd name="connsiteY2" fmla="*/ 9609541 h 9609541"/>
              <a:gd name="connsiteX3" fmla="*/ 0 w 13840104"/>
              <a:gd name="connsiteY3" fmla="*/ 9609541 h 9609541"/>
              <a:gd name="connsiteX4" fmla="*/ 3020786 w 13840104"/>
              <a:gd name="connsiteY4" fmla="*/ 0 h 9609541"/>
              <a:gd name="connsiteX0" fmla="*/ 3037115 w 13840104"/>
              <a:gd name="connsiteY0" fmla="*/ 97972 h 9576884"/>
              <a:gd name="connsiteX1" fmla="*/ 13840104 w 13840104"/>
              <a:gd name="connsiteY1" fmla="*/ 0 h 9576884"/>
              <a:gd name="connsiteX2" fmla="*/ 13840104 w 13840104"/>
              <a:gd name="connsiteY2" fmla="*/ 9576884 h 9576884"/>
              <a:gd name="connsiteX3" fmla="*/ 0 w 13840104"/>
              <a:gd name="connsiteY3" fmla="*/ 9576884 h 9576884"/>
              <a:gd name="connsiteX4" fmla="*/ 3037115 w 13840104"/>
              <a:gd name="connsiteY4" fmla="*/ 97972 h 9576884"/>
              <a:gd name="connsiteX0" fmla="*/ 3037115 w 13840104"/>
              <a:gd name="connsiteY0" fmla="*/ 0 h 9576884"/>
              <a:gd name="connsiteX1" fmla="*/ 13840104 w 13840104"/>
              <a:gd name="connsiteY1" fmla="*/ 0 h 9576884"/>
              <a:gd name="connsiteX2" fmla="*/ 13840104 w 13840104"/>
              <a:gd name="connsiteY2" fmla="*/ 9576884 h 9576884"/>
              <a:gd name="connsiteX3" fmla="*/ 0 w 13840104"/>
              <a:gd name="connsiteY3" fmla="*/ 9576884 h 9576884"/>
              <a:gd name="connsiteX4" fmla="*/ 3037115 w 13840104"/>
              <a:gd name="connsiteY4" fmla="*/ 0 h 9576884"/>
              <a:gd name="connsiteX0" fmla="*/ 4359729 w 15162718"/>
              <a:gd name="connsiteY0" fmla="*/ 0 h 9593212"/>
              <a:gd name="connsiteX1" fmla="*/ 15162718 w 15162718"/>
              <a:gd name="connsiteY1" fmla="*/ 0 h 9593212"/>
              <a:gd name="connsiteX2" fmla="*/ 15162718 w 15162718"/>
              <a:gd name="connsiteY2" fmla="*/ 9576884 h 9593212"/>
              <a:gd name="connsiteX3" fmla="*/ 0 w 15162718"/>
              <a:gd name="connsiteY3" fmla="*/ 9593212 h 9593212"/>
              <a:gd name="connsiteX4" fmla="*/ 4359729 w 15162718"/>
              <a:gd name="connsiteY4" fmla="*/ 0 h 9593212"/>
              <a:gd name="connsiteX0" fmla="*/ 3200401 w 15162718"/>
              <a:gd name="connsiteY0" fmla="*/ 0 h 9593212"/>
              <a:gd name="connsiteX1" fmla="*/ 15162718 w 15162718"/>
              <a:gd name="connsiteY1" fmla="*/ 0 h 9593212"/>
              <a:gd name="connsiteX2" fmla="*/ 15162718 w 15162718"/>
              <a:gd name="connsiteY2" fmla="*/ 9576884 h 9593212"/>
              <a:gd name="connsiteX3" fmla="*/ 0 w 15162718"/>
              <a:gd name="connsiteY3" fmla="*/ 9593212 h 9593212"/>
              <a:gd name="connsiteX4" fmla="*/ 3200401 w 15162718"/>
              <a:gd name="connsiteY4" fmla="*/ 0 h 9593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62718" h="9593212">
                <a:moveTo>
                  <a:pt x="3200401" y="0"/>
                </a:moveTo>
                <a:lnTo>
                  <a:pt x="15162718" y="0"/>
                </a:lnTo>
                <a:lnTo>
                  <a:pt x="15162718" y="9576884"/>
                </a:lnTo>
                <a:lnTo>
                  <a:pt x="0" y="9593212"/>
                </a:lnTo>
                <a:lnTo>
                  <a:pt x="3200401" y="0"/>
                </a:lnTo>
                <a:close/>
              </a:path>
            </a:pathLst>
          </a:custGeom>
        </p:spPr>
        <p:txBody>
          <a:bodyPr/>
          <a:lstStyle>
            <a:lvl1pPr marL="152445" marR="0" indent="-152445" algn="l" defTabSz="4574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1086175" marR="0" indent="-171501" algn="l" defTabSz="4574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2025350" marR="0" indent="-196001" algn="l" defTabSz="4574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2972691" marR="0" indent="-228668" algn="l" defTabSz="4574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3887365" marR="0" indent="-228668" algn="l" defTabSz="4574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4725816" marR="0" indent="-152445" algn="l" defTabSz="4574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201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5640490" marR="0" indent="-152445" algn="l" defTabSz="4574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201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6555164" marR="0" indent="-152445" algn="l" defTabSz="4574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201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7469839" marR="0" indent="-152445" algn="l" defTabSz="4574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201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de-AT" sz="3200" b="1" dirty="0">
                <a:latin typeface="Georgia" panose="02040502050405020303" pitchFamily="18" charset="0"/>
              </a:rPr>
              <a:t>Natur ist wichtig</a:t>
            </a:r>
          </a:p>
          <a:p>
            <a:pPr marL="0" indent="0">
              <a:buNone/>
            </a:pPr>
            <a:endParaRPr lang="de-AT" sz="3200" b="1" dirty="0">
              <a:latin typeface="Georgia" panose="02040502050405020303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AT" sz="2200" dirty="0">
                <a:latin typeface="Georgia" panose="02040502050405020303" pitchFamily="18" charset="0"/>
              </a:rPr>
              <a:t>Halan und Andy sagen: „Wir brauchen sauberes Wasser und gutes Essen – also eine gesunde Umwelt.“</a:t>
            </a:r>
          </a:p>
          <a:p>
            <a:pPr marL="0" indent="0">
              <a:buNone/>
            </a:pPr>
            <a:endParaRPr lang="de-AT" sz="2200" dirty="0">
              <a:latin typeface="Georgia" panose="02040502050405020303" pitchFamily="18" charset="0"/>
            </a:endParaRPr>
          </a:p>
          <a:p>
            <a:pPr marL="0" indent="0">
              <a:buNone/>
            </a:pPr>
            <a:endParaRPr lang="de-AT" sz="2200" dirty="0">
              <a:latin typeface="Georgia" panose="02040502050405020303" pitchFamily="18" charset="0"/>
            </a:endParaRPr>
          </a:p>
          <a:p>
            <a:pPr marL="0" indent="0">
              <a:buNone/>
            </a:pPr>
            <a:endParaRPr lang="de-AT" sz="2200" dirty="0">
              <a:latin typeface="Georgia" panose="02040502050405020303" pitchFamily="18" charset="0"/>
            </a:endParaRPr>
          </a:p>
          <a:p>
            <a:pPr marL="0" indent="0">
              <a:buNone/>
            </a:pPr>
            <a:endParaRPr lang="de-AT" sz="2200" dirty="0"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de-AT" sz="1800" i="1" dirty="0"/>
              <a:t>Partnerprojekt: </a:t>
            </a:r>
            <a:r>
              <a:rPr lang="de-AT" sz="1800" i="1" dirty="0" err="1"/>
              <a:t>Vicaría</a:t>
            </a:r>
            <a:r>
              <a:rPr lang="de-AT" sz="1800" i="1" dirty="0"/>
              <a:t> </a:t>
            </a:r>
            <a:r>
              <a:rPr lang="de-AT" sz="1800" i="1" dirty="0" err="1"/>
              <a:t>Sur</a:t>
            </a:r>
            <a:endParaRPr lang="de-AT" sz="18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C320051-B189-B603-9EC6-B29AC52C21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48" t="1" b="-3571"/>
          <a:stretch>
            <a:fillRect/>
          </a:stretch>
        </p:blipFill>
        <p:spPr>
          <a:xfrm>
            <a:off x="5738501" y="233916"/>
            <a:ext cx="7721871" cy="6390167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3BECFB1B-3B8C-A7AB-A302-2C26E7EC31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91" y="6442199"/>
            <a:ext cx="1710309" cy="34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48103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">
  <a:themeElements>
    <a:clrScheme name="Benutzerdefiniert 1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FF62B07A8C58D49ADC44DD04F0CD591" ma:contentTypeVersion="2" ma:contentTypeDescription="Ein neues Dokument erstellen." ma:contentTypeScope="" ma:versionID="d1f66ce12ab83c28f0e82ff0dec61f93">
  <xsd:schema xmlns:xsd="http://www.w3.org/2001/XMLSchema" xmlns:xs="http://www.w3.org/2001/XMLSchema" xmlns:p="http://schemas.microsoft.com/office/2006/metadata/properties" xmlns:ns3="d87063d3-4f44-45c9-8069-631f32b74f01" targetNamespace="http://schemas.microsoft.com/office/2006/metadata/properties" ma:root="true" ma:fieldsID="f8eb286067036a3c2e825816de58d291" ns3:_="">
    <xsd:import namespace="d87063d3-4f44-45c9-8069-631f32b74f01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7063d3-4f44-45c9-8069-631f32b74f01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_activity" ma:index="9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87063d3-4f44-45c9-8069-631f32b74f01" xsi:nil="true"/>
  </documentManagement>
</p:properties>
</file>

<file path=customXml/itemProps1.xml><?xml version="1.0" encoding="utf-8"?>
<ds:datastoreItem xmlns:ds="http://schemas.openxmlformats.org/officeDocument/2006/customXml" ds:itemID="{90B5272D-49F7-4877-9CA1-7F8B6FCE7DE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A540CD9-03E4-43E9-A090-9CB0A593F00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87063d3-4f44-45c9-8069-631f32b74f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7151777-CBA2-4D8E-86F2-7AF8A3149F83}">
  <ds:schemaRefs>
    <ds:schemaRef ds:uri="http://schemas.microsoft.com/office/2006/documentManagement/types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d87063d3-4f44-45c9-8069-631f32b74f01"/>
    <ds:schemaRef ds:uri="http://purl.org/dc/dcmitype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433</Words>
  <Application>Microsoft Office PowerPoint</Application>
  <PresentationFormat>Widescreen</PresentationFormat>
  <Paragraphs>101</Paragraphs>
  <Slides>15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</vt:lpstr>
      <vt:lpstr>Sternsingen 2027  Kolumbien: Kinder und Jugendliche schaffen Zukunft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Laura Prusina</dc:creator>
  <cp:lastModifiedBy>Jasmin Pichler</cp:lastModifiedBy>
  <cp:revision>74</cp:revision>
  <dcterms:created xsi:type="dcterms:W3CDTF">2024-07-11T13:22:46Z</dcterms:created>
  <dcterms:modified xsi:type="dcterms:W3CDTF">2026-08-05T07:57:56Z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0x0101003FF62B07A8C58D49ADC44DD04F0CD591</vt:lpwstr>
  </property>
</Properties>
</file>