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10DCC7-B16F-9787-B107-9CCF02940543}" v="6" dt="2026-08-05T08:09:21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14" y="11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CDBA0-3B3C-7678-2F43-3D0EB0731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BB75210-1E63-387F-D25F-F9E3A296B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27A211-523A-9874-B8FB-12471DB27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E49E42-7413-27DB-7663-DE52EE640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D5EF52-0AFB-E9EB-917C-CC3E32DA0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734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2EBB98-D14F-8377-0D6E-BCB948DC0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8DBA39-C536-E0D5-D49F-9E12916E5A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E568A6-4C71-E9A0-BD43-C4274273A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E08D03-F96C-18C5-22FB-03AB6BE97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F0D663-6A0A-7DC9-B7D0-5A362197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0986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C19101A-09C7-43F5-F597-F4D1F8CDB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D5CBE7E-9414-6B7E-A1B3-E85864F63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83C83F-3D94-4EA0-7A2D-5C34F6A95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7DEFEE-8FD3-7A45-5443-FC48AA56F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79EAC0-8D35-C6A7-34A5-3DEE35DCF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9695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7B698B-240B-A065-115A-D25B1BB68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CE9AF9-CDFD-4497-76BC-9F3668B4A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7AFE75-7A90-0AB3-A334-45B1B4BD4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870472-B198-7B23-6790-8E659CE0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70055F-618F-F947-3A14-31895B7C3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4213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244524-9540-3C86-556C-188CB0A5D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339D0B-E429-7588-5300-78B213E82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28BC85-7A14-CAAB-AC16-4739B2603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51854C-E5CC-0403-C444-AC7A8E8B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37D4A7-B77D-E114-F2C3-6F4E4C3BF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4014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4971F9-0A0A-8E5F-ED5A-6A5A3DD14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FFA7B6-1E7F-BB00-588F-ED06CC76B5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9C65DCE-B10D-CF88-45F6-F1A8EB2AF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CA15F2-C1F1-B36D-C35E-C859F6CF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0D9B909-37B7-75C9-ADB2-B8EC2CD67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2CF145-0CA1-3BC0-BB45-AD24A120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25523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6376FF-2EE5-8E96-054D-F563D596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0E3EF7-D8CB-5812-5E54-F9A6DB319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F52C7B-4B61-3B89-C39B-32610C775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4045031-F04A-17BF-0712-1858BE8D4B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72C9414-03D4-D80E-93C4-7443EAD26C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177010D-9B46-6099-ABAE-A1E1FEBD9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74E4751-AC21-78EE-17CB-CB33E15E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2ABAECB-6CBB-BDA1-DFA9-36D744F4B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92206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EC8C94-D24F-CDC7-C53D-3BD03FB0A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493F646-CABA-623C-8A27-9007516E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0DB537C-FAE2-E0E7-4040-8C5D6A7FE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89EE435-3700-6939-3F2E-D8894B14C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0913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221EA43-F6BB-312B-5F94-E1B2CF6E6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12FEF34-9DB2-614E-3AF1-AEB0AB9B6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FC914F-3DB4-C4BF-3247-5DCFFC8FF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43489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68D73-359C-2388-BF73-52CF9F62A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6B838D-8BAB-0B0D-E79A-96F30AEBB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2B545E3-7B59-B902-BA92-34376BC9E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9D5CE8D-92C4-5CEB-71B8-DB6F60F83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0AE5E0-6007-B043-17F0-F1FB31458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1963A2-31BE-083A-BA4B-CBE62FD0B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55120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F809AC-5B0F-B359-7C40-A8675C574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8E9168A-932E-188E-2C72-35F4B0CFE4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5EC4BCD-0F38-5BA9-5133-9EBDABAF1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44BBC2-DFA7-FF36-B3CC-F9FF77B05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0FBC54-1DE7-B0BE-4B93-3E07B8EE2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6A5F56-8C3A-CF77-BB61-3E441E531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6094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AB5FC2A-0481-DC52-696E-A235B419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3D3B72-5EA7-7399-1408-32E627AD1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C73E72-70A4-3025-1BCB-A0BBD142E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AAFC11-EF74-4484-8777-DF8FD6614E3D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4B134D-E995-E0BF-1A33-C348166D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75AAFF-EE39-460F-C4EB-BB2D06154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39563E-EA50-4810-A2B0-77904225074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3631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9034650-B20D-7C86-1080-FA0D7F45B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895" y="1"/>
            <a:ext cx="485221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298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0D87F3E-18F4-024A-BDFA-DEA3AAF39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" y="0"/>
            <a:ext cx="12184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03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7AEE727-6407-29F1-DF0B-B69AB8F7B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17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50D2CC7-20FB-05FC-BC44-404018FCD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" y="0"/>
            <a:ext cx="12184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15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E8D50CE-6014-8179-EBA8-14B59DDBC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" y="0"/>
            <a:ext cx="12184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41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48D91F1-770D-5AF2-5D0E-AC34C79A8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97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B824416-C359-E80F-F992-3DB9363EE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05" y="-4890"/>
            <a:ext cx="10018589" cy="686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7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26DD89-CF2E-0D7E-E29F-079073E42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9" r="3575" b="448"/>
          <a:stretch>
            <a:fillRect/>
          </a:stretch>
        </p:blipFill>
        <p:spPr>
          <a:xfrm>
            <a:off x="0" y="0"/>
            <a:ext cx="7241230" cy="6858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C4C96BA-A3B1-3F0D-CAE1-59CB71CEC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332" y="1029479"/>
            <a:ext cx="4799041" cy="479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22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2C49371-A241-4FBF-2747-782EEB550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65" y="-3520"/>
            <a:ext cx="9795069" cy="68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94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EAACB3C-9698-B1CE-4C0D-E7F495A31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38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F92ECF1-5B8D-F69E-4AA3-30573C365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" y="0"/>
            <a:ext cx="12184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46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7EAB957-775B-0CAE-8864-FB9EB73B0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26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ED6650-470B-D7CF-C8D9-ADECC4855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04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F5FB072-3A56-0EE0-2929-1823C089C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94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5234D7F-119A-E894-2654-129E0E556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8255" cy="742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85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FF62B07A8C58D49ADC44DD04F0CD591" ma:contentTypeVersion="5" ma:contentTypeDescription="Ein neues Dokument erstellen." ma:contentTypeScope="" ma:versionID="787df374cad24a34f96705a29ac655e0">
  <xsd:schema xmlns:xsd="http://www.w3.org/2001/XMLSchema" xmlns:xs="http://www.w3.org/2001/XMLSchema" xmlns:p="http://schemas.microsoft.com/office/2006/metadata/properties" xmlns:ns3="d87063d3-4f44-45c9-8069-631f32b74f01" targetNamespace="http://schemas.microsoft.com/office/2006/metadata/properties" ma:root="true" ma:fieldsID="ea4f172a598f98727aa6a353c750874d" ns3:_="">
    <xsd:import namespace="d87063d3-4f44-45c9-8069-631f32b74f0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7063d3-4f44-45c9-8069-631f32b74f0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87063d3-4f44-45c9-8069-631f32b74f01" xsi:nil="true"/>
  </documentManagement>
</p:properties>
</file>

<file path=customXml/itemProps1.xml><?xml version="1.0" encoding="utf-8"?>
<ds:datastoreItem xmlns:ds="http://schemas.openxmlformats.org/officeDocument/2006/customXml" ds:itemID="{3DCB232E-5C70-4FCE-B6C6-2C7F453317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B2D5FF-617A-464B-8522-F44C7FC95D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7063d3-4f44-45c9-8069-631f32b74f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5D9489-905F-4CC9-994A-6C99825505E8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d87063d3-4f44-45c9-8069-631f32b74f0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Nadia Leitner</dc:creator>
  <cp:lastModifiedBy>Jasmin Pichler</cp:lastModifiedBy>
  <cp:revision>8</cp:revision>
  <dcterms:created xsi:type="dcterms:W3CDTF">2025-08-18T07:54:35Z</dcterms:created>
  <dcterms:modified xsi:type="dcterms:W3CDTF">2026-08-05T08:09:30Z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0x0101003FF62B07A8C58D49ADC44DD04F0CD591</vt:lpwstr>
  </property>
</Properties>
</file>