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Lst>
  <p:sldSz cx="24384000" cy="13716000"/>
  <p:notesSz cx="6858000" cy="9144000"/>
  <p:embeddedFontLst>
    <p:embeddedFont>
      <p:font typeface="Arial Narrow" panose="020B0606020202030204" pitchFamily="34" charset="0"/>
      <p:regular r:id="rId21"/>
      <p:bold r:id="rId22"/>
      <p:italic r:id="rId23"/>
      <p:boldItalic r:id="rId24"/>
    </p:embeddedFont>
    <p:embeddedFont>
      <p:font typeface="Georgia" panose="02040502050405020303" pitchFamily="18" charset="0"/>
      <p:regular r:id="rId25"/>
      <p:bold r:id="rId26"/>
      <p:italic r:id="rId27"/>
      <p:boldItalic r:id="rId28"/>
    </p:embeddedFont>
    <p:embeddedFont>
      <p:font typeface="NimbusSanLCon" pitchFamily="2" charset="0"/>
      <p:regular r:id="rId29"/>
      <p:bold r:id="rId30"/>
      <p:italic r:id="rId31"/>
      <p:boldItalic r:id="rId32"/>
    </p:embeddedFont>
    <p:embeddedFont>
      <p:font typeface="Permanent Marker" panose="02000000000000000000" pitchFamily="2" charset="0"/>
      <p:regular r:id="rId33"/>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4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93A39"/>
        </a:fontRef>
        <a:srgbClr val="393A39"/>
      </a:tcTxStyle>
      <a:tcStyle>
        <a:tcBdr>
          <a:left>
            <a:ln w="12700" cap="flat">
              <a:noFill/>
              <a:miter lim="400000"/>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solidFill>
                <a:srgbClr val="393A39"/>
              </a:solidFill>
              <a:prstDash val="solid"/>
              <a:round/>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inor">
          <a:srgbClr val="393A39"/>
        </a:fontRef>
        <a:srgbClr val="393A39"/>
      </a:tcTxStyle>
      <a:tcStyle>
        <a:tcBdr>
          <a:left>
            <a:ln w="12700" cap="flat">
              <a:solidFill>
                <a:srgbClr val="393A39"/>
              </a:solidFill>
              <a:prstDash val="solid"/>
              <a:round/>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solidFill>
                <a:srgbClr val="393A39"/>
              </a:solidFill>
              <a:prstDash val="solid"/>
              <a:round/>
            </a:ln>
          </a:insideH>
          <a:insideV>
            <a:ln w="12700" cap="flat">
              <a:solidFill>
                <a:srgbClr val="393A39"/>
              </a:solidFill>
              <a:prstDash val="solid"/>
              <a:round/>
            </a:ln>
          </a:insideV>
        </a:tcBdr>
        <a:fill>
          <a:solidFill>
            <a:srgbClr val="E7E7E7"/>
          </a:solidFill>
        </a:fill>
      </a:tcStyle>
    </a:firstCol>
    <a:lastRow>
      <a:tcTxStyle b="on" i="off">
        <a:fontRef idx="minor">
          <a:srgbClr val="393A39"/>
        </a:fontRef>
        <a:srgbClr val="393A39"/>
      </a:tcTxStyle>
      <a:tcStyle>
        <a:tcBdr>
          <a:left>
            <a:ln w="12700" cap="flat">
              <a:noFill/>
              <a:miter lim="400000"/>
            </a:ln>
          </a:left>
          <a:right>
            <a:ln w="12700" cap="flat">
              <a:noFill/>
              <a:miter lim="400000"/>
            </a:ln>
          </a:right>
          <a:top>
            <a:ln w="50800" cap="flat">
              <a:solidFill>
                <a:srgbClr val="393A39"/>
              </a:solidFill>
              <a:prstDash val="solid"/>
              <a:round/>
            </a:ln>
          </a:top>
          <a:bottom>
            <a:ln w="12700" cap="flat">
              <a:solidFill>
                <a:srgbClr val="393A39"/>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393A39"/>
              </a:solidFill>
              <a:prstDash val="solid"/>
              <a:round/>
            </a:ln>
          </a:top>
          <a:bottom>
            <a:ln w="12700" cap="flat">
              <a:solidFill>
                <a:srgbClr val="393A39"/>
              </a:solidFill>
              <a:prstDash val="solid"/>
              <a:round/>
            </a:ln>
          </a:bottom>
          <a:insideH>
            <a:ln w="12700" cap="flat">
              <a:noFill/>
              <a:miter lim="400000"/>
            </a:ln>
          </a:insideH>
          <a:insideV>
            <a:ln w="12700" cap="flat">
              <a:noFill/>
              <a:miter lim="400000"/>
            </a:ln>
          </a:insideV>
        </a:tcBdr>
        <a:fill>
          <a:solidFill>
            <a:srgbClr val="393A39"/>
          </a:solidFill>
        </a:fill>
      </a:tcStyle>
    </a:firstRow>
  </a:tblStyle>
  <a:tblStyle styleId="{C7B018BB-80A7-4F77-B60F-C8B233D01FF8}"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CCCE"/>
          </a:solidFill>
        </a:fill>
      </a:tcStyle>
    </a:wholeTbl>
    <a:band2H>
      <a:tcTxStyle/>
      <a:tcStyle>
        <a:tcBdr/>
        <a:fill>
          <a:solidFill>
            <a:srgbClr val="EB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CBCF"/>
          </a:solidFill>
        </a:fill>
      </a:tcStyle>
    </a:wholeTbl>
    <a:band2H>
      <a:tcTxStyle/>
      <a:tcStyle>
        <a:tcBdr/>
        <a:fill>
          <a:solidFill>
            <a:srgbClr val="F5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2D2"/>
          </a:solidFill>
        </a:fill>
      </a:tcStyle>
    </a:wholeTbl>
    <a:band2H>
      <a:tcTxStyle/>
      <a:tcStyle>
        <a:tcBdr/>
        <a:fill>
          <a:solidFill>
            <a:srgbClr val="EAEA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393A39"/>
        </a:fontRef>
        <a:srgbClr val="393A3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393A39"/>
        </a:fontRef>
        <a:srgbClr val="393A39"/>
      </a:tcTxStyle>
      <a:tcStyle>
        <a:tcBdr>
          <a:left>
            <a:ln w="12700" cap="flat">
              <a:noFill/>
              <a:miter lim="400000"/>
            </a:ln>
          </a:left>
          <a:right>
            <a:ln w="12700" cap="flat">
              <a:noFill/>
              <a:miter lim="400000"/>
            </a:ln>
          </a:right>
          <a:top>
            <a:ln w="50800" cap="flat">
              <a:solidFill>
                <a:srgbClr val="393A39"/>
              </a:solidFill>
              <a:prstDash val="solid"/>
              <a:round/>
            </a:ln>
          </a:top>
          <a:bottom>
            <a:ln w="25400" cap="flat">
              <a:solidFill>
                <a:srgbClr val="393A39"/>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393A39"/>
              </a:solidFill>
              <a:prstDash val="solid"/>
              <a:round/>
            </a:ln>
          </a:top>
          <a:bottom>
            <a:ln w="25400" cap="flat">
              <a:solidFill>
                <a:srgbClr val="393A39"/>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393A39"/>
        </a:fontRef>
        <a:srgbClr val="393A39"/>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DCC"/>
          </a:solidFill>
        </a:fill>
      </a:tcStyle>
    </a:wholeTbl>
    <a:band2H>
      <a:tcTxStyle/>
      <a:tcStyle>
        <a:tcBdr/>
        <a:fill>
          <a:solidFill>
            <a:srgbClr val="E7E7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93A3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29" d="100"/>
          <a:sy n="29" d="100"/>
        </p:scale>
        <p:origin x="162" y="6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914216" latinLnBrk="0">
      <a:defRPr sz="2400">
        <a:latin typeface="+mn-lt"/>
        <a:ea typeface="+mn-ea"/>
        <a:cs typeface="+mn-cs"/>
        <a:sym typeface="Arial"/>
      </a:defRPr>
    </a:lvl1pPr>
    <a:lvl2pPr indent="228600" defTabSz="914216" latinLnBrk="0">
      <a:defRPr sz="2400">
        <a:latin typeface="+mn-lt"/>
        <a:ea typeface="+mn-ea"/>
        <a:cs typeface="+mn-cs"/>
        <a:sym typeface="Arial"/>
      </a:defRPr>
    </a:lvl2pPr>
    <a:lvl3pPr indent="457200" defTabSz="914216" latinLnBrk="0">
      <a:defRPr sz="2400">
        <a:latin typeface="+mn-lt"/>
        <a:ea typeface="+mn-ea"/>
        <a:cs typeface="+mn-cs"/>
        <a:sym typeface="Arial"/>
      </a:defRPr>
    </a:lvl3pPr>
    <a:lvl4pPr indent="685800" defTabSz="914216" latinLnBrk="0">
      <a:defRPr sz="2400">
        <a:latin typeface="+mn-lt"/>
        <a:ea typeface="+mn-ea"/>
        <a:cs typeface="+mn-cs"/>
        <a:sym typeface="Arial"/>
      </a:defRPr>
    </a:lvl4pPr>
    <a:lvl5pPr indent="914400" defTabSz="914216" latinLnBrk="0">
      <a:defRPr sz="2400">
        <a:latin typeface="+mn-lt"/>
        <a:ea typeface="+mn-ea"/>
        <a:cs typeface="+mn-cs"/>
        <a:sym typeface="Arial"/>
      </a:defRPr>
    </a:lvl5pPr>
    <a:lvl6pPr indent="1143000" defTabSz="914216" latinLnBrk="0">
      <a:defRPr sz="2400">
        <a:latin typeface="+mn-lt"/>
        <a:ea typeface="+mn-ea"/>
        <a:cs typeface="+mn-cs"/>
        <a:sym typeface="Arial"/>
      </a:defRPr>
    </a:lvl6pPr>
    <a:lvl7pPr indent="1371600" defTabSz="914216" latinLnBrk="0">
      <a:defRPr sz="2400">
        <a:latin typeface="+mn-lt"/>
        <a:ea typeface="+mn-ea"/>
        <a:cs typeface="+mn-cs"/>
        <a:sym typeface="Arial"/>
      </a:defRPr>
    </a:lvl7pPr>
    <a:lvl8pPr indent="1600200" defTabSz="914216" latinLnBrk="0">
      <a:defRPr sz="2400">
        <a:latin typeface="+mn-lt"/>
        <a:ea typeface="+mn-ea"/>
        <a:cs typeface="+mn-cs"/>
        <a:sym typeface="Arial"/>
      </a:defRPr>
    </a:lvl8pPr>
    <a:lvl9pPr indent="1828800" defTabSz="914216" latinLnBrk="0">
      <a:defRPr sz="2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to ganzseitig">
    <p:spTree>
      <p:nvGrpSpPr>
        <p:cNvPr id="1" name=""/>
        <p:cNvGrpSpPr/>
        <p:nvPr/>
      </p:nvGrpSpPr>
      <p:grpSpPr>
        <a:xfrm>
          <a:off x="0" y="0"/>
          <a:ext cx="0" cy="0"/>
          <a:chOff x="0" y="0"/>
          <a:chExt cx="0" cy="0"/>
        </a:xfrm>
      </p:grpSpPr>
      <p:sp>
        <p:nvSpPr>
          <p:cNvPr id="59" name="Picture Placeholder 13"/>
          <p:cNvSpPr>
            <a:spLocks noGrp="1"/>
          </p:cNvSpPr>
          <p:nvPr>
            <p:ph type="pic" idx="13" hasCustomPrompt="1"/>
          </p:nvPr>
        </p:nvSpPr>
        <p:spPr>
          <a:xfrm>
            <a:off x="0" y="0"/>
            <a:ext cx="24390353" cy="13716000"/>
          </a:xfrm>
          <a:prstGeom prst="rect">
            <a:avLst/>
          </a:prstGeom>
          <a:solidFill>
            <a:schemeClr val="tx2">
              <a:lumMod val="20000"/>
              <a:lumOff val="80000"/>
            </a:schemeClr>
          </a:solidFill>
        </p:spPr>
        <p:txBody>
          <a:bodyPr lIns="91439" tIns="45719" rIns="91439" bIns="45719">
            <a:noAutofit/>
          </a:bodyPr>
          <a:lstStyle>
            <a:lvl1pPr marL="0" indent="0" algn="ctr">
              <a:buNone/>
              <a:defRPr>
                <a:solidFill>
                  <a:schemeClr val="tx2"/>
                </a:solidFill>
              </a:defRPr>
            </a:lvl1pPr>
          </a:lstStyle>
          <a:p>
            <a:r>
              <a:rPr lang="de-DE" dirty="0" smtClean="0"/>
              <a:t>Bild per Klick auf Symbol einfügen</a:t>
            </a:r>
            <a:endParaRPr dirty="0"/>
          </a:p>
        </p:txBody>
      </p:sp>
      <p:sp>
        <p:nvSpPr>
          <p:cNvPr id="10" name="Textfeld 4"/>
          <p:cNvSpPr txBox="1"/>
          <p:nvPr userDrawn="1"/>
        </p:nvSpPr>
        <p:spPr>
          <a:xfrm>
            <a:off x="20248369" y="12236962"/>
            <a:ext cx="3773867" cy="107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43" rIns="45743" anchor="b">
            <a:spAutoFit/>
          </a:bodyPr>
          <a:lstStyle/>
          <a:p>
            <a:pPr algn="r">
              <a:defRPr sz="3200">
                <a:solidFill>
                  <a:srgbClr val="D6A437"/>
                </a:solidFill>
              </a:defRPr>
            </a:pPr>
            <a:r>
              <a:rPr sz="3202" dirty="0">
                <a:solidFill>
                  <a:schemeClr val="tx2"/>
                </a:solidFill>
                <a:latin typeface="Permanent Marker" panose="02000000000000000000" pitchFamily="2" charset="0"/>
              </a:rPr>
              <a:t>#</a:t>
            </a:r>
            <a:r>
              <a:rPr sz="3202" dirty="0" smtClean="0">
                <a:solidFill>
                  <a:schemeClr val="tx2"/>
                </a:solidFill>
                <a:latin typeface="Permanent Marker" panose="02000000000000000000" pitchFamily="2" charset="0"/>
              </a:rPr>
              <a:t>STERN2</a:t>
            </a:r>
            <a:r>
              <a:rPr lang="de-DE" sz="3202" dirty="0" smtClean="0">
                <a:solidFill>
                  <a:schemeClr val="tx2"/>
                </a:solidFill>
                <a:latin typeface="Permanent Marker" panose="02000000000000000000" pitchFamily="2" charset="0"/>
              </a:rPr>
              <a:t>1</a:t>
            </a:r>
            <a:endParaRPr sz="3202" dirty="0">
              <a:solidFill>
                <a:schemeClr val="tx2"/>
              </a:solidFill>
              <a:latin typeface="Permanent Marker" panose="02000000000000000000" pitchFamily="2" charset="0"/>
            </a:endParaRPr>
          </a:p>
          <a:p>
            <a:pPr algn="r">
              <a:defRPr sz="3200">
                <a:solidFill>
                  <a:srgbClr val="D6A437"/>
                </a:solidFill>
              </a:defRPr>
            </a:pPr>
            <a:r>
              <a:rPr sz="3202" dirty="0">
                <a:solidFill>
                  <a:schemeClr val="tx2"/>
                </a:solidFill>
                <a:latin typeface="Permanent Marker" panose="02000000000000000000" pitchFamily="2" charset="0"/>
              </a:rPr>
              <a:t>STERNSINGEN.AT</a:t>
            </a:r>
          </a:p>
        </p:txBody>
      </p:sp>
      <p:sp>
        <p:nvSpPr>
          <p:cNvPr id="3" name="Rechteck 2"/>
          <p:cNvSpPr/>
          <p:nvPr userDrawn="1"/>
        </p:nvSpPr>
        <p:spPr>
          <a:xfrm>
            <a:off x="0" y="0"/>
            <a:ext cx="8719457" cy="13716000"/>
          </a:xfrm>
          <a:prstGeom prst="rect">
            <a:avLst/>
          </a:prstGeom>
          <a:solidFill>
            <a:srgbClr val="D6A437">
              <a:alpha val="69804"/>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de-AT" sz="1200" b="0" i="0" u="none" strike="noStrike" cap="none" spc="0" normalizeH="0" baseline="0">
              <a:ln>
                <a:noFill/>
              </a:ln>
              <a:solidFill>
                <a:srgbClr val="000000"/>
              </a:solidFill>
              <a:effectLst/>
              <a:uFillTx/>
              <a:latin typeface="+mn-lt"/>
              <a:ea typeface="+mn-ea"/>
              <a:cs typeface="+mn-cs"/>
              <a:sym typeface="Arial"/>
            </a:endParaRPr>
          </a:p>
        </p:txBody>
      </p:sp>
      <p:grpSp>
        <p:nvGrpSpPr>
          <p:cNvPr id="4" name="Gruppieren 14"/>
          <p:cNvGrpSpPr/>
          <p:nvPr userDrawn="1"/>
        </p:nvGrpSpPr>
        <p:grpSpPr>
          <a:xfrm>
            <a:off x="593083" y="567428"/>
            <a:ext cx="5936781" cy="1212385"/>
            <a:chOff x="0" y="0"/>
            <a:chExt cx="4797351" cy="980204"/>
          </a:xfrm>
          <a:solidFill>
            <a:schemeClr val="bg2"/>
          </a:solidFill>
        </p:grpSpPr>
        <p:sp>
          <p:nvSpPr>
            <p:cNvPr id="5" name="Freeform 5"/>
            <p:cNvSpPr/>
            <p:nvPr/>
          </p:nvSpPr>
          <p:spPr>
            <a:xfrm>
              <a:off x="-1" y="-1"/>
              <a:ext cx="936223" cy="980206"/>
            </a:xfrm>
            <a:custGeom>
              <a:avLst/>
              <a:gdLst/>
              <a:ahLst/>
              <a:cxnLst>
                <a:cxn ang="0">
                  <a:pos x="wd2" y="hd2"/>
                </a:cxn>
                <a:cxn ang="5400000">
                  <a:pos x="wd2" y="hd2"/>
                </a:cxn>
                <a:cxn ang="10800000">
                  <a:pos x="wd2" y="hd2"/>
                </a:cxn>
                <a:cxn ang="16200000">
                  <a:pos x="wd2" y="hd2"/>
                </a:cxn>
              </a:cxnLst>
              <a:rect l="0" t="0" r="r" b="b"/>
              <a:pathLst>
                <a:path w="21600" h="21600" extrusionOk="0">
                  <a:moveTo>
                    <a:pt x="3795" y="10729"/>
                  </a:moveTo>
                  <a:cubicBezTo>
                    <a:pt x="438" y="10871"/>
                    <a:pt x="438" y="10871"/>
                    <a:pt x="438" y="10871"/>
                  </a:cubicBezTo>
                  <a:cubicBezTo>
                    <a:pt x="730" y="20894"/>
                    <a:pt x="730" y="20894"/>
                    <a:pt x="730" y="20894"/>
                  </a:cubicBezTo>
                  <a:cubicBezTo>
                    <a:pt x="11092" y="20471"/>
                    <a:pt x="11092" y="20471"/>
                    <a:pt x="11092" y="20471"/>
                  </a:cubicBezTo>
                  <a:cubicBezTo>
                    <a:pt x="10946" y="17224"/>
                    <a:pt x="10946" y="17224"/>
                    <a:pt x="10946" y="17224"/>
                  </a:cubicBezTo>
                  <a:cubicBezTo>
                    <a:pt x="7151" y="17224"/>
                    <a:pt x="4086" y="14400"/>
                    <a:pt x="3795" y="10729"/>
                  </a:cubicBezTo>
                  <a:moveTo>
                    <a:pt x="11384" y="1129"/>
                  </a:moveTo>
                  <a:cubicBezTo>
                    <a:pt x="11384" y="3106"/>
                    <a:pt x="11384" y="3106"/>
                    <a:pt x="11384" y="3106"/>
                  </a:cubicBezTo>
                  <a:cubicBezTo>
                    <a:pt x="15908" y="3247"/>
                    <a:pt x="19411" y="6635"/>
                    <a:pt x="19557" y="11012"/>
                  </a:cubicBezTo>
                  <a:cubicBezTo>
                    <a:pt x="21600" y="11012"/>
                    <a:pt x="21600" y="11012"/>
                    <a:pt x="21600" y="11012"/>
                  </a:cubicBezTo>
                  <a:cubicBezTo>
                    <a:pt x="21600" y="1129"/>
                    <a:pt x="21600" y="1129"/>
                    <a:pt x="21600" y="1129"/>
                  </a:cubicBezTo>
                  <a:lnTo>
                    <a:pt x="11384" y="1129"/>
                  </a:lnTo>
                  <a:close/>
                  <a:moveTo>
                    <a:pt x="11384" y="18353"/>
                  </a:moveTo>
                  <a:cubicBezTo>
                    <a:pt x="11384" y="21600"/>
                    <a:pt x="11384" y="21600"/>
                    <a:pt x="11384" y="21600"/>
                  </a:cubicBezTo>
                  <a:cubicBezTo>
                    <a:pt x="21600" y="21600"/>
                    <a:pt x="21600" y="21600"/>
                    <a:pt x="21600" y="21600"/>
                  </a:cubicBezTo>
                  <a:cubicBezTo>
                    <a:pt x="21600" y="11576"/>
                    <a:pt x="21600" y="11576"/>
                    <a:pt x="21600" y="11576"/>
                  </a:cubicBezTo>
                  <a:cubicBezTo>
                    <a:pt x="18243" y="11576"/>
                    <a:pt x="18243" y="11576"/>
                    <a:pt x="18243" y="11576"/>
                  </a:cubicBezTo>
                  <a:cubicBezTo>
                    <a:pt x="18097" y="15247"/>
                    <a:pt x="15032" y="18212"/>
                    <a:pt x="11384" y="18353"/>
                  </a:cubicBezTo>
                  <a:moveTo>
                    <a:pt x="10946" y="16659"/>
                  </a:moveTo>
                  <a:cubicBezTo>
                    <a:pt x="10654" y="10588"/>
                    <a:pt x="10654" y="10588"/>
                    <a:pt x="10654" y="10588"/>
                  </a:cubicBezTo>
                  <a:cubicBezTo>
                    <a:pt x="4378" y="10729"/>
                    <a:pt x="4378" y="10729"/>
                    <a:pt x="4378" y="10729"/>
                  </a:cubicBezTo>
                  <a:cubicBezTo>
                    <a:pt x="4670" y="13976"/>
                    <a:pt x="7443" y="16518"/>
                    <a:pt x="10946" y="16659"/>
                  </a:cubicBezTo>
                  <a:moveTo>
                    <a:pt x="10362" y="3388"/>
                  </a:moveTo>
                  <a:cubicBezTo>
                    <a:pt x="10362" y="0"/>
                    <a:pt x="10362" y="0"/>
                    <a:pt x="10362" y="0"/>
                  </a:cubicBezTo>
                  <a:cubicBezTo>
                    <a:pt x="0" y="282"/>
                    <a:pt x="0" y="282"/>
                    <a:pt x="0" y="282"/>
                  </a:cubicBezTo>
                  <a:cubicBezTo>
                    <a:pt x="292" y="10306"/>
                    <a:pt x="292" y="10306"/>
                    <a:pt x="292" y="10306"/>
                  </a:cubicBezTo>
                  <a:cubicBezTo>
                    <a:pt x="3795" y="10165"/>
                    <a:pt x="3795" y="10165"/>
                    <a:pt x="3795" y="10165"/>
                  </a:cubicBezTo>
                  <a:cubicBezTo>
                    <a:pt x="3795" y="6635"/>
                    <a:pt x="6714" y="3529"/>
                    <a:pt x="10362" y="3388"/>
                  </a:cubicBezTo>
                  <a:moveTo>
                    <a:pt x="11384" y="6353"/>
                  </a:moveTo>
                  <a:cubicBezTo>
                    <a:pt x="11384" y="11012"/>
                    <a:pt x="11384" y="11012"/>
                    <a:pt x="11384" y="11012"/>
                  </a:cubicBezTo>
                  <a:cubicBezTo>
                    <a:pt x="16200" y="11012"/>
                    <a:pt x="16200" y="11012"/>
                    <a:pt x="16200" y="11012"/>
                  </a:cubicBezTo>
                  <a:cubicBezTo>
                    <a:pt x="16054" y="8612"/>
                    <a:pt x="13865" y="6494"/>
                    <a:pt x="11384" y="6353"/>
                  </a:cubicBezTo>
                  <a:moveTo>
                    <a:pt x="18243" y="11012"/>
                  </a:moveTo>
                  <a:cubicBezTo>
                    <a:pt x="18973" y="11012"/>
                    <a:pt x="18973" y="11012"/>
                    <a:pt x="18973" y="11012"/>
                  </a:cubicBezTo>
                  <a:cubicBezTo>
                    <a:pt x="18827" y="7059"/>
                    <a:pt x="15470" y="3812"/>
                    <a:pt x="11384" y="3671"/>
                  </a:cubicBezTo>
                  <a:cubicBezTo>
                    <a:pt x="11384" y="4376"/>
                    <a:pt x="11384" y="4376"/>
                    <a:pt x="11384" y="4376"/>
                  </a:cubicBezTo>
                  <a:cubicBezTo>
                    <a:pt x="15032" y="4518"/>
                    <a:pt x="18097" y="7482"/>
                    <a:pt x="18243" y="11012"/>
                  </a:cubicBezTo>
                  <a:moveTo>
                    <a:pt x="4378" y="10165"/>
                  </a:moveTo>
                  <a:cubicBezTo>
                    <a:pt x="10654" y="10024"/>
                    <a:pt x="10654" y="10024"/>
                    <a:pt x="10654" y="10024"/>
                  </a:cubicBezTo>
                  <a:cubicBezTo>
                    <a:pt x="10508" y="3953"/>
                    <a:pt x="10508" y="3953"/>
                    <a:pt x="10508" y="3953"/>
                  </a:cubicBezTo>
                  <a:cubicBezTo>
                    <a:pt x="7005" y="4235"/>
                    <a:pt x="4378" y="6918"/>
                    <a:pt x="4378" y="10165"/>
                  </a:cubicBezTo>
                  <a:moveTo>
                    <a:pt x="16784" y="11012"/>
                  </a:moveTo>
                  <a:cubicBezTo>
                    <a:pt x="17659" y="11012"/>
                    <a:pt x="17659" y="11012"/>
                    <a:pt x="17659" y="11012"/>
                  </a:cubicBezTo>
                  <a:cubicBezTo>
                    <a:pt x="17514" y="7765"/>
                    <a:pt x="14741" y="5082"/>
                    <a:pt x="11384" y="5082"/>
                  </a:cubicBezTo>
                  <a:cubicBezTo>
                    <a:pt x="11384" y="5788"/>
                    <a:pt x="11384" y="5788"/>
                    <a:pt x="11384" y="5788"/>
                  </a:cubicBezTo>
                  <a:cubicBezTo>
                    <a:pt x="14303" y="5929"/>
                    <a:pt x="16638" y="8188"/>
                    <a:pt x="16784" y="11012"/>
                  </a:cubicBezTo>
                  <a:moveTo>
                    <a:pt x="17659" y="11576"/>
                  </a:moveTo>
                  <a:cubicBezTo>
                    <a:pt x="11384" y="11576"/>
                    <a:pt x="11384" y="11576"/>
                    <a:pt x="11384" y="11576"/>
                  </a:cubicBezTo>
                  <a:cubicBezTo>
                    <a:pt x="11384" y="17647"/>
                    <a:pt x="11384" y="17647"/>
                    <a:pt x="11384" y="17647"/>
                  </a:cubicBezTo>
                  <a:cubicBezTo>
                    <a:pt x="14741" y="17506"/>
                    <a:pt x="17514" y="14965"/>
                    <a:pt x="17659" y="11576"/>
                  </a:cubicBezTo>
                </a:path>
              </a:pathLst>
            </a:custGeom>
            <a:grpFill/>
            <a:ln w="12700" cap="flat">
              <a:noFill/>
              <a:miter lim="400000"/>
            </a:ln>
            <a:effectLst/>
          </p:spPr>
          <p:txBody>
            <a:bodyPr wrap="square" lIns="45719" tIns="45719" rIns="45719" bIns="45719" numCol="1" anchor="t">
              <a:noAutofit/>
            </a:bodyPr>
            <a:lstStyle/>
            <a:p>
              <a:endParaRPr sz="1201"/>
            </a:p>
          </p:txBody>
        </p:sp>
        <p:sp>
          <p:nvSpPr>
            <p:cNvPr id="6" name="Freeform 6"/>
            <p:cNvSpPr/>
            <p:nvPr/>
          </p:nvSpPr>
          <p:spPr>
            <a:xfrm>
              <a:off x="986488" y="622053"/>
              <a:ext cx="3810864" cy="235627"/>
            </a:xfrm>
            <a:custGeom>
              <a:avLst/>
              <a:gdLst/>
              <a:ahLst/>
              <a:cxnLst>
                <a:cxn ang="0">
                  <a:pos x="wd2" y="hd2"/>
                </a:cxn>
                <a:cxn ang="5400000">
                  <a:pos x="wd2" y="hd2"/>
                </a:cxn>
                <a:cxn ang="10800000">
                  <a:pos x="wd2" y="hd2"/>
                </a:cxn>
                <a:cxn ang="16200000">
                  <a:pos x="wd2" y="hd2"/>
                </a:cxn>
              </a:cxnLst>
              <a:rect l="0" t="0" r="r" b="b"/>
              <a:pathLst>
                <a:path w="21600" h="21600" extrusionOk="0">
                  <a:moveTo>
                    <a:pt x="21421" y="4086"/>
                  </a:moveTo>
                  <a:cubicBezTo>
                    <a:pt x="21242" y="4086"/>
                    <a:pt x="21242" y="4086"/>
                    <a:pt x="21242" y="4086"/>
                  </a:cubicBezTo>
                  <a:cubicBezTo>
                    <a:pt x="21242" y="17514"/>
                    <a:pt x="21242" y="17514"/>
                    <a:pt x="21242" y="17514"/>
                  </a:cubicBezTo>
                  <a:cubicBezTo>
                    <a:pt x="21421" y="17514"/>
                    <a:pt x="21421" y="17514"/>
                    <a:pt x="21421" y="17514"/>
                  </a:cubicBezTo>
                  <a:cubicBezTo>
                    <a:pt x="21421" y="9924"/>
                    <a:pt x="21421" y="9924"/>
                    <a:pt x="21421" y="9924"/>
                  </a:cubicBezTo>
                  <a:cubicBezTo>
                    <a:pt x="21421" y="7589"/>
                    <a:pt x="21493" y="7005"/>
                    <a:pt x="21600" y="7589"/>
                  </a:cubicBezTo>
                  <a:cubicBezTo>
                    <a:pt x="21600" y="4086"/>
                    <a:pt x="21600" y="4086"/>
                    <a:pt x="21600" y="4086"/>
                  </a:cubicBezTo>
                  <a:cubicBezTo>
                    <a:pt x="21564" y="4086"/>
                    <a:pt x="21528" y="4086"/>
                    <a:pt x="21493" y="4670"/>
                  </a:cubicBezTo>
                  <a:cubicBezTo>
                    <a:pt x="21457" y="4670"/>
                    <a:pt x="21457" y="5254"/>
                    <a:pt x="21421" y="6422"/>
                  </a:cubicBezTo>
                  <a:cubicBezTo>
                    <a:pt x="21421" y="6422"/>
                    <a:pt x="21421" y="6422"/>
                    <a:pt x="21421" y="6422"/>
                  </a:cubicBezTo>
                  <a:lnTo>
                    <a:pt x="21421" y="4086"/>
                  </a:lnTo>
                  <a:close/>
                  <a:moveTo>
                    <a:pt x="20848" y="11676"/>
                  </a:moveTo>
                  <a:cubicBezTo>
                    <a:pt x="20848" y="12843"/>
                    <a:pt x="20884" y="15178"/>
                    <a:pt x="20776" y="15178"/>
                  </a:cubicBezTo>
                  <a:cubicBezTo>
                    <a:pt x="20704" y="15178"/>
                    <a:pt x="20669" y="14595"/>
                    <a:pt x="20669" y="13427"/>
                  </a:cubicBezTo>
                  <a:cubicBezTo>
                    <a:pt x="20669" y="12843"/>
                    <a:pt x="20669" y="12259"/>
                    <a:pt x="20704" y="12259"/>
                  </a:cubicBezTo>
                  <a:cubicBezTo>
                    <a:pt x="20776" y="11092"/>
                    <a:pt x="20812" y="11092"/>
                    <a:pt x="20848" y="10508"/>
                  </a:cubicBezTo>
                  <a:lnTo>
                    <a:pt x="20848" y="11676"/>
                  </a:lnTo>
                  <a:close/>
                  <a:moveTo>
                    <a:pt x="21063" y="17514"/>
                  </a:moveTo>
                  <a:cubicBezTo>
                    <a:pt x="21063" y="16930"/>
                    <a:pt x="21063" y="16346"/>
                    <a:pt x="21063" y="15178"/>
                  </a:cubicBezTo>
                  <a:cubicBezTo>
                    <a:pt x="21063" y="7589"/>
                    <a:pt x="21063" y="7589"/>
                    <a:pt x="21063" y="7589"/>
                  </a:cubicBezTo>
                  <a:cubicBezTo>
                    <a:pt x="21063" y="5838"/>
                    <a:pt x="21027" y="3503"/>
                    <a:pt x="20776" y="3503"/>
                  </a:cubicBezTo>
                  <a:cubicBezTo>
                    <a:pt x="20561" y="3503"/>
                    <a:pt x="20490" y="5254"/>
                    <a:pt x="20490" y="8173"/>
                  </a:cubicBezTo>
                  <a:cubicBezTo>
                    <a:pt x="20669" y="8173"/>
                    <a:pt x="20669" y="8173"/>
                    <a:pt x="20669" y="8173"/>
                  </a:cubicBezTo>
                  <a:cubicBezTo>
                    <a:pt x="20669" y="7005"/>
                    <a:pt x="20704" y="5838"/>
                    <a:pt x="20776" y="5838"/>
                  </a:cubicBezTo>
                  <a:cubicBezTo>
                    <a:pt x="20812" y="5838"/>
                    <a:pt x="20848" y="6422"/>
                    <a:pt x="20848" y="7005"/>
                  </a:cubicBezTo>
                  <a:cubicBezTo>
                    <a:pt x="20884" y="7589"/>
                    <a:pt x="20848" y="8173"/>
                    <a:pt x="20776" y="8757"/>
                  </a:cubicBezTo>
                  <a:cubicBezTo>
                    <a:pt x="20633" y="9924"/>
                    <a:pt x="20490" y="10508"/>
                    <a:pt x="20490" y="13427"/>
                  </a:cubicBezTo>
                  <a:cubicBezTo>
                    <a:pt x="20490" y="16346"/>
                    <a:pt x="20561" y="17514"/>
                    <a:pt x="20704" y="17514"/>
                  </a:cubicBezTo>
                  <a:cubicBezTo>
                    <a:pt x="20776" y="17514"/>
                    <a:pt x="20812" y="16930"/>
                    <a:pt x="20884" y="15762"/>
                  </a:cubicBezTo>
                  <a:cubicBezTo>
                    <a:pt x="20884" y="15762"/>
                    <a:pt x="20884" y="15762"/>
                    <a:pt x="20884" y="15762"/>
                  </a:cubicBezTo>
                  <a:cubicBezTo>
                    <a:pt x="20884" y="16346"/>
                    <a:pt x="20884" y="16930"/>
                    <a:pt x="20884" y="17514"/>
                  </a:cubicBezTo>
                  <a:lnTo>
                    <a:pt x="21063" y="17514"/>
                  </a:lnTo>
                  <a:close/>
                  <a:moveTo>
                    <a:pt x="19988" y="17514"/>
                  </a:moveTo>
                  <a:cubicBezTo>
                    <a:pt x="19988" y="8757"/>
                    <a:pt x="19988" y="8757"/>
                    <a:pt x="19988" y="8757"/>
                  </a:cubicBezTo>
                  <a:cubicBezTo>
                    <a:pt x="19988" y="7005"/>
                    <a:pt x="20024" y="5838"/>
                    <a:pt x="20096" y="5838"/>
                  </a:cubicBezTo>
                  <a:cubicBezTo>
                    <a:pt x="20167" y="6422"/>
                    <a:pt x="20167" y="7005"/>
                    <a:pt x="20167" y="8173"/>
                  </a:cubicBezTo>
                  <a:cubicBezTo>
                    <a:pt x="20167" y="17514"/>
                    <a:pt x="20167" y="17514"/>
                    <a:pt x="20167" y="17514"/>
                  </a:cubicBezTo>
                  <a:cubicBezTo>
                    <a:pt x="20346" y="17514"/>
                    <a:pt x="20346" y="17514"/>
                    <a:pt x="20346" y="17514"/>
                  </a:cubicBezTo>
                  <a:cubicBezTo>
                    <a:pt x="20346" y="7005"/>
                    <a:pt x="20346" y="7005"/>
                    <a:pt x="20346" y="7005"/>
                  </a:cubicBezTo>
                  <a:cubicBezTo>
                    <a:pt x="20346" y="4670"/>
                    <a:pt x="20275" y="3503"/>
                    <a:pt x="20167" y="3503"/>
                  </a:cubicBezTo>
                  <a:cubicBezTo>
                    <a:pt x="20131" y="3503"/>
                    <a:pt x="20060" y="4086"/>
                    <a:pt x="19988" y="5254"/>
                  </a:cubicBezTo>
                  <a:cubicBezTo>
                    <a:pt x="19988" y="5254"/>
                    <a:pt x="19988" y="5254"/>
                    <a:pt x="19988" y="5254"/>
                  </a:cubicBezTo>
                  <a:cubicBezTo>
                    <a:pt x="19988" y="0"/>
                    <a:pt x="19988" y="0"/>
                    <a:pt x="19988" y="0"/>
                  </a:cubicBezTo>
                  <a:cubicBezTo>
                    <a:pt x="19809" y="0"/>
                    <a:pt x="19809" y="0"/>
                    <a:pt x="19809" y="0"/>
                  </a:cubicBezTo>
                  <a:cubicBezTo>
                    <a:pt x="19809" y="17514"/>
                    <a:pt x="19809" y="17514"/>
                    <a:pt x="19809" y="17514"/>
                  </a:cubicBezTo>
                  <a:lnTo>
                    <a:pt x="19988" y="17514"/>
                  </a:lnTo>
                  <a:close/>
                  <a:moveTo>
                    <a:pt x="19666" y="8757"/>
                  </a:moveTo>
                  <a:cubicBezTo>
                    <a:pt x="19666" y="7589"/>
                    <a:pt x="19666" y="7589"/>
                    <a:pt x="19666" y="7589"/>
                  </a:cubicBezTo>
                  <a:cubicBezTo>
                    <a:pt x="19666" y="5838"/>
                    <a:pt x="19594" y="3503"/>
                    <a:pt x="19415" y="3503"/>
                  </a:cubicBezTo>
                  <a:cubicBezTo>
                    <a:pt x="19272" y="3503"/>
                    <a:pt x="19164" y="4670"/>
                    <a:pt x="19164" y="8173"/>
                  </a:cubicBezTo>
                  <a:cubicBezTo>
                    <a:pt x="19164" y="12843"/>
                    <a:pt x="19164" y="12843"/>
                    <a:pt x="19164" y="12843"/>
                  </a:cubicBezTo>
                  <a:cubicBezTo>
                    <a:pt x="19128" y="16346"/>
                    <a:pt x="19236" y="17514"/>
                    <a:pt x="19415" y="17514"/>
                  </a:cubicBezTo>
                  <a:cubicBezTo>
                    <a:pt x="19594" y="17514"/>
                    <a:pt x="19666" y="16346"/>
                    <a:pt x="19666" y="13427"/>
                  </a:cubicBezTo>
                  <a:cubicBezTo>
                    <a:pt x="19666" y="12259"/>
                    <a:pt x="19666" y="12259"/>
                    <a:pt x="19666" y="12259"/>
                  </a:cubicBezTo>
                  <a:cubicBezTo>
                    <a:pt x="19487" y="12259"/>
                    <a:pt x="19487" y="12259"/>
                    <a:pt x="19487" y="12259"/>
                  </a:cubicBezTo>
                  <a:cubicBezTo>
                    <a:pt x="19487" y="13427"/>
                    <a:pt x="19487" y="13427"/>
                    <a:pt x="19487" y="13427"/>
                  </a:cubicBezTo>
                  <a:cubicBezTo>
                    <a:pt x="19451" y="14595"/>
                    <a:pt x="19451" y="15178"/>
                    <a:pt x="19415" y="15178"/>
                  </a:cubicBezTo>
                  <a:cubicBezTo>
                    <a:pt x="19343" y="15178"/>
                    <a:pt x="19343" y="14595"/>
                    <a:pt x="19343" y="12259"/>
                  </a:cubicBezTo>
                  <a:cubicBezTo>
                    <a:pt x="19343" y="8757"/>
                    <a:pt x="19343" y="8757"/>
                    <a:pt x="19343" y="8757"/>
                  </a:cubicBezTo>
                  <a:cubicBezTo>
                    <a:pt x="19343" y="7589"/>
                    <a:pt x="19343" y="5838"/>
                    <a:pt x="19415" y="5838"/>
                  </a:cubicBezTo>
                  <a:cubicBezTo>
                    <a:pt x="19451" y="5838"/>
                    <a:pt x="19451" y="6422"/>
                    <a:pt x="19487" y="7005"/>
                  </a:cubicBezTo>
                  <a:cubicBezTo>
                    <a:pt x="19487" y="8757"/>
                    <a:pt x="19487" y="8757"/>
                    <a:pt x="19487" y="8757"/>
                  </a:cubicBezTo>
                  <a:lnTo>
                    <a:pt x="19666" y="8757"/>
                  </a:lnTo>
                  <a:close/>
                  <a:moveTo>
                    <a:pt x="18484" y="12843"/>
                  </a:moveTo>
                  <a:cubicBezTo>
                    <a:pt x="18448" y="16930"/>
                    <a:pt x="18663" y="17514"/>
                    <a:pt x="18734" y="17514"/>
                  </a:cubicBezTo>
                  <a:cubicBezTo>
                    <a:pt x="19021" y="17514"/>
                    <a:pt x="19057" y="15178"/>
                    <a:pt x="19021" y="12843"/>
                  </a:cubicBezTo>
                  <a:cubicBezTo>
                    <a:pt x="19021" y="12259"/>
                    <a:pt x="18949" y="11092"/>
                    <a:pt x="18913" y="10508"/>
                  </a:cubicBezTo>
                  <a:cubicBezTo>
                    <a:pt x="18734" y="8757"/>
                    <a:pt x="18734" y="8757"/>
                    <a:pt x="18734" y="8757"/>
                  </a:cubicBezTo>
                  <a:cubicBezTo>
                    <a:pt x="18699" y="8173"/>
                    <a:pt x="18663" y="8173"/>
                    <a:pt x="18663" y="7005"/>
                  </a:cubicBezTo>
                  <a:cubicBezTo>
                    <a:pt x="18663" y="6422"/>
                    <a:pt x="18699" y="5838"/>
                    <a:pt x="18770" y="5838"/>
                  </a:cubicBezTo>
                  <a:cubicBezTo>
                    <a:pt x="18806" y="5838"/>
                    <a:pt x="18842" y="6422"/>
                    <a:pt x="18842" y="8173"/>
                  </a:cubicBezTo>
                  <a:cubicBezTo>
                    <a:pt x="19021" y="8173"/>
                    <a:pt x="19021" y="8173"/>
                    <a:pt x="19021" y="8173"/>
                  </a:cubicBezTo>
                  <a:cubicBezTo>
                    <a:pt x="19021" y="5254"/>
                    <a:pt x="18949" y="3503"/>
                    <a:pt x="18770" y="3503"/>
                  </a:cubicBezTo>
                  <a:cubicBezTo>
                    <a:pt x="18591" y="3503"/>
                    <a:pt x="18484" y="4670"/>
                    <a:pt x="18484" y="7005"/>
                  </a:cubicBezTo>
                  <a:cubicBezTo>
                    <a:pt x="18484" y="8757"/>
                    <a:pt x="18555" y="9924"/>
                    <a:pt x="18627" y="11092"/>
                  </a:cubicBezTo>
                  <a:cubicBezTo>
                    <a:pt x="18734" y="12259"/>
                    <a:pt x="18734" y="12259"/>
                    <a:pt x="18734" y="12259"/>
                  </a:cubicBezTo>
                  <a:cubicBezTo>
                    <a:pt x="18770" y="12843"/>
                    <a:pt x="18842" y="12843"/>
                    <a:pt x="18842" y="14011"/>
                  </a:cubicBezTo>
                  <a:cubicBezTo>
                    <a:pt x="18842" y="14595"/>
                    <a:pt x="18806" y="15178"/>
                    <a:pt x="18770" y="15178"/>
                  </a:cubicBezTo>
                  <a:cubicBezTo>
                    <a:pt x="18699" y="15178"/>
                    <a:pt x="18663" y="15178"/>
                    <a:pt x="18663" y="12843"/>
                  </a:cubicBezTo>
                  <a:lnTo>
                    <a:pt x="18484" y="12843"/>
                  </a:lnTo>
                  <a:close/>
                  <a:moveTo>
                    <a:pt x="17803" y="18681"/>
                  </a:moveTo>
                  <a:cubicBezTo>
                    <a:pt x="17839" y="21016"/>
                    <a:pt x="17910" y="21600"/>
                    <a:pt x="18054" y="21600"/>
                  </a:cubicBezTo>
                  <a:cubicBezTo>
                    <a:pt x="18304" y="21600"/>
                    <a:pt x="18340" y="19265"/>
                    <a:pt x="18340" y="16930"/>
                  </a:cubicBezTo>
                  <a:cubicBezTo>
                    <a:pt x="18340" y="4086"/>
                    <a:pt x="18340" y="4086"/>
                    <a:pt x="18340" y="4086"/>
                  </a:cubicBezTo>
                  <a:cubicBezTo>
                    <a:pt x="18161" y="4086"/>
                    <a:pt x="18161" y="4086"/>
                    <a:pt x="18161" y="4086"/>
                  </a:cubicBezTo>
                  <a:cubicBezTo>
                    <a:pt x="18161" y="5254"/>
                    <a:pt x="18161" y="5254"/>
                    <a:pt x="18161" y="5254"/>
                  </a:cubicBezTo>
                  <a:cubicBezTo>
                    <a:pt x="18161" y="5254"/>
                    <a:pt x="18161" y="5254"/>
                    <a:pt x="18161" y="5254"/>
                  </a:cubicBezTo>
                  <a:cubicBezTo>
                    <a:pt x="18125" y="4086"/>
                    <a:pt x="18090" y="3503"/>
                    <a:pt x="17982" y="3503"/>
                  </a:cubicBezTo>
                  <a:cubicBezTo>
                    <a:pt x="17875" y="3503"/>
                    <a:pt x="17803" y="4670"/>
                    <a:pt x="17803" y="8173"/>
                  </a:cubicBezTo>
                  <a:cubicBezTo>
                    <a:pt x="17803" y="13427"/>
                    <a:pt x="17803" y="13427"/>
                    <a:pt x="17803" y="13427"/>
                  </a:cubicBezTo>
                  <a:cubicBezTo>
                    <a:pt x="17803" y="15178"/>
                    <a:pt x="17839" y="17514"/>
                    <a:pt x="17982" y="17514"/>
                  </a:cubicBezTo>
                  <a:cubicBezTo>
                    <a:pt x="18090" y="17514"/>
                    <a:pt x="18125" y="16930"/>
                    <a:pt x="18161" y="15762"/>
                  </a:cubicBezTo>
                  <a:cubicBezTo>
                    <a:pt x="18161" y="15762"/>
                    <a:pt x="18161" y="15762"/>
                    <a:pt x="18161" y="15762"/>
                  </a:cubicBezTo>
                  <a:cubicBezTo>
                    <a:pt x="18161" y="17514"/>
                    <a:pt x="18161" y="17514"/>
                    <a:pt x="18161" y="17514"/>
                  </a:cubicBezTo>
                  <a:cubicBezTo>
                    <a:pt x="18161" y="18681"/>
                    <a:pt x="18161" y="19265"/>
                    <a:pt x="18090" y="19265"/>
                  </a:cubicBezTo>
                  <a:cubicBezTo>
                    <a:pt x="18054" y="19265"/>
                    <a:pt x="18018" y="19265"/>
                    <a:pt x="18018" y="19265"/>
                  </a:cubicBezTo>
                  <a:cubicBezTo>
                    <a:pt x="18018" y="19265"/>
                    <a:pt x="17982" y="19265"/>
                    <a:pt x="17982" y="18681"/>
                  </a:cubicBezTo>
                  <a:lnTo>
                    <a:pt x="17803" y="18681"/>
                  </a:lnTo>
                  <a:close/>
                  <a:moveTo>
                    <a:pt x="18161" y="8757"/>
                  </a:moveTo>
                  <a:cubicBezTo>
                    <a:pt x="18161" y="12843"/>
                    <a:pt x="18161" y="12843"/>
                    <a:pt x="18161" y="12843"/>
                  </a:cubicBezTo>
                  <a:cubicBezTo>
                    <a:pt x="18161" y="14595"/>
                    <a:pt x="18125" y="15178"/>
                    <a:pt x="18054" y="15178"/>
                  </a:cubicBezTo>
                  <a:cubicBezTo>
                    <a:pt x="18018" y="15178"/>
                    <a:pt x="17982" y="14011"/>
                    <a:pt x="17982" y="12843"/>
                  </a:cubicBezTo>
                  <a:cubicBezTo>
                    <a:pt x="17982" y="8757"/>
                    <a:pt x="17982" y="8757"/>
                    <a:pt x="17982" y="8757"/>
                  </a:cubicBezTo>
                  <a:cubicBezTo>
                    <a:pt x="17982" y="7589"/>
                    <a:pt x="17982" y="5838"/>
                    <a:pt x="18090" y="5838"/>
                  </a:cubicBezTo>
                  <a:cubicBezTo>
                    <a:pt x="18161" y="5838"/>
                    <a:pt x="18161" y="8173"/>
                    <a:pt x="18161" y="8757"/>
                  </a:cubicBezTo>
                  <a:moveTo>
                    <a:pt x="17301" y="4086"/>
                  </a:moveTo>
                  <a:cubicBezTo>
                    <a:pt x="17087" y="4086"/>
                    <a:pt x="17087" y="4086"/>
                    <a:pt x="17087" y="4086"/>
                  </a:cubicBezTo>
                  <a:cubicBezTo>
                    <a:pt x="17087" y="17514"/>
                    <a:pt x="17087" y="17514"/>
                    <a:pt x="17087" y="17514"/>
                  </a:cubicBezTo>
                  <a:cubicBezTo>
                    <a:pt x="17301" y="17514"/>
                    <a:pt x="17301" y="17514"/>
                    <a:pt x="17301" y="17514"/>
                  </a:cubicBezTo>
                  <a:cubicBezTo>
                    <a:pt x="17301" y="8757"/>
                    <a:pt x="17301" y="8757"/>
                    <a:pt x="17301" y="8757"/>
                  </a:cubicBezTo>
                  <a:cubicBezTo>
                    <a:pt x="17266" y="7589"/>
                    <a:pt x="17301" y="6422"/>
                    <a:pt x="17373" y="6422"/>
                  </a:cubicBezTo>
                  <a:cubicBezTo>
                    <a:pt x="17445" y="6422"/>
                    <a:pt x="17445" y="7005"/>
                    <a:pt x="17445" y="8757"/>
                  </a:cubicBezTo>
                  <a:cubicBezTo>
                    <a:pt x="17445" y="17514"/>
                    <a:pt x="17445" y="17514"/>
                    <a:pt x="17445" y="17514"/>
                  </a:cubicBezTo>
                  <a:cubicBezTo>
                    <a:pt x="17624" y="17514"/>
                    <a:pt x="17624" y="17514"/>
                    <a:pt x="17624" y="17514"/>
                  </a:cubicBezTo>
                  <a:cubicBezTo>
                    <a:pt x="17624" y="7005"/>
                    <a:pt x="17624" y="7005"/>
                    <a:pt x="17624" y="7005"/>
                  </a:cubicBezTo>
                  <a:cubicBezTo>
                    <a:pt x="17660" y="4670"/>
                    <a:pt x="17552" y="3503"/>
                    <a:pt x="17445" y="3503"/>
                  </a:cubicBezTo>
                  <a:cubicBezTo>
                    <a:pt x="17409" y="3503"/>
                    <a:pt x="17337" y="4086"/>
                    <a:pt x="17301" y="5254"/>
                  </a:cubicBezTo>
                  <a:cubicBezTo>
                    <a:pt x="17301" y="5254"/>
                    <a:pt x="17301" y="5254"/>
                    <a:pt x="17301" y="5254"/>
                  </a:cubicBezTo>
                  <a:lnTo>
                    <a:pt x="17301" y="4086"/>
                  </a:lnTo>
                  <a:close/>
                  <a:moveTo>
                    <a:pt x="16728" y="17514"/>
                  </a:moveTo>
                  <a:cubicBezTo>
                    <a:pt x="16907" y="17514"/>
                    <a:pt x="16907" y="17514"/>
                    <a:pt x="16907" y="17514"/>
                  </a:cubicBezTo>
                  <a:cubicBezTo>
                    <a:pt x="16907" y="4086"/>
                    <a:pt x="16907" y="4086"/>
                    <a:pt x="16907" y="4086"/>
                  </a:cubicBezTo>
                  <a:cubicBezTo>
                    <a:pt x="16728" y="4086"/>
                    <a:pt x="16728" y="4086"/>
                    <a:pt x="16728" y="4086"/>
                  </a:cubicBezTo>
                  <a:cubicBezTo>
                    <a:pt x="16728" y="12843"/>
                    <a:pt x="16728" y="12843"/>
                    <a:pt x="16728" y="12843"/>
                  </a:cubicBezTo>
                  <a:cubicBezTo>
                    <a:pt x="16728" y="13427"/>
                    <a:pt x="16728" y="15178"/>
                    <a:pt x="16657" y="15178"/>
                  </a:cubicBezTo>
                  <a:cubicBezTo>
                    <a:pt x="16621" y="15178"/>
                    <a:pt x="16585" y="15178"/>
                    <a:pt x="16585" y="14595"/>
                  </a:cubicBezTo>
                  <a:cubicBezTo>
                    <a:pt x="16549" y="14595"/>
                    <a:pt x="16549" y="13427"/>
                    <a:pt x="16549" y="12843"/>
                  </a:cubicBezTo>
                  <a:cubicBezTo>
                    <a:pt x="16549" y="4086"/>
                    <a:pt x="16549" y="4086"/>
                    <a:pt x="16549" y="4086"/>
                  </a:cubicBezTo>
                  <a:cubicBezTo>
                    <a:pt x="16370" y="4086"/>
                    <a:pt x="16370" y="4086"/>
                    <a:pt x="16370" y="4086"/>
                  </a:cubicBezTo>
                  <a:cubicBezTo>
                    <a:pt x="16370" y="14011"/>
                    <a:pt x="16370" y="14011"/>
                    <a:pt x="16370" y="14011"/>
                  </a:cubicBezTo>
                  <a:cubicBezTo>
                    <a:pt x="16370" y="16346"/>
                    <a:pt x="16406" y="17514"/>
                    <a:pt x="16549" y="17514"/>
                  </a:cubicBezTo>
                  <a:cubicBezTo>
                    <a:pt x="16657" y="17514"/>
                    <a:pt x="16693" y="16930"/>
                    <a:pt x="16728" y="15178"/>
                  </a:cubicBezTo>
                  <a:cubicBezTo>
                    <a:pt x="16728" y="15178"/>
                    <a:pt x="16728" y="15178"/>
                    <a:pt x="16728" y="15178"/>
                  </a:cubicBezTo>
                  <a:lnTo>
                    <a:pt x="16728" y="17514"/>
                  </a:lnTo>
                  <a:close/>
                  <a:moveTo>
                    <a:pt x="15654" y="11676"/>
                  </a:moveTo>
                  <a:cubicBezTo>
                    <a:pt x="15654" y="13427"/>
                    <a:pt x="15690" y="15178"/>
                    <a:pt x="15690" y="15762"/>
                  </a:cubicBezTo>
                  <a:cubicBezTo>
                    <a:pt x="15761" y="17514"/>
                    <a:pt x="15833" y="17514"/>
                    <a:pt x="15904" y="17514"/>
                  </a:cubicBezTo>
                  <a:cubicBezTo>
                    <a:pt x="16012" y="17514"/>
                    <a:pt x="16084" y="17514"/>
                    <a:pt x="16155" y="16346"/>
                  </a:cubicBezTo>
                  <a:cubicBezTo>
                    <a:pt x="16227" y="15178"/>
                    <a:pt x="16191" y="13427"/>
                    <a:pt x="16191" y="12259"/>
                  </a:cubicBezTo>
                  <a:cubicBezTo>
                    <a:pt x="16191" y="0"/>
                    <a:pt x="16191" y="0"/>
                    <a:pt x="16191" y="0"/>
                  </a:cubicBezTo>
                  <a:cubicBezTo>
                    <a:pt x="16012" y="0"/>
                    <a:pt x="16012" y="0"/>
                    <a:pt x="16012" y="0"/>
                  </a:cubicBezTo>
                  <a:cubicBezTo>
                    <a:pt x="16012" y="13427"/>
                    <a:pt x="16012" y="13427"/>
                    <a:pt x="16012" y="13427"/>
                  </a:cubicBezTo>
                  <a:cubicBezTo>
                    <a:pt x="16012" y="14011"/>
                    <a:pt x="16012" y="15178"/>
                    <a:pt x="15940" y="15178"/>
                  </a:cubicBezTo>
                  <a:cubicBezTo>
                    <a:pt x="15869" y="15178"/>
                    <a:pt x="15869" y="14595"/>
                    <a:pt x="15869" y="14011"/>
                  </a:cubicBezTo>
                  <a:cubicBezTo>
                    <a:pt x="15869" y="11676"/>
                    <a:pt x="15869" y="11676"/>
                    <a:pt x="15869" y="11676"/>
                  </a:cubicBezTo>
                  <a:lnTo>
                    <a:pt x="15654" y="11676"/>
                  </a:lnTo>
                  <a:close/>
                  <a:moveTo>
                    <a:pt x="15045" y="4086"/>
                  </a:moveTo>
                  <a:cubicBezTo>
                    <a:pt x="14866" y="4086"/>
                    <a:pt x="14866" y="4086"/>
                    <a:pt x="14866" y="4086"/>
                  </a:cubicBezTo>
                  <a:cubicBezTo>
                    <a:pt x="14866" y="17514"/>
                    <a:pt x="14866" y="17514"/>
                    <a:pt x="14866" y="17514"/>
                  </a:cubicBezTo>
                  <a:cubicBezTo>
                    <a:pt x="15045" y="17514"/>
                    <a:pt x="15045" y="17514"/>
                    <a:pt x="15045" y="17514"/>
                  </a:cubicBezTo>
                  <a:cubicBezTo>
                    <a:pt x="15045" y="8757"/>
                    <a:pt x="15045" y="8757"/>
                    <a:pt x="15045" y="8757"/>
                  </a:cubicBezTo>
                  <a:cubicBezTo>
                    <a:pt x="15045" y="7589"/>
                    <a:pt x="15081" y="6422"/>
                    <a:pt x="15152" y="6422"/>
                  </a:cubicBezTo>
                  <a:cubicBezTo>
                    <a:pt x="15224" y="6422"/>
                    <a:pt x="15224" y="7005"/>
                    <a:pt x="15224" y="8757"/>
                  </a:cubicBezTo>
                  <a:cubicBezTo>
                    <a:pt x="15224" y="17514"/>
                    <a:pt x="15224" y="17514"/>
                    <a:pt x="15224" y="17514"/>
                  </a:cubicBezTo>
                  <a:cubicBezTo>
                    <a:pt x="15403" y="17514"/>
                    <a:pt x="15403" y="17514"/>
                    <a:pt x="15403" y="17514"/>
                  </a:cubicBezTo>
                  <a:cubicBezTo>
                    <a:pt x="15403" y="7005"/>
                    <a:pt x="15403" y="7005"/>
                    <a:pt x="15403" y="7005"/>
                  </a:cubicBezTo>
                  <a:cubicBezTo>
                    <a:pt x="15403" y="4670"/>
                    <a:pt x="15331" y="3503"/>
                    <a:pt x="15224" y="3503"/>
                  </a:cubicBezTo>
                  <a:cubicBezTo>
                    <a:pt x="15188" y="3503"/>
                    <a:pt x="15116" y="4086"/>
                    <a:pt x="15045" y="5254"/>
                  </a:cubicBezTo>
                  <a:cubicBezTo>
                    <a:pt x="15045" y="5254"/>
                    <a:pt x="15045" y="5254"/>
                    <a:pt x="15045" y="5254"/>
                  </a:cubicBezTo>
                  <a:lnTo>
                    <a:pt x="15045" y="4086"/>
                  </a:lnTo>
                  <a:close/>
                  <a:moveTo>
                    <a:pt x="14328" y="8757"/>
                  </a:moveTo>
                  <a:cubicBezTo>
                    <a:pt x="14328" y="8173"/>
                    <a:pt x="14328" y="8173"/>
                    <a:pt x="14328" y="8173"/>
                  </a:cubicBezTo>
                  <a:cubicBezTo>
                    <a:pt x="14328" y="7005"/>
                    <a:pt x="14328" y="5838"/>
                    <a:pt x="14436" y="5838"/>
                  </a:cubicBezTo>
                  <a:cubicBezTo>
                    <a:pt x="14507" y="5838"/>
                    <a:pt x="14507" y="6422"/>
                    <a:pt x="14507" y="7589"/>
                  </a:cubicBezTo>
                  <a:cubicBezTo>
                    <a:pt x="14507" y="8757"/>
                    <a:pt x="14507" y="8757"/>
                    <a:pt x="14507" y="8757"/>
                  </a:cubicBezTo>
                  <a:lnTo>
                    <a:pt x="14328" y="8757"/>
                  </a:lnTo>
                  <a:close/>
                  <a:moveTo>
                    <a:pt x="14149" y="12259"/>
                  </a:moveTo>
                  <a:cubicBezTo>
                    <a:pt x="14149" y="15762"/>
                    <a:pt x="14221" y="17514"/>
                    <a:pt x="14436" y="17514"/>
                  </a:cubicBezTo>
                  <a:cubicBezTo>
                    <a:pt x="14615" y="17514"/>
                    <a:pt x="14722" y="15762"/>
                    <a:pt x="14687" y="12843"/>
                  </a:cubicBezTo>
                  <a:cubicBezTo>
                    <a:pt x="14507" y="12843"/>
                    <a:pt x="14507" y="12843"/>
                    <a:pt x="14507" y="12843"/>
                  </a:cubicBezTo>
                  <a:cubicBezTo>
                    <a:pt x="14507" y="14595"/>
                    <a:pt x="14507" y="15178"/>
                    <a:pt x="14436" y="15178"/>
                  </a:cubicBezTo>
                  <a:cubicBezTo>
                    <a:pt x="14364" y="15178"/>
                    <a:pt x="14328" y="15178"/>
                    <a:pt x="14328" y="13427"/>
                  </a:cubicBezTo>
                  <a:cubicBezTo>
                    <a:pt x="14328" y="11092"/>
                    <a:pt x="14328" y="11092"/>
                    <a:pt x="14328" y="11092"/>
                  </a:cubicBezTo>
                  <a:cubicBezTo>
                    <a:pt x="14687" y="11092"/>
                    <a:pt x="14687" y="11092"/>
                    <a:pt x="14687" y="11092"/>
                  </a:cubicBezTo>
                  <a:cubicBezTo>
                    <a:pt x="14687" y="9341"/>
                    <a:pt x="14687" y="9341"/>
                    <a:pt x="14687" y="9341"/>
                  </a:cubicBezTo>
                  <a:cubicBezTo>
                    <a:pt x="14687" y="5838"/>
                    <a:pt x="14687" y="3503"/>
                    <a:pt x="14400" y="3503"/>
                  </a:cubicBezTo>
                  <a:cubicBezTo>
                    <a:pt x="14221" y="3503"/>
                    <a:pt x="14149" y="5254"/>
                    <a:pt x="14149" y="8757"/>
                  </a:cubicBezTo>
                  <a:lnTo>
                    <a:pt x="14149" y="12259"/>
                  </a:lnTo>
                  <a:close/>
                  <a:moveTo>
                    <a:pt x="13612" y="17514"/>
                  </a:moveTo>
                  <a:cubicBezTo>
                    <a:pt x="13612" y="8757"/>
                    <a:pt x="13612" y="8757"/>
                    <a:pt x="13612" y="8757"/>
                  </a:cubicBezTo>
                  <a:cubicBezTo>
                    <a:pt x="13612" y="7005"/>
                    <a:pt x="13648" y="5838"/>
                    <a:pt x="13719" y="5838"/>
                  </a:cubicBezTo>
                  <a:cubicBezTo>
                    <a:pt x="13791" y="6422"/>
                    <a:pt x="13791" y="7005"/>
                    <a:pt x="13791" y="8173"/>
                  </a:cubicBezTo>
                  <a:cubicBezTo>
                    <a:pt x="13791" y="17514"/>
                    <a:pt x="13791" y="17514"/>
                    <a:pt x="13791" y="17514"/>
                  </a:cubicBezTo>
                  <a:cubicBezTo>
                    <a:pt x="13970" y="17514"/>
                    <a:pt x="13970" y="17514"/>
                    <a:pt x="13970" y="17514"/>
                  </a:cubicBezTo>
                  <a:cubicBezTo>
                    <a:pt x="13970" y="7005"/>
                    <a:pt x="13970" y="7005"/>
                    <a:pt x="13970" y="7005"/>
                  </a:cubicBezTo>
                  <a:cubicBezTo>
                    <a:pt x="13970" y="4670"/>
                    <a:pt x="13899" y="3503"/>
                    <a:pt x="13791" y="3503"/>
                  </a:cubicBezTo>
                  <a:cubicBezTo>
                    <a:pt x="13755" y="3503"/>
                    <a:pt x="13684" y="4086"/>
                    <a:pt x="13612" y="5254"/>
                  </a:cubicBezTo>
                  <a:cubicBezTo>
                    <a:pt x="13612" y="5254"/>
                    <a:pt x="13612" y="5254"/>
                    <a:pt x="13612" y="5254"/>
                  </a:cubicBezTo>
                  <a:cubicBezTo>
                    <a:pt x="13612" y="0"/>
                    <a:pt x="13612" y="0"/>
                    <a:pt x="13612" y="0"/>
                  </a:cubicBezTo>
                  <a:cubicBezTo>
                    <a:pt x="13433" y="0"/>
                    <a:pt x="13433" y="0"/>
                    <a:pt x="13433" y="0"/>
                  </a:cubicBezTo>
                  <a:cubicBezTo>
                    <a:pt x="13433" y="17514"/>
                    <a:pt x="13433" y="17514"/>
                    <a:pt x="13433" y="17514"/>
                  </a:cubicBezTo>
                  <a:lnTo>
                    <a:pt x="13612" y="17514"/>
                  </a:lnTo>
                  <a:close/>
                  <a:moveTo>
                    <a:pt x="13290" y="8757"/>
                  </a:moveTo>
                  <a:cubicBezTo>
                    <a:pt x="13290" y="7589"/>
                    <a:pt x="13290" y="7589"/>
                    <a:pt x="13290" y="7589"/>
                  </a:cubicBezTo>
                  <a:cubicBezTo>
                    <a:pt x="13290" y="5838"/>
                    <a:pt x="13218" y="3503"/>
                    <a:pt x="13039" y="3503"/>
                  </a:cubicBezTo>
                  <a:cubicBezTo>
                    <a:pt x="12896" y="3503"/>
                    <a:pt x="12788" y="4670"/>
                    <a:pt x="12788" y="8173"/>
                  </a:cubicBezTo>
                  <a:cubicBezTo>
                    <a:pt x="12788" y="12843"/>
                    <a:pt x="12788" y="12843"/>
                    <a:pt x="12788" y="12843"/>
                  </a:cubicBezTo>
                  <a:cubicBezTo>
                    <a:pt x="12788" y="16346"/>
                    <a:pt x="12860" y="17514"/>
                    <a:pt x="13039" y="17514"/>
                  </a:cubicBezTo>
                  <a:cubicBezTo>
                    <a:pt x="13218" y="17514"/>
                    <a:pt x="13290" y="16346"/>
                    <a:pt x="13290" y="13427"/>
                  </a:cubicBezTo>
                  <a:cubicBezTo>
                    <a:pt x="13290" y="12259"/>
                    <a:pt x="13290" y="12259"/>
                    <a:pt x="13290" y="12259"/>
                  </a:cubicBezTo>
                  <a:cubicBezTo>
                    <a:pt x="13110" y="12259"/>
                    <a:pt x="13110" y="12259"/>
                    <a:pt x="13110" y="12259"/>
                  </a:cubicBezTo>
                  <a:cubicBezTo>
                    <a:pt x="13110" y="13427"/>
                    <a:pt x="13110" y="13427"/>
                    <a:pt x="13110" y="13427"/>
                  </a:cubicBezTo>
                  <a:cubicBezTo>
                    <a:pt x="13110" y="14595"/>
                    <a:pt x="13110" y="15178"/>
                    <a:pt x="13039" y="15178"/>
                  </a:cubicBezTo>
                  <a:cubicBezTo>
                    <a:pt x="13003" y="15178"/>
                    <a:pt x="12967" y="14595"/>
                    <a:pt x="12967" y="12259"/>
                  </a:cubicBezTo>
                  <a:cubicBezTo>
                    <a:pt x="12967" y="8757"/>
                    <a:pt x="12967" y="8757"/>
                    <a:pt x="12967" y="8757"/>
                  </a:cubicBezTo>
                  <a:cubicBezTo>
                    <a:pt x="12967" y="7589"/>
                    <a:pt x="12967" y="5838"/>
                    <a:pt x="13039" y="5838"/>
                  </a:cubicBezTo>
                  <a:cubicBezTo>
                    <a:pt x="13075" y="5838"/>
                    <a:pt x="13110" y="6422"/>
                    <a:pt x="13110" y="7005"/>
                  </a:cubicBezTo>
                  <a:cubicBezTo>
                    <a:pt x="13110" y="8757"/>
                    <a:pt x="13110" y="8757"/>
                    <a:pt x="13110" y="8757"/>
                  </a:cubicBezTo>
                  <a:lnTo>
                    <a:pt x="13290" y="8757"/>
                  </a:lnTo>
                  <a:close/>
                  <a:moveTo>
                    <a:pt x="12107" y="12843"/>
                  </a:moveTo>
                  <a:cubicBezTo>
                    <a:pt x="12107" y="16930"/>
                    <a:pt x="12287" y="17514"/>
                    <a:pt x="12394" y="17514"/>
                  </a:cubicBezTo>
                  <a:cubicBezTo>
                    <a:pt x="12645" y="17514"/>
                    <a:pt x="12681" y="15178"/>
                    <a:pt x="12645" y="12843"/>
                  </a:cubicBezTo>
                  <a:cubicBezTo>
                    <a:pt x="12645" y="12259"/>
                    <a:pt x="12573" y="11092"/>
                    <a:pt x="12537" y="10508"/>
                  </a:cubicBezTo>
                  <a:cubicBezTo>
                    <a:pt x="12394" y="8757"/>
                    <a:pt x="12394" y="8757"/>
                    <a:pt x="12394" y="8757"/>
                  </a:cubicBezTo>
                  <a:cubicBezTo>
                    <a:pt x="12358" y="8173"/>
                    <a:pt x="12322" y="8173"/>
                    <a:pt x="12322" y="7005"/>
                  </a:cubicBezTo>
                  <a:cubicBezTo>
                    <a:pt x="12322" y="6422"/>
                    <a:pt x="12358" y="5838"/>
                    <a:pt x="12394" y="5838"/>
                  </a:cubicBezTo>
                  <a:cubicBezTo>
                    <a:pt x="12466" y="5838"/>
                    <a:pt x="12466" y="6422"/>
                    <a:pt x="12466" y="8173"/>
                  </a:cubicBezTo>
                  <a:cubicBezTo>
                    <a:pt x="12645" y="8173"/>
                    <a:pt x="12645" y="8173"/>
                    <a:pt x="12645" y="8173"/>
                  </a:cubicBezTo>
                  <a:cubicBezTo>
                    <a:pt x="12681" y="5254"/>
                    <a:pt x="12573" y="3503"/>
                    <a:pt x="12394" y="3503"/>
                  </a:cubicBezTo>
                  <a:cubicBezTo>
                    <a:pt x="12215" y="3503"/>
                    <a:pt x="12107" y="4670"/>
                    <a:pt x="12107" y="7005"/>
                  </a:cubicBezTo>
                  <a:cubicBezTo>
                    <a:pt x="12107" y="8757"/>
                    <a:pt x="12179" y="9924"/>
                    <a:pt x="12287" y="11092"/>
                  </a:cubicBezTo>
                  <a:cubicBezTo>
                    <a:pt x="12394" y="12259"/>
                    <a:pt x="12394" y="12259"/>
                    <a:pt x="12394" y="12259"/>
                  </a:cubicBezTo>
                  <a:cubicBezTo>
                    <a:pt x="12430" y="12843"/>
                    <a:pt x="12466" y="12843"/>
                    <a:pt x="12466" y="14011"/>
                  </a:cubicBezTo>
                  <a:cubicBezTo>
                    <a:pt x="12466" y="14595"/>
                    <a:pt x="12430" y="15178"/>
                    <a:pt x="12394" y="15178"/>
                  </a:cubicBezTo>
                  <a:cubicBezTo>
                    <a:pt x="12358" y="15178"/>
                    <a:pt x="12287" y="15178"/>
                    <a:pt x="12322" y="12843"/>
                  </a:cubicBezTo>
                  <a:lnTo>
                    <a:pt x="12107" y="12843"/>
                  </a:lnTo>
                  <a:close/>
                  <a:moveTo>
                    <a:pt x="11964" y="0"/>
                  </a:moveTo>
                  <a:cubicBezTo>
                    <a:pt x="11785" y="0"/>
                    <a:pt x="11785" y="0"/>
                    <a:pt x="11785" y="0"/>
                  </a:cubicBezTo>
                  <a:cubicBezTo>
                    <a:pt x="11785" y="2335"/>
                    <a:pt x="11785" y="2335"/>
                    <a:pt x="11785" y="2335"/>
                  </a:cubicBezTo>
                  <a:cubicBezTo>
                    <a:pt x="11964" y="2335"/>
                    <a:pt x="11964" y="2335"/>
                    <a:pt x="11964" y="2335"/>
                  </a:cubicBezTo>
                  <a:lnTo>
                    <a:pt x="11964" y="0"/>
                  </a:lnTo>
                  <a:close/>
                  <a:moveTo>
                    <a:pt x="11964" y="4086"/>
                  </a:moveTo>
                  <a:cubicBezTo>
                    <a:pt x="11785" y="4086"/>
                    <a:pt x="11785" y="4086"/>
                    <a:pt x="11785" y="4086"/>
                  </a:cubicBezTo>
                  <a:cubicBezTo>
                    <a:pt x="11785" y="17514"/>
                    <a:pt x="11785" y="17514"/>
                    <a:pt x="11785" y="17514"/>
                  </a:cubicBezTo>
                  <a:cubicBezTo>
                    <a:pt x="11964" y="17514"/>
                    <a:pt x="11964" y="17514"/>
                    <a:pt x="11964" y="17514"/>
                  </a:cubicBezTo>
                  <a:lnTo>
                    <a:pt x="11964" y="4086"/>
                  </a:lnTo>
                  <a:close/>
                  <a:moveTo>
                    <a:pt x="11570" y="0"/>
                  </a:moveTo>
                  <a:cubicBezTo>
                    <a:pt x="11391" y="0"/>
                    <a:pt x="11391" y="0"/>
                    <a:pt x="11391" y="0"/>
                  </a:cubicBezTo>
                  <a:cubicBezTo>
                    <a:pt x="11391" y="17514"/>
                    <a:pt x="11391" y="17514"/>
                    <a:pt x="11391" y="17514"/>
                  </a:cubicBezTo>
                  <a:cubicBezTo>
                    <a:pt x="11570" y="17514"/>
                    <a:pt x="11570" y="17514"/>
                    <a:pt x="11570" y="17514"/>
                  </a:cubicBezTo>
                  <a:lnTo>
                    <a:pt x="11570" y="0"/>
                  </a:lnTo>
                  <a:close/>
                  <a:moveTo>
                    <a:pt x="10925" y="17514"/>
                  </a:moveTo>
                  <a:cubicBezTo>
                    <a:pt x="11176" y="17514"/>
                    <a:pt x="11212" y="15762"/>
                    <a:pt x="11212" y="11092"/>
                  </a:cubicBezTo>
                  <a:cubicBezTo>
                    <a:pt x="11212" y="6422"/>
                    <a:pt x="11212" y="3503"/>
                    <a:pt x="10925" y="3503"/>
                  </a:cubicBezTo>
                  <a:cubicBezTo>
                    <a:pt x="10639" y="3503"/>
                    <a:pt x="10639" y="6422"/>
                    <a:pt x="10639" y="11092"/>
                  </a:cubicBezTo>
                  <a:cubicBezTo>
                    <a:pt x="10639" y="15762"/>
                    <a:pt x="10675" y="17514"/>
                    <a:pt x="10925" y="17514"/>
                  </a:cubicBezTo>
                  <a:moveTo>
                    <a:pt x="10818" y="8757"/>
                  </a:moveTo>
                  <a:cubicBezTo>
                    <a:pt x="10818" y="7589"/>
                    <a:pt x="10818" y="5838"/>
                    <a:pt x="10925" y="5838"/>
                  </a:cubicBezTo>
                  <a:cubicBezTo>
                    <a:pt x="11033" y="5838"/>
                    <a:pt x="11033" y="7589"/>
                    <a:pt x="11033" y="8757"/>
                  </a:cubicBezTo>
                  <a:cubicBezTo>
                    <a:pt x="11033" y="12843"/>
                    <a:pt x="11033" y="12843"/>
                    <a:pt x="11033" y="12843"/>
                  </a:cubicBezTo>
                  <a:cubicBezTo>
                    <a:pt x="11033" y="14595"/>
                    <a:pt x="10997" y="15178"/>
                    <a:pt x="10925" y="15178"/>
                  </a:cubicBezTo>
                  <a:cubicBezTo>
                    <a:pt x="10854" y="15178"/>
                    <a:pt x="10818" y="14595"/>
                    <a:pt x="10818" y="12843"/>
                  </a:cubicBezTo>
                  <a:lnTo>
                    <a:pt x="10818" y="8757"/>
                  </a:lnTo>
                  <a:close/>
                  <a:moveTo>
                    <a:pt x="10137" y="17514"/>
                  </a:moveTo>
                  <a:cubicBezTo>
                    <a:pt x="10137" y="8757"/>
                    <a:pt x="10137" y="8757"/>
                    <a:pt x="10137" y="8757"/>
                  </a:cubicBezTo>
                  <a:cubicBezTo>
                    <a:pt x="10137" y="7005"/>
                    <a:pt x="10137" y="5838"/>
                    <a:pt x="10209" y="5838"/>
                  </a:cubicBezTo>
                  <a:cubicBezTo>
                    <a:pt x="10281" y="6422"/>
                    <a:pt x="10281" y="7005"/>
                    <a:pt x="10281" y="8173"/>
                  </a:cubicBezTo>
                  <a:cubicBezTo>
                    <a:pt x="10281" y="17514"/>
                    <a:pt x="10281" y="17514"/>
                    <a:pt x="10281" y="17514"/>
                  </a:cubicBezTo>
                  <a:cubicBezTo>
                    <a:pt x="10496" y="17514"/>
                    <a:pt x="10496" y="17514"/>
                    <a:pt x="10496" y="17514"/>
                  </a:cubicBezTo>
                  <a:cubicBezTo>
                    <a:pt x="10496" y="7005"/>
                    <a:pt x="10496" y="7005"/>
                    <a:pt x="10496" y="7005"/>
                  </a:cubicBezTo>
                  <a:cubicBezTo>
                    <a:pt x="10496" y="4670"/>
                    <a:pt x="10388" y="3503"/>
                    <a:pt x="10281" y="3503"/>
                  </a:cubicBezTo>
                  <a:cubicBezTo>
                    <a:pt x="10245" y="3503"/>
                    <a:pt x="10173" y="4086"/>
                    <a:pt x="10137" y="5254"/>
                  </a:cubicBezTo>
                  <a:cubicBezTo>
                    <a:pt x="10137" y="5254"/>
                    <a:pt x="10137" y="5254"/>
                    <a:pt x="10137" y="5254"/>
                  </a:cubicBezTo>
                  <a:cubicBezTo>
                    <a:pt x="10137" y="0"/>
                    <a:pt x="10137" y="0"/>
                    <a:pt x="10137" y="0"/>
                  </a:cubicBezTo>
                  <a:cubicBezTo>
                    <a:pt x="9922" y="0"/>
                    <a:pt x="9922" y="0"/>
                    <a:pt x="9922" y="0"/>
                  </a:cubicBezTo>
                  <a:cubicBezTo>
                    <a:pt x="9922" y="17514"/>
                    <a:pt x="9922" y="17514"/>
                    <a:pt x="9922" y="17514"/>
                  </a:cubicBezTo>
                  <a:lnTo>
                    <a:pt x="10137" y="17514"/>
                  </a:lnTo>
                  <a:close/>
                  <a:moveTo>
                    <a:pt x="9779" y="15178"/>
                  </a:moveTo>
                  <a:cubicBezTo>
                    <a:pt x="9743" y="15178"/>
                    <a:pt x="9707" y="15178"/>
                    <a:pt x="9707" y="14595"/>
                  </a:cubicBezTo>
                  <a:cubicBezTo>
                    <a:pt x="9707" y="6422"/>
                    <a:pt x="9707" y="6422"/>
                    <a:pt x="9707" y="6422"/>
                  </a:cubicBezTo>
                  <a:cubicBezTo>
                    <a:pt x="9779" y="6422"/>
                    <a:pt x="9779" y="6422"/>
                    <a:pt x="9779" y="6422"/>
                  </a:cubicBezTo>
                  <a:cubicBezTo>
                    <a:pt x="9779" y="4086"/>
                    <a:pt x="9779" y="4086"/>
                    <a:pt x="9779" y="4086"/>
                  </a:cubicBezTo>
                  <a:cubicBezTo>
                    <a:pt x="9707" y="4086"/>
                    <a:pt x="9707" y="4086"/>
                    <a:pt x="9707" y="4086"/>
                  </a:cubicBezTo>
                  <a:cubicBezTo>
                    <a:pt x="9707" y="584"/>
                    <a:pt x="9707" y="584"/>
                    <a:pt x="9707" y="584"/>
                  </a:cubicBezTo>
                  <a:cubicBezTo>
                    <a:pt x="9528" y="584"/>
                    <a:pt x="9528" y="584"/>
                    <a:pt x="9528" y="584"/>
                  </a:cubicBezTo>
                  <a:cubicBezTo>
                    <a:pt x="9528" y="4086"/>
                    <a:pt x="9528" y="4086"/>
                    <a:pt x="9528" y="4086"/>
                  </a:cubicBezTo>
                  <a:cubicBezTo>
                    <a:pt x="9457" y="4086"/>
                    <a:pt x="9457" y="4086"/>
                    <a:pt x="9457" y="4086"/>
                  </a:cubicBezTo>
                  <a:cubicBezTo>
                    <a:pt x="9457" y="6422"/>
                    <a:pt x="9457" y="6422"/>
                    <a:pt x="9457" y="6422"/>
                  </a:cubicBezTo>
                  <a:cubicBezTo>
                    <a:pt x="9528" y="6422"/>
                    <a:pt x="9528" y="6422"/>
                    <a:pt x="9528" y="6422"/>
                  </a:cubicBezTo>
                  <a:cubicBezTo>
                    <a:pt x="9528" y="15178"/>
                    <a:pt x="9528" y="15178"/>
                    <a:pt x="9528" y="15178"/>
                  </a:cubicBezTo>
                  <a:cubicBezTo>
                    <a:pt x="9528" y="17514"/>
                    <a:pt x="9672" y="17514"/>
                    <a:pt x="9779" y="17514"/>
                  </a:cubicBezTo>
                  <a:lnTo>
                    <a:pt x="9779" y="15178"/>
                  </a:lnTo>
                  <a:close/>
                  <a:moveTo>
                    <a:pt x="9134" y="11676"/>
                  </a:moveTo>
                  <a:cubicBezTo>
                    <a:pt x="9134" y="12843"/>
                    <a:pt x="9134" y="15178"/>
                    <a:pt x="9027" y="15178"/>
                  </a:cubicBezTo>
                  <a:cubicBezTo>
                    <a:pt x="8955" y="15178"/>
                    <a:pt x="8955" y="14595"/>
                    <a:pt x="8955" y="13427"/>
                  </a:cubicBezTo>
                  <a:cubicBezTo>
                    <a:pt x="8955" y="12843"/>
                    <a:pt x="8955" y="12259"/>
                    <a:pt x="8991" y="12259"/>
                  </a:cubicBezTo>
                  <a:cubicBezTo>
                    <a:pt x="9027" y="11092"/>
                    <a:pt x="9099" y="11092"/>
                    <a:pt x="9134" y="10508"/>
                  </a:cubicBezTo>
                  <a:lnTo>
                    <a:pt x="9134" y="11676"/>
                  </a:lnTo>
                  <a:close/>
                  <a:moveTo>
                    <a:pt x="9349" y="17514"/>
                  </a:moveTo>
                  <a:cubicBezTo>
                    <a:pt x="9313" y="16930"/>
                    <a:pt x="9313" y="16346"/>
                    <a:pt x="9313" y="15178"/>
                  </a:cubicBezTo>
                  <a:cubicBezTo>
                    <a:pt x="9313" y="7589"/>
                    <a:pt x="9313" y="7589"/>
                    <a:pt x="9313" y="7589"/>
                  </a:cubicBezTo>
                  <a:cubicBezTo>
                    <a:pt x="9313" y="5838"/>
                    <a:pt x="9313" y="3503"/>
                    <a:pt x="9063" y="3503"/>
                  </a:cubicBezTo>
                  <a:cubicBezTo>
                    <a:pt x="8812" y="3503"/>
                    <a:pt x="8776" y="5254"/>
                    <a:pt x="8776" y="8173"/>
                  </a:cubicBezTo>
                  <a:cubicBezTo>
                    <a:pt x="8955" y="8173"/>
                    <a:pt x="8955" y="8173"/>
                    <a:pt x="8955" y="8173"/>
                  </a:cubicBezTo>
                  <a:cubicBezTo>
                    <a:pt x="8955" y="7005"/>
                    <a:pt x="8955" y="5838"/>
                    <a:pt x="9063" y="5838"/>
                  </a:cubicBezTo>
                  <a:cubicBezTo>
                    <a:pt x="9099" y="5838"/>
                    <a:pt x="9134" y="6422"/>
                    <a:pt x="9134" y="7005"/>
                  </a:cubicBezTo>
                  <a:cubicBezTo>
                    <a:pt x="9134" y="7589"/>
                    <a:pt x="9134" y="8173"/>
                    <a:pt x="9027" y="8757"/>
                  </a:cubicBezTo>
                  <a:cubicBezTo>
                    <a:pt x="8884" y="9924"/>
                    <a:pt x="8776" y="10508"/>
                    <a:pt x="8776" y="13427"/>
                  </a:cubicBezTo>
                  <a:cubicBezTo>
                    <a:pt x="8776" y="16346"/>
                    <a:pt x="8848" y="17514"/>
                    <a:pt x="8991" y="17514"/>
                  </a:cubicBezTo>
                  <a:cubicBezTo>
                    <a:pt x="9063" y="17514"/>
                    <a:pt x="9099" y="16930"/>
                    <a:pt x="9134" y="15762"/>
                  </a:cubicBezTo>
                  <a:cubicBezTo>
                    <a:pt x="9134" y="15762"/>
                    <a:pt x="9134" y="15762"/>
                    <a:pt x="9134" y="15762"/>
                  </a:cubicBezTo>
                  <a:cubicBezTo>
                    <a:pt x="9134" y="16346"/>
                    <a:pt x="9134" y="16930"/>
                    <a:pt x="9170" y="17514"/>
                  </a:cubicBezTo>
                  <a:lnTo>
                    <a:pt x="9349" y="17514"/>
                  </a:lnTo>
                  <a:close/>
                  <a:moveTo>
                    <a:pt x="8239" y="17514"/>
                  </a:moveTo>
                  <a:cubicBezTo>
                    <a:pt x="8239" y="12259"/>
                    <a:pt x="8239" y="12259"/>
                    <a:pt x="8239" y="12259"/>
                  </a:cubicBezTo>
                  <a:cubicBezTo>
                    <a:pt x="8310" y="10508"/>
                    <a:pt x="8310" y="10508"/>
                    <a:pt x="8310" y="10508"/>
                  </a:cubicBezTo>
                  <a:cubicBezTo>
                    <a:pt x="8490" y="17514"/>
                    <a:pt x="8490" y="17514"/>
                    <a:pt x="8490" y="17514"/>
                  </a:cubicBezTo>
                  <a:cubicBezTo>
                    <a:pt x="8704" y="17514"/>
                    <a:pt x="8704" y="17514"/>
                    <a:pt x="8704" y="17514"/>
                  </a:cubicBezTo>
                  <a:cubicBezTo>
                    <a:pt x="8454" y="7005"/>
                    <a:pt x="8454" y="7005"/>
                    <a:pt x="8454" y="7005"/>
                  </a:cubicBezTo>
                  <a:cubicBezTo>
                    <a:pt x="8704" y="0"/>
                    <a:pt x="8704" y="0"/>
                    <a:pt x="8704" y="0"/>
                  </a:cubicBezTo>
                  <a:cubicBezTo>
                    <a:pt x="8490" y="0"/>
                    <a:pt x="8490" y="0"/>
                    <a:pt x="8490" y="0"/>
                  </a:cubicBezTo>
                  <a:cubicBezTo>
                    <a:pt x="8382" y="3503"/>
                    <a:pt x="8382" y="3503"/>
                    <a:pt x="8382" y="3503"/>
                  </a:cubicBezTo>
                  <a:cubicBezTo>
                    <a:pt x="8310" y="4670"/>
                    <a:pt x="8275" y="6422"/>
                    <a:pt x="8239" y="7589"/>
                  </a:cubicBezTo>
                  <a:cubicBezTo>
                    <a:pt x="8239" y="7589"/>
                    <a:pt x="8239" y="7589"/>
                    <a:pt x="8239" y="7589"/>
                  </a:cubicBezTo>
                  <a:cubicBezTo>
                    <a:pt x="8239" y="0"/>
                    <a:pt x="8239" y="0"/>
                    <a:pt x="8239" y="0"/>
                  </a:cubicBezTo>
                  <a:cubicBezTo>
                    <a:pt x="8024" y="0"/>
                    <a:pt x="8024" y="0"/>
                    <a:pt x="8024" y="0"/>
                  </a:cubicBezTo>
                  <a:cubicBezTo>
                    <a:pt x="8024" y="17514"/>
                    <a:pt x="8024" y="17514"/>
                    <a:pt x="8024" y="17514"/>
                  </a:cubicBezTo>
                  <a:lnTo>
                    <a:pt x="8239" y="17514"/>
                  </a:lnTo>
                  <a:close/>
                  <a:moveTo>
                    <a:pt x="7379" y="4086"/>
                  </a:moveTo>
                  <a:cubicBezTo>
                    <a:pt x="7200" y="4086"/>
                    <a:pt x="7200" y="4086"/>
                    <a:pt x="7200" y="4086"/>
                  </a:cubicBezTo>
                  <a:cubicBezTo>
                    <a:pt x="7200" y="17514"/>
                    <a:pt x="7200" y="17514"/>
                    <a:pt x="7200" y="17514"/>
                  </a:cubicBezTo>
                  <a:cubicBezTo>
                    <a:pt x="7379" y="17514"/>
                    <a:pt x="7379" y="17514"/>
                    <a:pt x="7379" y="17514"/>
                  </a:cubicBezTo>
                  <a:cubicBezTo>
                    <a:pt x="7379" y="9924"/>
                    <a:pt x="7379" y="9924"/>
                    <a:pt x="7379" y="9924"/>
                  </a:cubicBezTo>
                  <a:cubicBezTo>
                    <a:pt x="7379" y="7589"/>
                    <a:pt x="7487" y="7005"/>
                    <a:pt x="7558" y="7589"/>
                  </a:cubicBezTo>
                  <a:cubicBezTo>
                    <a:pt x="7558" y="4086"/>
                    <a:pt x="7558" y="4086"/>
                    <a:pt x="7558" y="4086"/>
                  </a:cubicBezTo>
                  <a:cubicBezTo>
                    <a:pt x="7558" y="4086"/>
                    <a:pt x="7522" y="4086"/>
                    <a:pt x="7451" y="4670"/>
                  </a:cubicBezTo>
                  <a:cubicBezTo>
                    <a:pt x="7415" y="4670"/>
                    <a:pt x="7415" y="5254"/>
                    <a:pt x="7379" y="6422"/>
                  </a:cubicBezTo>
                  <a:cubicBezTo>
                    <a:pt x="7379" y="6422"/>
                    <a:pt x="7379" y="6422"/>
                    <a:pt x="7379" y="6422"/>
                  </a:cubicBezTo>
                  <a:lnTo>
                    <a:pt x="7379" y="4086"/>
                  </a:lnTo>
                  <a:close/>
                  <a:moveTo>
                    <a:pt x="6663" y="8757"/>
                  </a:moveTo>
                  <a:cubicBezTo>
                    <a:pt x="6663" y="8173"/>
                    <a:pt x="6663" y="8173"/>
                    <a:pt x="6663" y="8173"/>
                  </a:cubicBezTo>
                  <a:cubicBezTo>
                    <a:pt x="6663" y="7005"/>
                    <a:pt x="6663" y="5838"/>
                    <a:pt x="6734" y="5838"/>
                  </a:cubicBezTo>
                  <a:cubicBezTo>
                    <a:pt x="6842" y="5838"/>
                    <a:pt x="6842" y="6422"/>
                    <a:pt x="6842" y="7589"/>
                  </a:cubicBezTo>
                  <a:cubicBezTo>
                    <a:pt x="6842" y="8757"/>
                    <a:pt x="6842" y="8757"/>
                    <a:pt x="6842" y="8757"/>
                  </a:cubicBezTo>
                  <a:lnTo>
                    <a:pt x="6663" y="8757"/>
                  </a:lnTo>
                  <a:close/>
                  <a:moveTo>
                    <a:pt x="6484" y="12259"/>
                  </a:moveTo>
                  <a:cubicBezTo>
                    <a:pt x="6484" y="15762"/>
                    <a:pt x="6555" y="17514"/>
                    <a:pt x="6770" y="17514"/>
                  </a:cubicBezTo>
                  <a:cubicBezTo>
                    <a:pt x="6949" y="17514"/>
                    <a:pt x="7021" y="15762"/>
                    <a:pt x="7021" y="12843"/>
                  </a:cubicBezTo>
                  <a:cubicBezTo>
                    <a:pt x="6842" y="12843"/>
                    <a:pt x="6842" y="12843"/>
                    <a:pt x="6842" y="12843"/>
                  </a:cubicBezTo>
                  <a:cubicBezTo>
                    <a:pt x="6842" y="14595"/>
                    <a:pt x="6842" y="15178"/>
                    <a:pt x="6770" y="15178"/>
                  </a:cubicBezTo>
                  <a:cubicBezTo>
                    <a:pt x="6699" y="15178"/>
                    <a:pt x="6663" y="15178"/>
                    <a:pt x="6663" y="13427"/>
                  </a:cubicBezTo>
                  <a:cubicBezTo>
                    <a:pt x="6663" y="11092"/>
                    <a:pt x="6663" y="11092"/>
                    <a:pt x="6663" y="11092"/>
                  </a:cubicBezTo>
                  <a:cubicBezTo>
                    <a:pt x="7021" y="11092"/>
                    <a:pt x="7021" y="11092"/>
                    <a:pt x="7021" y="11092"/>
                  </a:cubicBezTo>
                  <a:cubicBezTo>
                    <a:pt x="7021" y="9341"/>
                    <a:pt x="7021" y="9341"/>
                    <a:pt x="7021" y="9341"/>
                  </a:cubicBezTo>
                  <a:cubicBezTo>
                    <a:pt x="7021" y="5838"/>
                    <a:pt x="7021" y="3503"/>
                    <a:pt x="6734" y="3503"/>
                  </a:cubicBezTo>
                  <a:cubicBezTo>
                    <a:pt x="6555" y="3503"/>
                    <a:pt x="6484" y="5254"/>
                    <a:pt x="6484" y="8757"/>
                  </a:cubicBezTo>
                  <a:lnTo>
                    <a:pt x="6484" y="12259"/>
                  </a:lnTo>
                  <a:close/>
                  <a:moveTo>
                    <a:pt x="6125" y="17514"/>
                  </a:moveTo>
                  <a:cubicBezTo>
                    <a:pt x="6304" y="17514"/>
                    <a:pt x="6304" y="17514"/>
                    <a:pt x="6304" y="17514"/>
                  </a:cubicBezTo>
                  <a:cubicBezTo>
                    <a:pt x="6304" y="0"/>
                    <a:pt x="6304" y="0"/>
                    <a:pt x="6304" y="0"/>
                  </a:cubicBezTo>
                  <a:cubicBezTo>
                    <a:pt x="6125" y="0"/>
                    <a:pt x="6125" y="0"/>
                    <a:pt x="6125" y="0"/>
                  </a:cubicBezTo>
                  <a:cubicBezTo>
                    <a:pt x="6125" y="4086"/>
                    <a:pt x="6125" y="4086"/>
                    <a:pt x="6125" y="4086"/>
                  </a:cubicBezTo>
                  <a:cubicBezTo>
                    <a:pt x="6125" y="4670"/>
                    <a:pt x="6125" y="5254"/>
                    <a:pt x="6125" y="5254"/>
                  </a:cubicBezTo>
                  <a:cubicBezTo>
                    <a:pt x="6125" y="5254"/>
                    <a:pt x="6125" y="5254"/>
                    <a:pt x="6125" y="5254"/>
                  </a:cubicBezTo>
                  <a:cubicBezTo>
                    <a:pt x="6090" y="4086"/>
                    <a:pt x="6018" y="3503"/>
                    <a:pt x="5946" y="3503"/>
                  </a:cubicBezTo>
                  <a:cubicBezTo>
                    <a:pt x="5839" y="3503"/>
                    <a:pt x="5767" y="4670"/>
                    <a:pt x="5767" y="8173"/>
                  </a:cubicBezTo>
                  <a:cubicBezTo>
                    <a:pt x="5767" y="13427"/>
                    <a:pt x="5767" y="13427"/>
                    <a:pt x="5767" y="13427"/>
                  </a:cubicBezTo>
                  <a:cubicBezTo>
                    <a:pt x="5767" y="15178"/>
                    <a:pt x="5803" y="17514"/>
                    <a:pt x="5946" y="17514"/>
                  </a:cubicBezTo>
                  <a:cubicBezTo>
                    <a:pt x="6018" y="17514"/>
                    <a:pt x="6090" y="16930"/>
                    <a:pt x="6125" y="15762"/>
                  </a:cubicBezTo>
                  <a:cubicBezTo>
                    <a:pt x="6125" y="15762"/>
                    <a:pt x="6125" y="15762"/>
                    <a:pt x="6125" y="15762"/>
                  </a:cubicBezTo>
                  <a:lnTo>
                    <a:pt x="6125" y="17514"/>
                  </a:lnTo>
                  <a:close/>
                  <a:moveTo>
                    <a:pt x="6125" y="12843"/>
                  </a:moveTo>
                  <a:cubicBezTo>
                    <a:pt x="6125" y="14595"/>
                    <a:pt x="6090" y="15178"/>
                    <a:pt x="6018" y="15178"/>
                  </a:cubicBezTo>
                  <a:cubicBezTo>
                    <a:pt x="5982" y="15178"/>
                    <a:pt x="5946" y="14011"/>
                    <a:pt x="5946" y="12843"/>
                  </a:cubicBezTo>
                  <a:cubicBezTo>
                    <a:pt x="5946" y="8757"/>
                    <a:pt x="5946" y="8757"/>
                    <a:pt x="5946" y="8757"/>
                  </a:cubicBezTo>
                  <a:cubicBezTo>
                    <a:pt x="5946" y="7589"/>
                    <a:pt x="5946" y="5838"/>
                    <a:pt x="6018" y="5838"/>
                  </a:cubicBezTo>
                  <a:cubicBezTo>
                    <a:pt x="6125" y="5838"/>
                    <a:pt x="6125" y="8173"/>
                    <a:pt x="6125" y="8757"/>
                  </a:cubicBezTo>
                  <a:lnTo>
                    <a:pt x="6125" y="12843"/>
                  </a:lnTo>
                  <a:close/>
                  <a:moveTo>
                    <a:pt x="5015" y="17514"/>
                  </a:moveTo>
                  <a:cubicBezTo>
                    <a:pt x="5015" y="13427"/>
                    <a:pt x="5015" y="13427"/>
                    <a:pt x="5015" y="13427"/>
                  </a:cubicBezTo>
                  <a:cubicBezTo>
                    <a:pt x="5087" y="11676"/>
                    <a:pt x="5087" y="11676"/>
                    <a:pt x="5087" y="11676"/>
                  </a:cubicBezTo>
                  <a:cubicBezTo>
                    <a:pt x="5194" y="17514"/>
                    <a:pt x="5194" y="17514"/>
                    <a:pt x="5194" y="17514"/>
                  </a:cubicBezTo>
                  <a:cubicBezTo>
                    <a:pt x="5409" y="17514"/>
                    <a:pt x="5409" y="17514"/>
                    <a:pt x="5409" y="17514"/>
                  </a:cubicBezTo>
                  <a:cubicBezTo>
                    <a:pt x="5194" y="9341"/>
                    <a:pt x="5194" y="9341"/>
                    <a:pt x="5194" y="9341"/>
                  </a:cubicBezTo>
                  <a:cubicBezTo>
                    <a:pt x="5409" y="4086"/>
                    <a:pt x="5409" y="4086"/>
                    <a:pt x="5409" y="4086"/>
                  </a:cubicBezTo>
                  <a:cubicBezTo>
                    <a:pt x="5194" y="4086"/>
                    <a:pt x="5194" y="4086"/>
                    <a:pt x="5194" y="4086"/>
                  </a:cubicBezTo>
                  <a:cubicBezTo>
                    <a:pt x="5015" y="9341"/>
                    <a:pt x="5015" y="9341"/>
                    <a:pt x="5015" y="9341"/>
                  </a:cubicBezTo>
                  <a:cubicBezTo>
                    <a:pt x="5015" y="9341"/>
                    <a:pt x="5015" y="9341"/>
                    <a:pt x="5015" y="9341"/>
                  </a:cubicBezTo>
                  <a:cubicBezTo>
                    <a:pt x="5015" y="8757"/>
                    <a:pt x="5015" y="8173"/>
                    <a:pt x="5015" y="7589"/>
                  </a:cubicBezTo>
                  <a:cubicBezTo>
                    <a:pt x="5015" y="0"/>
                    <a:pt x="5015" y="0"/>
                    <a:pt x="5015" y="0"/>
                  </a:cubicBezTo>
                  <a:cubicBezTo>
                    <a:pt x="4836" y="0"/>
                    <a:pt x="4836" y="0"/>
                    <a:pt x="4836" y="0"/>
                  </a:cubicBezTo>
                  <a:cubicBezTo>
                    <a:pt x="4836" y="17514"/>
                    <a:pt x="4836" y="17514"/>
                    <a:pt x="4836" y="17514"/>
                  </a:cubicBezTo>
                  <a:lnTo>
                    <a:pt x="5015" y="17514"/>
                  </a:lnTo>
                  <a:close/>
                  <a:moveTo>
                    <a:pt x="4549" y="4086"/>
                  </a:moveTo>
                  <a:cubicBezTo>
                    <a:pt x="4370" y="4086"/>
                    <a:pt x="4370" y="4086"/>
                    <a:pt x="4370" y="4086"/>
                  </a:cubicBezTo>
                  <a:cubicBezTo>
                    <a:pt x="4370" y="17514"/>
                    <a:pt x="4370" y="17514"/>
                    <a:pt x="4370" y="17514"/>
                  </a:cubicBezTo>
                  <a:cubicBezTo>
                    <a:pt x="4585" y="17514"/>
                    <a:pt x="4585" y="17514"/>
                    <a:pt x="4585" y="17514"/>
                  </a:cubicBezTo>
                  <a:cubicBezTo>
                    <a:pt x="4585" y="9924"/>
                    <a:pt x="4585" y="9924"/>
                    <a:pt x="4585" y="9924"/>
                  </a:cubicBezTo>
                  <a:cubicBezTo>
                    <a:pt x="4585" y="7589"/>
                    <a:pt x="4657" y="7005"/>
                    <a:pt x="4764" y="7589"/>
                  </a:cubicBezTo>
                  <a:cubicBezTo>
                    <a:pt x="4764" y="4086"/>
                    <a:pt x="4764" y="4086"/>
                    <a:pt x="4764" y="4086"/>
                  </a:cubicBezTo>
                  <a:cubicBezTo>
                    <a:pt x="4728" y="4086"/>
                    <a:pt x="4693" y="4086"/>
                    <a:pt x="4621" y="4670"/>
                  </a:cubicBezTo>
                  <a:cubicBezTo>
                    <a:pt x="4621" y="4670"/>
                    <a:pt x="4585" y="5254"/>
                    <a:pt x="4549" y="6422"/>
                  </a:cubicBezTo>
                  <a:cubicBezTo>
                    <a:pt x="4549" y="6422"/>
                    <a:pt x="4549" y="6422"/>
                    <a:pt x="4549" y="6422"/>
                  </a:cubicBezTo>
                  <a:lnTo>
                    <a:pt x="4549" y="4086"/>
                  </a:lnTo>
                  <a:close/>
                  <a:moveTo>
                    <a:pt x="3833" y="8757"/>
                  </a:moveTo>
                  <a:cubicBezTo>
                    <a:pt x="3833" y="8173"/>
                    <a:pt x="3833" y="8173"/>
                    <a:pt x="3833" y="8173"/>
                  </a:cubicBezTo>
                  <a:cubicBezTo>
                    <a:pt x="3833" y="7005"/>
                    <a:pt x="3833" y="5838"/>
                    <a:pt x="3940" y="5838"/>
                  </a:cubicBezTo>
                  <a:cubicBezTo>
                    <a:pt x="4012" y="5838"/>
                    <a:pt x="4012" y="6422"/>
                    <a:pt x="4048" y="7589"/>
                  </a:cubicBezTo>
                  <a:cubicBezTo>
                    <a:pt x="4048" y="8757"/>
                    <a:pt x="4048" y="8757"/>
                    <a:pt x="4048" y="8757"/>
                  </a:cubicBezTo>
                  <a:lnTo>
                    <a:pt x="3833" y="8757"/>
                  </a:lnTo>
                  <a:close/>
                  <a:moveTo>
                    <a:pt x="3654" y="12259"/>
                  </a:moveTo>
                  <a:cubicBezTo>
                    <a:pt x="3654" y="15762"/>
                    <a:pt x="3725" y="17514"/>
                    <a:pt x="3940" y="17514"/>
                  </a:cubicBezTo>
                  <a:cubicBezTo>
                    <a:pt x="4155" y="17514"/>
                    <a:pt x="4227" y="15762"/>
                    <a:pt x="4227" y="12843"/>
                  </a:cubicBezTo>
                  <a:cubicBezTo>
                    <a:pt x="4012" y="12843"/>
                    <a:pt x="4012" y="12843"/>
                    <a:pt x="4012" y="12843"/>
                  </a:cubicBezTo>
                  <a:cubicBezTo>
                    <a:pt x="4048" y="14595"/>
                    <a:pt x="4012" y="15178"/>
                    <a:pt x="3940" y="15178"/>
                  </a:cubicBezTo>
                  <a:cubicBezTo>
                    <a:pt x="3869" y="15178"/>
                    <a:pt x="3833" y="15178"/>
                    <a:pt x="3833" y="13427"/>
                  </a:cubicBezTo>
                  <a:cubicBezTo>
                    <a:pt x="3833" y="11092"/>
                    <a:pt x="3833" y="11092"/>
                    <a:pt x="3833" y="11092"/>
                  </a:cubicBezTo>
                  <a:cubicBezTo>
                    <a:pt x="4227" y="11092"/>
                    <a:pt x="4227" y="11092"/>
                    <a:pt x="4227" y="11092"/>
                  </a:cubicBezTo>
                  <a:cubicBezTo>
                    <a:pt x="4227" y="9341"/>
                    <a:pt x="4227" y="9341"/>
                    <a:pt x="4227" y="9341"/>
                  </a:cubicBezTo>
                  <a:cubicBezTo>
                    <a:pt x="4227" y="5838"/>
                    <a:pt x="4191" y="3503"/>
                    <a:pt x="3940" y="3503"/>
                  </a:cubicBezTo>
                  <a:cubicBezTo>
                    <a:pt x="3761" y="3503"/>
                    <a:pt x="3654" y="5254"/>
                    <a:pt x="3654" y="8757"/>
                  </a:cubicBezTo>
                  <a:lnTo>
                    <a:pt x="3654" y="12259"/>
                  </a:lnTo>
                  <a:close/>
                  <a:moveTo>
                    <a:pt x="3188" y="4086"/>
                  </a:moveTo>
                  <a:cubicBezTo>
                    <a:pt x="3009" y="4086"/>
                    <a:pt x="3009" y="4086"/>
                    <a:pt x="3009" y="4086"/>
                  </a:cubicBezTo>
                  <a:cubicBezTo>
                    <a:pt x="2937" y="12259"/>
                    <a:pt x="2937" y="12259"/>
                    <a:pt x="2937" y="12259"/>
                  </a:cubicBezTo>
                  <a:cubicBezTo>
                    <a:pt x="2937" y="13427"/>
                    <a:pt x="2937" y="14011"/>
                    <a:pt x="2937" y="15178"/>
                  </a:cubicBezTo>
                  <a:cubicBezTo>
                    <a:pt x="2937" y="15178"/>
                    <a:pt x="2937" y="15178"/>
                    <a:pt x="2937" y="15178"/>
                  </a:cubicBezTo>
                  <a:cubicBezTo>
                    <a:pt x="2937" y="14595"/>
                    <a:pt x="2901" y="12259"/>
                    <a:pt x="2901" y="12259"/>
                  </a:cubicBezTo>
                  <a:cubicBezTo>
                    <a:pt x="2830" y="4086"/>
                    <a:pt x="2830" y="4086"/>
                    <a:pt x="2830" y="4086"/>
                  </a:cubicBezTo>
                  <a:cubicBezTo>
                    <a:pt x="2651" y="4086"/>
                    <a:pt x="2651" y="4086"/>
                    <a:pt x="2651" y="4086"/>
                  </a:cubicBezTo>
                  <a:cubicBezTo>
                    <a:pt x="2794" y="17514"/>
                    <a:pt x="2794" y="17514"/>
                    <a:pt x="2794" y="17514"/>
                  </a:cubicBezTo>
                  <a:cubicBezTo>
                    <a:pt x="3009" y="17514"/>
                    <a:pt x="3009" y="17514"/>
                    <a:pt x="3009" y="17514"/>
                  </a:cubicBezTo>
                  <a:cubicBezTo>
                    <a:pt x="3081" y="11676"/>
                    <a:pt x="3081" y="11676"/>
                    <a:pt x="3081" y="11676"/>
                  </a:cubicBezTo>
                  <a:cubicBezTo>
                    <a:pt x="3081" y="10508"/>
                    <a:pt x="3081" y="9924"/>
                    <a:pt x="3081" y="8757"/>
                  </a:cubicBezTo>
                  <a:cubicBezTo>
                    <a:pt x="3081" y="8757"/>
                    <a:pt x="3081" y="8757"/>
                    <a:pt x="3081" y="8757"/>
                  </a:cubicBezTo>
                  <a:cubicBezTo>
                    <a:pt x="3116" y="9924"/>
                    <a:pt x="3116" y="11092"/>
                    <a:pt x="3116" y="11676"/>
                  </a:cubicBezTo>
                  <a:cubicBezTo>
                    <a:pt x="3188" y="17514"/>
                    <a:pt x="3188" y="17514"/>
                    <a:pt x="3188" y="17514"/>
                  </a:cubicBezTo>
                  <a:cubicBezTo>
                    <a:pt x="3403" y="17514"/>
                    <a:pt x="3403" y="17514"/>
                    <a:pt x="3403" y="17514"/>
                  </a:cubicBezTo>
                  <a:cubicBezTo>
                    <a:pt x="3546" y="4086"/>
                    <a:pt x="3546" y="4086"/>
                    <a:pt x="3546" y="4086"/>
                  </a:cubicBezTo>
                  <a:cubicBezTo>
                    <a:pt x="3367" y="4086"/>
                    <a:pt x="3367" y="4086"/>
                    <a:pt x="3367" y="4086"/>
                  </a:cubicBezTo>
                  <a:cubicBezTo>
                    <a:pt x="3296" y="12259"/>
                    <a:pt x="3296" y="12259"/>
                    <a:pt x="3296" y="12259"/>
                  </a:cubicBezTo>
                  <a:cubicBezTo>
                    <a:pt x="3296" y="12259"/>
                    <a:pt x="3296" y="14595"/>
                    <a:pt x="3296" y="15178"/>
                  </a:cubicBezTo>
                  <a:cubicBezTo>
                    <a:pt x="3296" y="15178"/>
                    <a:pt x="3296" y="15178"/>
                    <a:pt x="3296" y="15178"/>
                  </a:cubicBezTo>
                  <a:cubicBezTo>
                    <a:pt x="3296" y="14011"/>
                    <a:pt x="3260" y="12843"/>
                    <a:pt x="3260" y="12259"/>
                  </a:cubicBezTo>
                  <a:lnTo>
                    <a:pt x="3188" y="4086"/>
                  </a:lnTo>
                  <a:close/>
                  <a:moveTo>
                    <a:pt x="2042" y="12843"/>
                  </a:moveTo>
                  <a:cubicBezTo>
                    <a:pt x="2006" y="16930"/>
                    <a:pt x="2185" y="17514"/>
                    <a:pt x="2293" y="17514"/>
                  </a:cubicBezTo>
                  <a:cubicBezTo>
                    <a:pt x="2543" y="17514"/>
                    <a:pt x="2579" y="15178"/>
                    <a:pt x="2579" y="12843"/>
                  </a:cubicBezTo>
                  <a:cubicBezTo>
                    <a:pt x="2579" y="12259"/>
                    <a:pt x="2507" y="11092"/>
                    <a:pt x="2436" y="10508"/>
                  </a:cubicBezTo>
                  <a:cubicBezTo>
                    <a:pt x="2293" y="8757"/>
                    <a:pt x="2293" y="8757"/>
                    <a:pt x="2293" y="8757"/>
                  </a:cubicBezTo>
                  <a:cubicBezTo>
                    <a:pt x="2257" y="8173"/>
                    <a:pt x="2221" y="8173"/>
                    <a:pt x="2221" y="7005"/>
                  </a:cubicBezTo>
                  <a:cubicBezTo>
                    <a:pt x="2221" y="6422"/>
                    <a:pt x="2257" y="5838"/>
                    <a:pt x="2293" y="5838"/>
                  </a:cubicBezTo>
                  <a:cubicBezTo>
                    <a:pt x="2364" y="5838"/>
                    <a:pt x="2400" y="6422"/>
                    <a:pt x="2400" y="8173"/>
                  </a:cubicBezTo>
                  <a:cubicBezTo>
                    <a:pt x="2579" y="8173"/>
                    <a:pt x="2579" y="8173"/>
                    <a:pt x="2579" y="8173"/>
                  </a:cubicBezTo>
                  <a:cubicBezTo>
                    <a:pt x="2579" y="5254"/>
                    <a:pt x="2507" y="3503"/>
                    <a:pt x="2328" y="3503"/>
                  </a:cubicBezTo>
                  <a:cubicBezTo>
                    <a:pt x="2149" y="3503"/>
                    <a:pt x="2042" y="4670"/>
                    <a:pt x="2042" y="7005"/>
                  </a:cubicBezTo>
                  <a:cubicBezTo>
                    <a:pt x="2042" y="8757"/>
                    <a:pt x="2078" y="9924"/>
                    <a:pt x="2185" y="11092"/>
                  </a:cubicBezTo>
                  <a:cubicBezTo>
                    <a:pt x="2293" y="12259"/>
                    <a:pt x="2293" y="12259"/>
                    <a:pt x="2293" y="12259"/>
                  </a:cubicBezTo>
                  <a:cubicBezTo>
                    <a:pt x="2328" y="12843"/>
                    <a:pt x="2364" y="12843"/>
                    <a:pt x="2364" y="14011"/>
                  </a:cubicBezTo>
                  <a:cubicBezTo>
                    <a:pt x="2400" y="14595"/>
                    <a:pt x="2364" y="15178"/>
                    <a:pt x="2293" y="15178"/>
                  </a:cubicBezTo>
                  <a:cubicBezTo>
                    <a:pt x="2257" y="15178"/>
                    <a:pt x="2185" y="15178"/>
                    <a:pt x="2221" y="12843"/>
                  </a:cubicBezTo>
                  <a:lnTo>
                    <a:pt x="2042" y="12843"/>
                  </a:lnTo>
                  <a:close/>
                  <a:moveTo>
                    <a:pt x="1684" y="6422"/>
                  </a:moveTo>
                  <a:cubicBezTo>
                    <a:pt x="1684" y="17514"/>
                    <a:pt x="1684" y="17514"/>
                    <a:pt x="1684" y="17514"/>
                  </a:cubicBezTo>
                  <a:cubicBezTo>
                    <a:pt x="1863" y="17514"/>
                    <a:pt x="1863" y="17514"/>
                    <a:pt x="1863" y="17514"/>
                  </a:cubicBezTo>
                  <a:cubicBezTo>
                    <a:pt x="1863" y="6422"/>
                    <a:pt x="1863" y="6422"/>
                    <a:pt x="1863" y="6422"/>
                  </a:cubicBezTo>
                  <a:cubicBezTo>
                    <a:pt x="1970" y="6422"/>
                    <a:pt x="1970" y="6422"/>
                    <a:pt x="1970" y="6422"/>
                  </a:cubicBezTo>
                  <a:cubicBezTo>
                    <a:pt x="1970" y="4086"/>
                    <a:pt x="1970" y="4086"/>
                    <a:pt x="1970" y="4086"/>
                  </a:cubicBezTo>
                  <a:cubicBezTo>
                    <a:pt x="1863" y="4086"/>
                    <a:pt x="1863" y="4086"/>
                    <a:pt x="1863" y="4086"/>
                  </a:cubicBezTo>
                  <a:cubicBezTo>
                    <a:pt x="1863" y="2335"/>
                    <a:pt x="1863" y="2335"/>
                    <a:pt x="1863" y="2335"/>
                  </a:cubicBezTo>
                  <a:cubicBezTo>
                    <a:pt x="1863" y="2335"/>
                    <a:pt x="1899" y="2335"/>
                    <a:pt x="1934" y="2335"/>
                  </a:cubicBezTo>
                  <a:cubicBezTo>
                    <a:pt x="1934" y="2335"/>
                    <a:pt x="1934" y="2335"/>
                    <a:pt x="1970" y="2335"/>
                  </a:cubicBezTo>
                  <a:cubicBezTo>
                    <a:pt x="1970" y="0"/>
                    <a:pt x="1970" y="0"/>
                    <a:pt x="1970" y="0"/>
                  </a:cubicBezTo>
                  <a:cubicBezTo>
                    <a:pt x="1899" y="0"/>
                    <a:pt x="1899" y="0"/>
                    <a:pt x="1899" y="0"/>
                  </a:cubicBezTo>
                  <a:cubicBezTo>
                    <a:pt x="1755" y="0"/>
                    <a:pt x="1684" y="584"/>
                    <a:pt x="1684" y="2919"/>
                  </a:cubicBezTo>
                  <a:cubicBezTo>
                    <a:pt x="1684" y="4086"/>
                    <a:pt x="1684" y="4086"/>
                    <a:pt x="1684" y="4086"/>
                  </a:cubicBezTo>
                  <a:cubicBezTo>
                    <a:pt x="1612" y="4086"/>
                    <a:pt x="1612" y="4086"/>
                    <a:pt x="1612" y="4086"/>
                  </a:cubicBezTo>
                  <a:cubicBezTo>
                    <a:pt x="1612" y="6422"/>
                    <a:pt x="1612" y="6422"/>
                    <a:pt x="1612" y="6422"/>
                  </a:cubicBezTo>
                  <a:lnTo>
                    <a:pt x="1684" y="6422"/>
                  </a:lnTo>
                  <a:close/>
                  <a:moveTo>
                    <a:pt x="1469" y="0"/>
                  </a:moveTo>
                  <a:cubicBezTo>
                    <a:pt x="1290" y="0"/>
                    <a:pt x="1290" y="0"/>
                    <a:pt x="1290" y="0"/>
                  </a:cubicBezTo>
                  <a:cubicBezTo>
                    <a:pt x="1290" y="17514"/>
                    <a:pt x="1290" y="17514"/>
                    <a:pt x="1290" y="17514"/>
                  </a:cubicBezTo>
                  <a:cubicBezTo>
                    <a:pt x="1469" y="17514"/>
                    <a:pt x="1469" y="17514"/>
                    <a:pt x="1469" y="17514"/>
                  </a:cubicBezTo>
                  <a:lnTo>
                    <a:pt x="1469" y="0"/>
                  </a:lnTo>
                  <a:close/>
                  <a:moveTo>
                    <a:pt x="1075" y="0"/>
                  </a:moveTo>
                  <a:cubicBezTo>
                    <a:pt x="896" y="0"/>
                    <a:pt x="896" y="0"/>
                    <a:pt x="896" y="0"/>
                  </a:cubicBezTo>
                  <a:cubicBezTo>
                    <a:pt x="896" y="2335"/>
                    <a:pt x="896" y="2335"/>
                    <a:pt x="896" y="2335"/>
                  </a:cubicBezTo>
                  <a:cubicBezTo>
                    <a:pt x="1075" y="2335"/>
                    <a:pt x="1075" y="2335"/>
                    <a:pt x="1075" y="2335"/>
                  </a:cubicBezTo>
                  <a:lnTo>
                    <a:pt x="1075" y="0"/>
                  </a:lnTo>
                  <a:close/>
                  <a:moveTo>
                    <a:pt x="1075" y="4086"/>
                  </a:moveTo>
                  <a:cubicBezTo>
                    <a:pt x="896" y="4086"/>
                    <a:pt x="896" y="4086"/>
                    <a:pt x="896" y="4086"/>
                  </a:cubicBezTo>
                  <a:cubicBezTo>
                    <a:pt x="896" y="17514"/>
                    <a:pt x="896" y="17514"/>
                    <a:pt x="896" y="17514"/>
                  </a:cubicBezTo>
                  <a:cubicBezTo>
                    <a:pt x="1075" y="17514"/>
                    <a:pt x="1075" y="17514"/>
                    <a:pt x="1075" y="17514"/>
                  </a:cubicBezTo>
                  <a:lnTo>
                    <a:pt x="1075" y="4086"/>
                  </a:lnTo>
                  <a:close/>
                  <a:moveTo>
                    <a:pt x="215" y="17514"/>
                  </a:moveTo>
                  <a:cubicBezTo>
                    <a:pt x="215" y="9341"/>
                    <a:pt x="215" y="9341"/>
                    <a:pt x="215" y="9341"/>
                  </a:cubicBezTo>
                  <a:cubicBezTo>
                    <a:pt x="501" y="9341"/>
                    <a:pt x="501" y="9341"/>
                    <a:pt x="501" y="9341"/>
                  </a:cubicBezTo>
                  <a:cubicBezTo>
                    <a:pt x="501" y="17514"/>
                    <a:pt x="501" y="17514"/>
                    <a:pt x="501" y="17514"/>
                  </a:cubicBezTo>
                  <a:cubicBezTo>
                    <a:pt x="681" y="17514"/>
                    <a:pt x="681" y="17514"/>
                    <a:pt x="681" y="17514"/>
                  </a:cubicBezTo>
                  <a:cubicBezTo>
                    <a:pt x="681" y="0"/>
                    <a:pt x="681" y="0"/>
                    <a:pt x="681" y="0"/>
                  </a:cubicBezTo>
                  <a:cubicBezTo>
                    <a:pt x="501" y="0"/>
                    <a:pt x="501" y="0"/>
                    <a:pt x="501" y="0"/>
                  </a:cubicBezTo>
                  <a:cubicBezTo>
                    <a:pt x="501" y="6422"/>
                    <a:pt x="501" y="6422"/>
                    <a:pt x="501" y="6422"/>
                  </a:cubicBezTo>
                  <a:cubicBezTo>
                    <a:pt x="215" y="6422"/>
                    <a:pt x="215" y="6422"/>
                    <a:pt x="215" y="6422"/>
                  </a:cubicBezTo>
                  <a:cubicBezTo>
                    <a:pt x="215" y="0"/>
                    <a:pt x="215" y="0"/>
                    <a:pt x="215" y="0"/>
                  </a:cubicBezTo>
                  <a:cubicBezTo>
                    <a:pt x="0" y="0"/>
                    <a:pt x="0" y="0"/>
                    <a:pt x="0" y="0"/>
                  </a:cubicBezTo>
                  <a:cubicBezTo>
                    <a:pt x="0" y="17514"/>
                    <a:pt x="0" y="17514"/>
                    <a:pt x="0" y="17514"/>
                  </a:cubicBezTo>
                  <a:lnTo>
                    <a:pt x="215" y="17514"/>
                  </a:lnTo>
                  <a:close/>
                </a:path>
              </a:pathLst>
            </a:custGeom>
            <a:grpFill/>
            <a:ln w="12700" cap="flat">
              <a:noFill/>
              <a:miter lim="400000"/>
            </a:ln>
            <a:effectLst/>
          </p:spPr>
          <p:txBody>
            <a:bodyPr wrap="square" lIns="45719" tIns="45719" rIns="45719" bIns="45719" numCol="1" anchor="t">
              <a:noAutofit/>
            </a:bodyPr>
            <a:lstStyle/>
            <a:p>
              <a:endParaRPr sz="1201"/>
            </a:p>
          </p:txBody>
        </p:sp>
        <p:sp>
          <p:nvSpPr>
            <p:cNvPr id="7" name="Freeform 7"/>
            <p:cNvSpPr/>
            <p:nvPr/>
          </p:nvSpPr>
          <p:spPr>
            <a:xfrm>
              <a:off x="986488" y="229342"/>
              <a:ext cx="2401196" cy="339303"/>
            </a:xfrm>
            <a:custGeom>
              <a:avLst/>
              <a:gdLst/>
              <a:ahLst/>
              <a:cxnLst>
                <a:cxn ang="0">
                  <a:pos x="wd2" y="hd2"/>
                </a:cxn>
                <a:cxn ang="5400000">
                  <a:pos x="wd2" y="hd2"/>
                </a:cxn>
                <a:cxn ang="10800000">
                  <a:pos x="wd2" y="hd2"/>
                </a:cxn>
                <a:cxn ang="16200000">
                  <a:pos x="wd2" y="hd2"/>
                </a:cxn>
              </a:cxnLst>
              <a:rect l="0" t="0" r="r" b="b"/>
              <a:pathLst>
                <a:path w="21552" h="21600" extrusionOk="0">
                  <a:moveTo>
                    <a:pt x="20806" y="4483"/>
                  </a:moveTo>
                  <a:cubicBezTo>
                    <a:pt x="20353" y="4483"/>
                    <a:pt x="20353" y="4483"/>
                    <a:pt x="20353" y="4483"/>
                  </a:cubicBezTo>
                  <a:cubicBezTo>
                    <a:pt x="20353" y="17117"/>
                    <a:pt x="20353" y="17117"/>
                    <a:pt x="20353" y="17117"/>
                  </a:cubicBezTo>
                  <a:cubicBezTo>
                    <a:pt x="20806" y="17117"/>
                    <a:pt x="20806" y="17117"/>
                    <a:pt x="20806" y="17117"/>
                  </a:cubicBezTo>
                  <a:cubicBezTo>
                    <a:pt x="20806" y="8966"/>
                    <a:pt x="20806" y="8966"/>
                    <a:pt x="20806" y="8966"/>
                  </a:cubicBezTo>
                  <a:cubicBezTo>
                    <a:pt x="20750" y="7336"/>
                    <a:pt x="20806" y="6521"/>
                    <a:pt x="20976" y="6521"/>
                  </a:cubicBezTo>
                  <a:cubicBezTo>
                    <a:pt x="21146" y="6521"/>
                    <a:pt x="21146" y="7336"/>
                    <a:pt x="21146" y="8558"/>
                  </a:cubicBezTo>
                  <a:cubicBezTo>
                    <a:pt x="21146" y="17117"/>
                    <a:pt x="21146" y="17117"/>
                    <a:pt x="21146" y="17117"/>
                  </a:cubicBezTo>
                  <a:cubicBezTo>
                    <a:pt x="21543" y="17117"/>
                    <a:pt x="21543" y="17117"/>
                    <a:pt x="21543" y="17117"/>
                  </a:cubicBezTo>
                  <a:cubicBezTo>
                    <a:pt x="21543" y="7336"/>
                    <a:pt x="21543" y="7336"/>
                    <a:pt x="21543" y="7336"/>
                  </a:cubicBezTo>
                  <a:cubicBezTo>
                    <a:pt x="21600" y="4891"/>
                    <a:pt x="21373" y="4075"/>
                    <a:pt x="21146" y="4075"/>
                  </a:cubicBezTo>
                  <a:cubicBezTo>
                    <a:pt x="21090" y="4075"/>
                    <a:pt x="20863" y="4075"/>
                    <a:pt x="20806" y="5706"/>
                  </a:cubicBezTo>
                  <a:cubicBezTo>
                    <a:pt x="20806" y="5706"/>
                    <a:pt x="20806" y="5706"/>
                    <a:pt x="20806" y="5706"/>
                  </a:cubicBezTo>
                  <a:lnTo>
                    <a:pt x="20806" y="4483"/>
                  </a:lnTo>
                  <a:close/>
                  <a:moveTo>
                    <a:pt x="19389" y="17525"/>
                  </a:moveTo>
                  <a:cubicBezTo>
                    <a:pt x="19899" y="17525"/>
                    <a:pt x="20013" y="15894"/>
                    <a:pt x="20013" y="11411"/>
                  </a:cubicBezTo>
                  <a:cubicBezTo>
                    <a:pt x="20013" y="6928"/>
                    <a:pt x="20013" y="4075"/>
                    <a:pt x="19389" y="4075"/>
                  </a:cubicBezTo>
                  <a:cubicBezTo>
                    <a:pt x="18765" y="4075"/>
                    <a:pt x="18765" y="6928"/>
                    <a:pt x="18765" y="11411"/>
                  </a:cubicBezTo>
                  <a:cubicBezTo>
                    <a:pt x="18765" y="15894"/>
                    <a:pt x="18822" y="17525"/>
                    <a:pt x="19389" y="17525"/>
                  </a:cubicBezTo>
                  <a:moveTo>
                    <a:pt x="19162" y="8558"/>
                  </a:moveTo>
                  <a:cubicBezTo>
                    <a:pt x="19162" y="7336"/>
                    <a:pt x="19162" y="6113"/>
                    <a:pt x="19389" y="6113"/>
                  </a:cubicBezTo>
                  <a:cubicBezTo>
                    <a:pt x="19616" y="6113"/>
                    <a:pt x="19616" y="7336"/>
                    <a:pt x="19616" y="8558"/>
                  </a:cubicBezTo>
                  <a:cubicBezTo>
                    <a:pt x="19616" y="13042"/>
                    <a:pt x="19616" y="13042"/>
                    <a:pt x="19616" y="13042"/>
                  </a:cubicBezTo>
                  <a:cubicBezTo>
                    <a:pt x="19616" y="14672"/>
                    <a:pt x="19559" y="15487"/>
                    <a:pt x="19389" y="15487"/>
                  </a:cubicBezTo>
                  <a:cubicBezTo>
                    <a:pt x="19162" y="15487"/>
                    <a:pt x="19162" y="14672"/>
                    <a:pt x="19162" y="13042"/>
                  </a:cubicBezTo>
                  <a:lnTo>
                    <a:pt x="19162" y="8558"/>
                  </a:lnTo>
                  <a:close/>
                  <a:moveTo>
                    <a:pt x="18369" y="0"/>
                  </a:moveTo>
                  <a:cubicBezTo>
                    <a:pt x="17915" y="0"/>
                    <a:pt x="17915" y="0"/>
                    <a:pt x="17915" y="0"/>
                  </a:cubicBezTo>
                  <a:cubicBezTo>
                    <a:pt x="17915" y="2853"/>
                    <a:pt x="17915" y="2853"/>
                    <a:pt x="17915" y="2853"/>
                  </a:cubicBezTo>
                  <a:cubicBezTo>
                    <a:pt x="18369" y="2853"/>
                    <a:pt x="18369" y="2853"/>
                    <a:pt x="18369" y="2853"/>
                  </a:cubicBezTo>
                  <a:lnTo>
                    <a:pt x="18369" y="0"/>
                  </a:lnTo>
                  <a:close/>
                  <a:moveTo>
                    <a:pt x="18369" y="4483"/>
                  </a:moveTo>
                  <a:cubicBezTo>
                    <a:pt x="17915" y="4483"/>
                    <a:pt x="17915" y="4483"/>
                    <a:pt x="17915" y="4483"/>
                  </a:cubicBezTo>
                  <a:cubicBezTo>
                    <a:pt x="17915" y="17117"/>
                    <a:pt x="17915" y="17117"/>
                    <a:pt x="17915" y="17117"/>
                  </a:cubicBezTo>
                  <a:cubicBezTo>
                    <a:pt x="18369" y="17117"/>
                    <a:pt x="18369" y="17117"/>
                    <a:pt x="18369" y="17117"/>
                  </a:cubicBezTo>
                  <a:lnTo>
                    <a:pt x="18369" y="4483"/>
                  </a:lnTo>
                  <a:close/>
                  <a:moveTo>
                    <a:pt x="17631" y="15079"/>
                  </a:moveTo>
                  <a:cubicBezTo>
                    <a:pt x="17575" y="15079"/>
                    <a:pt x="17461" y="15079"/>
                    <a:pt x="17461" y="14672"/>
                  </a:cubicBezTo>
                  <a:cubicBezTo>
                    <a:pt x="17461" y="6521"/>
                    <a:pt x="17461" y="6521"/>
                    <a:pt x="17461" y="6521"/>
                  </a:cubicBezTo>
                  <a:cubicBezTo>
                    <a:pt x="17631" y="6521"/>
                    <a:pt x="17631" y="6521"/>
                    <a:pt x="17631" y="6521"/>
                  </a:cubicBezTo>
                  <a:cubicBezTo>
                    <a:pt x="17631" y="4483"/>
                    <a:pt x="17631" y="4483"/>
                    <a:pt x="17631" y="4483"/>
                  </a:cubicBezTo>
                  <a:cubicBezTo>
                    <a:pt x="17461" y="4483"/>
                    <a:pt x="17461" y="4483"/>
                    <a:pt x="17461" y="4483"/>
                  </a:cubicBezTo>
                  <a:cubicBezTo>
                    <a:pt x="17461" y="815"/>
                    <a:pt x="17461" y="815"/>
                    <a:pt x="17461" y="815"/>
                  </a:cubicBezTo>
                  <a:cubicBezTo>
                    <a:pt x="17008" y="815"/>
                    <a:pt x="17008" y="815"/>
                    <a:pt x="17008" y="815"/>
                  </a:cubicBezTo>
                  <a:cubicBezTo>
                    <a:pt x="17008" y="4483"/>
                    <a:pt x="17008" y="4483"/>
                    <a:pt x="17008" y="4483"/>
                  </a:cubicBezTo>
                  <a:cubicBezTo>
                    <a:pt x="16838" y="4483"/>
                    <a:pt x="16838" y="4483"/>
                    <a:pt x="16838" y="4483"/>
                  </a:cubicBezTo>
                  <a:cubicBezTo>
                    <a:pt x="16838" y="6521"/>
                    <a:pt x="16838" y="6521"/>
                    <a:pt x="16838" y="6521"/>
                  </a:cubicBezTo>
                  <a:cubicBezTo>
                    <a:pt x="17008" y="6521"/>
                    <a:pt x="17008" y="6521"/>
                    <a:pt x="17008" y="6521"/>
                  </a:cubicBezTo>
                  <a:cubicBezTo>
                    <a:pt x="17008" y="15079"/>
                    <a:pt x="17008" y="15079"/>
                    <a:pt x="17008" y="15079"/>
                  </a:cubicBezTo>
                  <a:cubicBezTo>
                    <a:pt x="17008" y="17525"/>
                    <a:pt x="17348" y="17525"/>
                    <a:pt x="17631" y="17117"/>
                  </a:cubicBezTo>
                  <a:lnTo>
                    <a:pt x="17631" y="15079"/>
                  </a:lnTo>
                  <a:close/>
                  <a:moveTo>
                    <a:pt x="15874" y="17117"/>
                  </a:moveTo>
                  <a:cubicBezTo>
                    <a:pt x="15874" y="13449"/>
                    <a:pt x="15874" y="13449"/>
                    <a:pt x="15874" y="13449"/>
                  </a:cubicBezTo>
                  <a:cubicBezTo>
                    <a:pt x="15987" y="11819"/>
                    <a:pt x="15987" y="11819"/>
                    <a:pt x="15987" y="11819"/>
                  </a:cubicBezTo>
                  <a:cubicBezTo>
                    <a:pt x="16271" y="17117"/>
                    <a:pt x="16271" y="17117"/>
                    <a:pt x="16271" y="17117"/>
                  </a:cubicBezTo>
                  <a:cubicBezTo>
                    <a:pt x="16724" y="17117"/>
                    <a:pt x="16724" y="17117"/>
                    <a:pt x="16724" y="17117"/>
                  </a:cubicBezTo>
                  <a:cubicBezTo>
                    <a:pt x="16271" y="9374"/>
                    <a:pt x="16271" y="9374"/>
                    <a:pt x="16271" y="9374"/>
                  </a:cubicBezTo>
                  <a:cubicBezTo>
                    <a:pt x="16724" y="4483"/>
                    <a:pt x="16724" y="4483"/>
                    <a:pt x="16724" y="4483"/>
                  </a:cubicBezTo>
                  <a:cubicBezTo>
                    <a:pt x="16271" y="4483"/>
                    <a:pt x="16271" y="4483"/>
                    <a:pt x="16271" y="4483"/>
                  </a:cubicBezTo>
                  <a:cubicBezTo>
                    <a:pt x="15874" y="9374"/>
                    <a:pt x="15874" y="9374"/>
                    <a:pt x="15874" y="9374"/>
                  </a:cubicBezTo>
                  <a:cubicBezTo>
                    <a:pt x="15874" y="9374"/>
                    <a:pt x="15874" y="9374"/>
                    <a:pt x="15874" y="9374"/>
                  </a:cubicBezTo>
                  <a:cubicBezTo>
                    <a:pt x="15874" y="8966"/>
                    <a:pt x="15874" y="8558"/>
                    <a:pt x="15874" y="7743"/>
                  </a:cubicBezTo>
                  <a:cubicBezTo>
                    <a:pt x="15874" y="0"/>
                    <a:pt x="15874" y="0"/>
                    <a:pt x="15874" y="0"/>
                  </a:cubicBezTo>
                  <a:cubicBezTo>
                    <a:pt x="15477" y="0"/>
                    <a:pt x="15477" y="0"/>
                    <a:pt x="15477" y="0"/>
                  </a:cubicBezTo>
                  <a:cubicBezTo>
                    <a:pt x="15477" y="17117"/>
                    <a:pt x="15477" y="17117"/>
                    <a:pt x="15477" y="17117"/>
                  </a:cubicBezTo>
                  <a:lnTo>
                    <a:pt x="15874" y="17117"/>
                  </a:lnTo>
                  <a:close/>
                  <a:moveTo>
                    <a:pt x="14683" y="11819"/>
                  </a:moveTo>
                  <a:cubicBezTo>
                    <a:pt x="14683" y="13042"/>
                    <a:pt x="14740" y="15487"/>
                    <a:pt x="14457" y="15487"/>
                  </a:cubicBezTo>
                  <a:cubicBezTo>
                    <a:pt x="14343" y="15487"/>
                    <a:pt x="14287" y="14672"/>
                    <a:pt x="14287" y="13449"/>
                  </a:cubicBezTo>
                  <a:cubicBezTo>
                    <a:pt x="14287" y="13042"/>
                    <a:pt x="14287" y="12634"/>
                    <a:pt x="14343" y="12226"/>
                  </a:cubicBezTo>
                  <a:cubicBezTo>
                    <a:pt x="14457" y="11411"/>
                    <a:pt x="14570" y="11004"/>
                    <a:pt x="14683" y="10596"/>
                  </a:cubicBezTo>
                  <a:lnTo>
                    <a:pt x="14683" y="11819"/>
                  </a:lnTo>
                  <a:close/>
                  <a:moveTo>
                    <a:pt x="15137" y="17117"/>
                  </a:moveTo>
                  <a:cubicBezTo>
                    <a:pt x="15080" y="16709"/>
                    <a:pt x="15080" y="15894"/>
                    <a:pt x="15080" y="15487"/>
                  </a:cubicBezTo>
                  <a:cubicBezTo>
                    <a:pt x="15080" y="7743"/>
                    <a:pt x="15080" y="7743"/>
                    <a:pt x="15080" y="7743"/>
                  </a:cubicBezTo>
                  <a:cubicBezTo>
                    <a:pt x="15080" y="6113"/>
                    <a:pt x="15080" y="4075"/>
                    <a:pt x="14513" y="4075"/>
                  </a:cubicBezTo>
                  <a:cubicBezTo>
                    <a:pt x="14003" y="4075"/>
                    <a:pt x="13890" y="5706"/>
                    <a:pt x="13890" y="8151"/>
                  </a:cubicBezTo>
                  <a:cubicBezTo>
                    <a:pt x="14287" y="8151"/>
                    <a:pt x="14287" y="8151"/>
                    <a:pt x="14287" y="8151"/>
                  </a:cubicBezTo>
                  <a:cubicBezTo>
                    <a:pt x="14287" y="6928"/>
                    <a:pt x="14287" y="6113"/>
                    <a:pt x="14457" y="6113"/>
                  </a:cubicBezTo>
                  <a:cubicBezTo>
                    <a:pt x="14570" y="6113"/>
                    <a:pt x="14683" y="6521"/>
                    <a:pt x="14683" y="6928"/>
                  </a:cubicBezTo>
                  <a:cubicBezTo>
                    <a:pt x="14740" y="8151"/>
                    <a:pt x="14627" y="8558"/>
                    <a:pt x="14457" y="8966"/>
                  </a:cubicBezTo>
                  <a:cubicBezTo>
                    <a:pt x="14173" y="10189"/>
                    <a:pt x="13890" y="10596"/>
                    <a:pt x="13890" y="13857"/>
                  </a:cubicBezTo>
                  <a:cubicBezTo>
                    <a:pt x="13890" y="16302"/>
                    <a:pt x="14003" y="17525"/>
                    <a:pt x="14343" y="17525"/>
                  </a:cubicBezTo>
                  <a:cubicBezTo>
                    <a:pt x="14457" y="17525"/>
                    <a:pt x="14627" y="17117"/>
                    <a:pt x="14683" y="15894"/>
                  </a:cubicBezTo>
                  <a:cubicBezTo>
                    <a:pt x="14683" y="15894"/>
                    <a:pt x="14683" y="15894"/>
                    <a:pt x="14683" y="15894"/>
                  </a:cubicBezTo>
                  <a:cubicBezTo>
                    <a:pt x="14683" y="16302"/>
                    <a:pt x="14683" y="16709"/>
                    <a:pt x="14740" y="17117"/>
                  </a:cubicBezTo>
                  <a:lnTo>
                    <a:pt x="15137" y="17117"/>
                  </a:lnTo>
                  <a:close/>
                  <a:moveTo>
                    <a:pt x="12416" y="13042"/>
                  </a:moveTo>
                  <a:cubicBezTo>
                    <a:pt x="12359" y="16709"/>
                    <a:pt x="12756" y="17525"/>
                    <a:pt x="12983" y="17525"/>
                  </a:cubicBezTo>
                  <a:cubicBezTo>
                    <a:pt x="13550" y="17525"/>
                    <a:pt x="13663" y="15079"/>
                    <a:pt x="13606" y="13042"/>
                  </a:cubicBezTo>
                  <a:cubicBezTo>
                    <a:pt x="13606" y="12226"/>
                    <a:pt x="13436" y="11004"/>
                    <a:pt x="13323" y="10596"/>
                  </a:cubicBezTo>
                  <a:cubicBezTo>
                    <a:pt x="12983" y="8966"/>
                    <a:pt x="12983" y="8966"/>
                    <a:pt x="12983" y="8966"/>
                  </a:cubicBezTo>
                  <a:cubicBezTo>
                    <a:pt x="12926" y="8558"/>
                    <a:pt x="12813" y="8151"/>
                    <a:pt x="12813" y="7336"/>
                  </a:cubicBezTo>
                  <a:cubicBezTo>
                    <a:pt x="12813" y="6521"/>
                    <a:pt x="12926" y="6113"/>
                    <a:pt x="12983" y="6113"/>
                  </a:cubicBezTo>
                  <a:cubicBezTo>
                    <a:pt x="13153" y="6113"/>
                    <a:pt x="13209" y="6928"/>
                    <a:pt x="13209" y="8151"/>
                  </a:cubicBezTo>
                  <a:cubicBezTo>
                    <a:pt x="13606" y="8151"/>
                    <a:pt x="13606" y="8151"/>
                    <a:pt x="13606" y="8151"/>
                  </a:cubicBezTo>
                  <a:cubicBezTo>
                    <a:pt x="13606" y="5706"/>
                    <a:pt x="13436" y="4075"/>
                    <a:pt x="13039" y="4075"/>
                  </a:cubicBezTo>
                  <a:cubicBezTo>
                    <a:pt x="12643" y="4075"/>
                    <a:pt x="12416" y="5298"/>
                    <a:pt x="12416" y="7336"/>
                  </a:cubicBezTo>
                  <a:cubicBezTo>
                    <a:pt x="12416" y="8966"/>
                    <a:pt x="12529" y="10189"/>
                    <a:pt x="12756" y="11004"/>
                  </a:cubicBezTo>
                  <a:cubicBezTo>
                    <a:pt x="12983" y="12226"/>
                    <a:pt x="12983" y="12226"/>
                    <a:pt x="12983" y="12226"/>
                  </a:cubicBezTo>
                  <a:cubicBezTo>
                    <a:pt x="13039" y="12634"/>
                    <a:pt x="13153" y="13042"/>
                    <a:pt x="13209" y="13857"/>
                  </a:cubicBezTo>
                  <a:cubicBezTo>
                    <a:pt x="13209" y="14672"/>
                    <a:pt x="13153" y="15487"/>
                    <a:pt x="13039" y="15487"/>
                  </a:cubicBezTo>
                  <a:cubicBezTo>
                    <a:pt x="12926" y="15487"/>
                    <a:pt x="12813" y="15487"/>
                    <a:pt x="12813" y="13042"/>
                  </a:cubicBezTo>
                  <a:lnTo>
                    <a:pt x="12416" y="13042"/>
                  </a:lnTo>
                  <a:close/>
                  <a:moveTo>
                    <a:pt x="10942" y="18747"/>
                  </a:moveTo>
                  <a:cubicBezTo>
                    <a:pt x="10942" y="20785"/>
                    <a:pt x="11169" y="21600"/>
                    <a:pt x="11452" y="21600"/>
                  </a:cubicBezTo>
                  <a:cubicBezTo>
                    <a:pt x="12019" y="21600"/>
                    <a:pt x="12132" y="19562"/>
                    <a:pt x="12132" y="16709"/>
                  </a:cubicBezTo>
                  <a:cubicBezTo>
                    <a:pt x="12132" y="4483"/>
                    <a:pt x="12132" y="4483"/>
                    <a:pt x="12132" y="4483"/>
                  </a:cubicBezTo>
                  <a:cubicBezTo>
                    <a:pt x="11679" y="4483"/>
                    <a:pt x="11679" y="4483"/>
                    <a:pt x="11679" y="4483"/>
                  </a:cubicBezTo>
                  <a:cubicBezTo>
                    <a:pt x="11679" y="5706"/>
                    <a:pt x="11679" y="5706"/>
                    <a:pt x="11679" y="5706"/>
                  </a:cubicBezTo>
                  <a:cubicBezTo>
                    <a:pt x="11679" y="5706"/>
                    <a:pt x="11679" y="5706"/>
                    <a:pt x="11679" y="5706"/>
                  </a:cubicBezTo>
                  <a:cubicBezTo>
                    <a:pt x="11622" y="4483"/>
                    <a:pt x="11509" y="4075"/>
                    <a:pt x="11339" y="4075"/>
                  </a:cubicBezTo>
                  <a:cubicBezTo>
                    <a:pt x="11055" y="4075"/>
                    <a:pt x="10885" y="4891"/>
                    <a:pt x="10885" y="8558"/>
                  </a:cubicBezTo>
                  <a:cubicBezTo>
                    <a:pt x="10885" y="13449"/>
                    <a:pt x="10885" y="13449"/>
                    <a:pt x="10885" y="13449"/>
                  </a:cubicBezTo>
                  <a:cubicBezTo>
                    <a:pt x="10885" y="15487"/>
                    <a:pt x="10998" y="17525"/>
                    <a:pt x="11339" y="17525"/>
                  </a:cubicBezTo>
                  <a:cubicBezTo>
                    <a:pt x="11509" y="17525"/>
                    <a:pt x="11622" y="17117"/>
                    <a:pt x="11679" y="15894"/>
                  </a:cubicBezTo>
                  <a:cubicBezTo>
                    <a:pt x="11735" y="15894"/>
                    <a:pt x="11735" y="15894"/>
                    <a:pt x="11735" y="15894"/>
                  </a:cubicBezTo>
                  <a:cubicBezTo>
                    <a:pt x="11735" y="17525"/>
                    <a:pt x="11735" y="17525"/>
                    <a:pt x="11735" y="17525"/>
                  </a:cubicBezTo>
                  <a:cubicBezTo>
                    <a:pt x="11735" y="18340"/>
                    <a:pt x="11679" y="19562"/>
                    <a:pt x="11509" y="19562"/>
                  </a:cubicBezTo>
                  <a:cubicBezTo>
                    <a:pt x="11452" y="19562"/>
                    <a:pt x="11395" y="19562"/>
                    <a:pt x="11395" y="19155"/>
                  </a:cubicBezTo>
                  <a:cubicBezTo>
                    <a:pt x="11339" y="19155"/>
                    <a:pt x="11339" y="18747"/>
                    <a:pt x="11339" y="18747"/>
                  </a:cubicBezTo>
                  <a:lnTo>
                    <a:pt x="10942" y="18747"/>
                  </a:lnTo>
                  <a:close/>
                  <a:moveTo>
                    <a:pt x="11679" y="8966"/>
                  </a:moveTo>
                  <a:cubicBezTo>
                    <a:pt x="11679" y="13042"/>
                    <a:pt x="11679" y="13042"/>
                    <a:pt x="11679" y="13042"/>
                  </a:cubicBezTo>
                  <a:cubicBezTo>
                    <a:pt x="11679" y="14672"/>
                    <a:pt x="11622" y="15487"/>
                    <a:pt x="11509" y="15487"/>
                  </a:cubicBezTo>
                  <a:cubicBezTo>
                    <a:pt x="11339" y="15487"/>
                    <a:pt x="11339" y="14264"/>
                    <a:pt x="11339" y="13042"/>
                  </a:cubicBezTo>
                  <a:cubicBezTo>
                    <a:pt x="11339" y="8966"/>
                    <a:pt x="11339" y="8966"/>
                    <a:pt x="11339" y="8966"/>
                  </a:cubicBezTo>
                  <a:cubicBezTo>
                    <a:pt x="11339" y="7336"/>
                    <a:pt x="11282" y="6113"/>
                    <a:pt x="11509" y="6113"/>
                  </a:cubicBezTo>
                  <a:cubicBezTo>
                    <a:pt x="11679" y="6113"/>
                    <a:pt x="11679" y="8151"/>
                    <a:pt x="11679" y="8966"/>
                  </a:cubicBezTo>
                  <a:moveTo>
                    <a:pt x="10488" y="0"/>
                  </a:moveTo>
                  <a:cubicBezTo>
                    <a:pt x="10091" y="0"/>
                    <a:pt x="10091" y="0"/>
                    <a:pt x="10091" y="0"/>
                  </a:cubicBezTo>
                  <a:cubicBezTo>
                    <a:pt x="10091" y="2853"/>
                    <a:pt x="10091" y="2853"/>
                    <a:pt x="10091" y="2853"/>
                  </a:cubicBezTo>
                  <a:cubicBezTo>
                    <a:pt x="10488" y="2853"/>
                    <a:pt x="10488" y="2853"/>
                    <a:pt x="10488" y="2853"/>
                  </a:cubicBezTo>
                  <a:lnTo>
                    <a:pt x="10488" y="0"/>
                  </a:lnTo>
                  <a:close/>
                  <a:moveTo>
                    <a:pt x="10488" y="4483"/>
                  </a:moveTo>
                  <a:cubicBezTo>
                    <a:pt x="10091" y="4483"/>
                    <a:pt x="10091" y="4483"/>
                    <a:pt x="10091" y="4483"/>
                  </a:cubicBezTo>
                  <a:cubicBezTo>
                    <a:pt x="10091" y="17117"/>
                    <a:pt x="10091" y="17117"/>
                    <a:pt x="10091" y="17117"/>
                  </a:cubicBezTo>
                  <a:cubicBezTo>
                    <a:pt x="10488" y="17117"/>
                    <a:pt x="10488" y="17117"/>
                    <a:pt x="10488" y="17117"/>
                  </a:cubicBezTo>
                  <a:lnTo>
                    <a:pt x="10488" y="4483"/>
                  </a:lnTo>
                  <a:close/>
                  <a:moveTo>
                    <a:pt x="8844" y="4483"/>
                  </a:moveTo>
                  <a:cubicBezTo>
                    <a:pt x="8447" y="4483"/>
                    <a:pt x="8447" y="4483"/>
                    <a:pt x="8447" y="4483"/>
                  </a:cubicBezTo>
                  <a:cubicBezTo>
                    <a:pt x="8447" y="17117"/>
                    <a:pt x="8447" y="17117"/>
                    <a:pt x="8447" y="17117"/>
                  </a:cubicBezTo>
                  <a:cubicBezTo>
                    <a:pt x="8844" y="17117"/>
                    <a:pt x="8844" y="17117"/>
                    <a:pt x="8844" y="17117"/>
                  </a:cubicBezTo>
                  <a:cubicBezTo>
                    <a:pt x="8844" y="8966"/>
                    <a:pt x="8844" y="8966"/>
                    <a:pt x="8844" y="8966"/>
                  </a:cubicBezTo>
                  <a:cubicBezTo>
                    <a:pt x="8844" y="7336"/>
                    <a:pt x="8901" y="6521"/>
                    <a:pt x="9071" y="6521"/>
                  </a:cubicBezTo>
                  <a:cubicBezTo>
                    <a:pt x="9241" y="6521"/>
                    <a:pt x="9241" y="7336"/>
                    <a:pt x="9241" y="8558"/>
                  </a:cubicBezTo>
                  <a:cubicBezTo>
                    <a:pt x="9241" y="17117"/>
                    <a:pt x="9241" y="17117"/>
                    <a:pt x="9241" y="17117"/>
                  </a:cubicBezTo>
                  <a:cubicBezTo>
                    <a:pt x="9638" y="17117"/>
                    <a:pt x="9638" y="17117"/>
                    <a:pt x="9638" y="17117"/>
                  </a:cubicBezTo>
                  <a:cubicBezTo>
                    <a:pt x="9638" y="7336"/>
                    <a:pt x="9638" y="7336"/>
                    <a:pt x="9638" y="7336"/>
                  </a:cubicBezTo>
                  <a:cubicBezTo>
                    <a:pt x="9694" y="4891"/>
                    <a:pt x="9468" y="4075"/>
                    <a:pt x="9241" y="4075"/>
                  </a:cubicBezTo>
                  <a:cubicBezTo>
                    <a:pt x="9128" y="4075"/>
                    <a:pt x="8957" y="4075"/>
                    <a:pt x="8901" y="5706"/>
                  </a:cubicBezTo>
                  <a:cubicBezTo>
                    <a:pt x="8844" y="5706"/>
                    <a:pt x="8844" y="5706"/>
                    <a:pt x="8844" y="5706"/>
                  </a:cubicBezTo>
                  <a:lnTo>
                    <a:pt x="8844" y="4483"/>
                  </a:lnTo>
                  <a:close/>
                  <a:moveTo>
                    <a:pt x="7483" y="17525"/>
                  </a:moveTo>
                  <a:cubicBezTo>
                    <a:pt x="7994" y="17525"/>
                    <a:pt x="8107" y="15894"/>
                    <a:pt x="8107" y="11411"/>
                  </a:cubicBezTo>
                  <a:cubicBezTo>
                    <a:pt x="8107" y="6928"/>
                    <a:pt x="8107" y="4075"/>
                    <a:pt x="7483" y="4075"/>
                  </a:cubicBezTo>
                  <a:cubicBezTo>
                    <a:pt x="6860" y="4075"/>
                    <a:pt x="6860" y="6928"/>
                    <a:pt x="6860" y="11411"/>
                  </a:cubicBezTo>
                  <a:cubicBezTo>
                    <a:pt x="6860" y="15894"/>
                    <a:pt x="6917" y="17525"/>
                    <a:pt x="7483" y="17525"/>
                  </a:cubicBezTo>
                  <a:moveTo>
                    <a:pt x="7257" y="8558"/>
                  </a:moveTo>
                  <a:cubicBezTo>
                    <a:pt x="7257" y="7336"/>
                    <a:pt x="7257" y="6113"/>
                    <a:pt x="7483" y="6113"/>
                  </a:cubicBezTo>
                  <a:cubicBezTo>
                    <a:pt x="7654" y="6113"/>
                    <a:pt x="7654" y="7336"/>
                    <a:pt x="7654" y="8558"/>
                  </a:cubicBezTo>
                  <a:cubicBezTo>
                    <a:pt x="7654" y="13042"/>
                    <a:pt x="7654" y="13042"/>
                    <a:pt x="7654" y="13042"/>
                  </a:cubicBezTo>
                  <a:cubicBezTo>
                    <a:pt x="7654" y="14672"/>
                    <a:pt x="7654" y="15487"/>
                    <a:pt x="7483" y="15487"/>
                  </a:cubicBezTo>
                  <a:cubicBezTo>
                    <a:pt x="7257" y="15487"/>
                    <a:pt x="7257" y="14672"/>
                    <a:pt x="7257" y="13042"/>
                  </a:cubicBezTo>
                  <a:lnTo>
                    <a:pt x="7257" y="8558"/>
                  </a:lnTo>
                  <a:close/>
                  <a:moveTo>
                    <a:pt x="7994" y="0"/>
                  </a:moveTo>
                  <a:cubicBezTo>
                    <a:pt x="7597" y="0"/>
                    <a:pt x="7597" y="0"/>
                    <a:pt x="7597" y="0"/>
                  </a:cubicBezTo>
                  <a:cubicBezTo>
                    <a:pt x="7597" y="2445"/>
                    <a:pt x="7597" y="2445"/>
                    <a:pt x="7597" y="2445"/>
                  </a:cubicBezTo>
                  <a:cubicBezTo>
                    <a:pt x="7994" y="2445"/>
                    <a:pt x="7994" y="2445"/>
                    <a:pt x="7994" y="2445"/>
                  </a:cubicBezTo>
                  <a:lnTo>
                    <a:pt x="7994" y="0"/>
                  </a:lnTo>
                  <a:close/>
                  <a:moveTo>
                    <a:pt x="7370" y="0"/>
                  </a:moveTo>
                  <a:cubicBezTo>
                    <a:pt x="6973" y="0"/>
                    <a:pt x="6973" y="0"/>
                    <a:pt x="6973" y="0"/>
                  </a:cubicBezTo>
                  <a:cubicBezTo>
                    <a:pt x="6973" y="2445"/>
                    <a:pt x="6973" y="2445"/>
                    <a:pt x="6973" y="2445"/>
                  </a:cubicBezTo>
                  <a:cubicBezTo>
                    <a:pt x="7370" y="2445"/>
                    <a:pt x="7370" y="2445"/>
                    <a:pt x="7370" y="2445"/>
                  </a:cubicBezTo>
                  <a:lnTo>
                    <a:pt x="7370" y="0"/>
                  </a:lnTo>
                  <a:close/>
                  <a:moveTo>
                    <a:pt x="5839" y="17117"/>
                  </a:moveTo>
                  <a:cubicBezTo>
                    <a:pt x="5839" y="13449"/>
                    <a:pt x="5839" y="13449"/>
                    <a:pt x="5839" y="13449"/>
                  </a:cubicBezTo>
                  <a:cubicBezTo>
                    <a:pt x="5953" y="11819"/>
                    <a:pt x="5953" y="11819"/>
                    <a:pt x="5953" y="11819"/>
                  </a:cubicBezTo>
                  <a:cubicBezTo>
                    <a:pt x="6180" y="17117"/>
                    <a:pt x="6180" y="17117"/>
                    <a:pt x="6180" y="17117"/>
                  </a:cubicBezTo>
                  <a:cubicBezTo>
                    <a:pt x="6633" y="17117"/>
                    <a:pt x="6633" y="17117"/>
                    <a:pt x="6633" y="17117"/>
                  </a:cubicBezTo>
                  <a:cubicBezTo>
                    <a:pt x="6236" y="9374"/>
                    <a:pt x="6236" y="9374"/>
                    <a:pt x="6236" y="9374"/>
                  </a:cubicBezTo>
                  <a:cubicBezTo>
                    <a:pt x="6690" y="4483"/>
                    <a:pt x="6690" y="4483"/>
                    <a:pt x="6690" y="4483"/>
                  </a:cubicBezTo>
                  <a:cubicBezTo>
                    <a:pt x="6236" y="4483"/>
                    <a:pt x="6236" y="4483"/>
                    <a:pt x="6236" y="4483"/>
                  </a:cubicBezTo>
                  <a:cubicBezTo>
                    <a:pt x="5839" y="9374"/>
                    <a:pt x="5839" y="9374"/>
                    <a:pt x="5839" y="9374"/>
                  </a:cubicBezTo>
                  <a:cubicBezTo>
                    <a:pt x="5839" y="9374"/>
                    <a:pt x="5839" y="9374"/>
                    <a:pt x="5839" y="9374"/>
                  </a:cubicBezTo>
                  <a:cubicBezTo>
                    <a:pt x="5839" y="8966"/>
                    <a:pt x="5839" y="8558"/>
                    <a:pt x="5839" y="7743"/>
                  </a:cubicBezTo>
                  <a:cubicBezTo>
                    <a:pt x="5839" y="0"/>
                    <a:pt x="5839" y="0"/>
                    <a:pt x="5839" y="0"/>
                  </a:cubicBezTo>
                  <a:cubicBezTo>
                    <a:pt x="5443" y="0"/>
                    <a:pt x="5443" y="0"/>
                    <a:pt x="5443" y="0"/>
                  </a:cubicBezTo>
                  <a:cubicBezTo>
                    <a:pt x="5443" y="17117"/>
                    <a:pt x="5443" y="17117"/>
                    <a:pt x="5443" y="17117"/>
                  </a:cubicBezTo>
                  <a:lnTo>
                    <a:pt x="5839" y="17117"/>
                  </a:lnTo>
                  <a:close/>
                  <a:moveTo>
                    <a:pt x="5046" y="0"/>
                  </a:moveTo>
                  <a:cubicBezTo>
                    <a:pt x="4592" y="0"/>
                    <a:pt x="4592" y="0"/>
                    <a:pt x="4592" y="0"/>
                  </a:cubicBezTo>
                  <a:cubicBezTo>
                    <a:pt x="4592" y="2853"/>
                    <a:pt x="4592" y="2853"/>
                    <a:pt x="4592" y="2853"/>
                  </a:cubicBezTo>
                  <a:cubicBezTo>
                    <a:pt x="5046" y="2853"/>
                    <a:pt x="5046" y="2853"/>
                    <a:pt x="5046" y="2853"/>
                  </a:cubicBezTo>
                  <a:lnTo>
                    <a:pt x="5046" y="0"/>
                  </a:lnTo>
                  <a:close/>
                  <a:moveTo>
                    <a:pt x="5046" y="4483"/>
                  </a:moveTo>
                  <a:cubicBezTo>
                    <a:pt x="4592" y="4483"/>
                    <a:pt x="4592" y="4483"/>
                    <a:pt x="4592" y="4483"/>
                  </a:cubicBezTo>
                  <a:cubicBezTo>
                    <a:pt x="4592" y="17117"/>
                    <a:pt x="4592" y="17117"/>
                    <a:pt x="4592" y="17117"/>
                  </a:cubicBezTo>
                  <a:cubicBezTo>
                    <a:pt x="5046" y="17117"/>
                    <a:pt x="5046" y="17117"/>
                    <a:pt x="5046" y="17117"/>
                  </a:cubicBezTo>
                  <a:lnTo>
                    <a:pt x="5046" y="4483"/>
                  </a:lnTo>
                  <a:close/>
                  <a:moveTo>
                    <a:pt x="3402" y="8966"/>
                  </a:moveTo>
                  <a:cubicBezTo>
                    <a:pt x="3402" y="8558"/>
                    <a:pt x="3402" y="8558"/>
                    <a:pt x="3402" y="8558"/>
                  </a:cubicBezTo>
                  <a:cubicBezTo>
                    <a:pt x="3402" y="7336"/>
                    <a:pt x="3345" y="6113"/>
                    <a:pt x="3572" y="6113"/>
                  </a:cubicBezTo>
                  <a:cubicBezTo>
                    <a:pt x="3742" y="6113"/>
                    <a:pt x="3798" y="6521"/>
                    <a:pt x="3798" y="8151"/>
                  </a:cubicBezTo>
                  <a:cubicBezTo>
                    <a:pt x="3798" y="8966"/>
                    <a:pt x="3798" y="8966"/>
                    <a:pt x="3798" y="8966"/>
                  </a:cubicBezTo>
                  <a:lnTo>
                    <a:pt x="3402" y="8966"/>
                  </a:lnTo>
                  <a:close/>
                  <a:moveTo>
                    <a:pt x="2948" y="12226"/>
                  </a:moveTo>
                  <a:cubicBezTo>
                    <a:pt x="2948" y="15894"/>
                    <a:pt x="3118" y="17525"/>
                    <a:pt x="3628" y="17525"/>
                  </a:cubicBezTo>
                  <a:cubicBezTo>
                    <a:pt x="4025" y="17525"/>
                    <a:pt x="4195" y="15894"/>
                    <a:pt x="4195" y="13042"/>
                  </a:cubicBezTo>
                  <a:cubicBezTo>
                    <a:pt x="3798" y="13042"/>
                    <a:pt x="3798" y="13042"/>
                    <a:pt x="3798" y="13042"/>
                  </a:cubicBezTo>
                  <a:cubicBezTo>
                    <a:pt x="3798" y="14672"/>
                    <a:pt x="3742" y="15487"/>
                    <a:pt x="3572" y="15487"/>
                  </a:cubicBezTo>
                  <a:cubicBezTo>
                    <a:pt x="3458" y="15487"/>
                    <a:pt x="3402" y="15079"/>
                    <a:pt x="3402" y="13449"/>
                  </a:cubicBezTo>
                  <a:cubicBezTo>
                    <a:pt x="3402" y="11411"/>
                    <a:pt x="3402" y="11411"/>
                    <a:pt x="3402" y="11411"/>
                  </a:cubicBezTo>
                  <a:cubicBezTo>
                    <a:pt x="4195" y="11411"/>
                    <a:pt x="4195" y="11411"/>
                    <a:pt x="4195" y="11411"/>
                  </a:cubicBezTo>
                  <a:cubicBezTo>
                    <a:pt x="4195" y="9781"/>
                    <a:pt x="4195" y="9781"/>
                    <a:pt x="4195" y="9781"/>
                  </a:cubicBezTo>
                  <a:cubicBezTo>
                    <a:pt x="4195" y="6113"/>
                    <a:pt x="4139" y="4075"/>
                    <a:pt x="3572" y="4075"/>
                  </a:cubicBezTo>
                  <a:cubicBezTo>
                    <a:pt x="3175" y="4075"/>
                    <a:pt x="2948" y="5706"/>
                    <a:pt x="2948" y="8966"/>
                  </a:cubicBezTo>
                  <a:lnTo>
                    <a:pt x="2948" y="12226"/>
                  </a:lnTo>
                  <a:close/>
                  <a:moveTo>
                    <a:pt x="2324" y="4483"/>
                  </a:moveTo>
                  <a:cubicBezTo>
                    <a:pt x="1928" y="4483"/>
                    <a:pt x="1928" y="4483"/>
                    <a:pt x="1928" y="4483"/>
                  </a:cubicBezTo>
                  <a:cubicBezTo>
                    <a:pt x="1928" y="17117"/>
                    <a:pt x="1928" y="17117"/>
                    <a:pt x="1928" y="17117"/>
                  </a:cubicBezTo>
                  <a:cubicBezTo>
                    <a:pt x="2324" y="17117"/>
                    <a:pt x="2324" y="17117"/>
                    <a:pt x="2324" y="17117"/>
                  </a:cubicBezTo>
                  <a:cubicBezTo>
                    <a:pt x="2324" y="9781"/>
                    <a:pt x="2324" y="9781"/>
                    <a:pt x="2324" y="9781"/>
                  </a:cubicBezTo>
                  <a:cubicBezTo>
                    <a:pt x="2324" y="7743"/>
                    <a:pt x="2494" y="7336"/>
                    <a:pt x="2721" y="7743"/>
                  </a:cubicBezTo>
                  <a:cubicBezTo>
                    <a:pt x="2721" y="4075"/>
                    <a:pt x="2721" y="4075"/>
                    <a:pt x="2721" y="4075"/>
                  </a:cubicBezTo>
                  <a:cubicBezTo>
                    <a:pt x="2665" y="4075"/>
                    <a:pt x="2608" y="4075"/>
                    <a:pt x="2494" y="4891"/>
                  </a:cubicBezTo>
                  <a:cubicBezTo>
                    <a:pt x="2438" y="5298"/>
                    <a:pt x="2381" y="5706"/>
                    <a:pt x="2324" y="6521"/>
                  </a:cubicBezTo>
                  <a:cubicBezTo>
                    <a:pt x="2324" y="6521"/>
                    <a:pt x="2324" y="6521"/>
                    <a:pt x="2324" y="6521"/>
                  </a:cubicBezTo>
                  <a:lnTo>
                    <a:pt x="2324" y="4483"/>
                  </a:lnTo>
                  <a:close/>
                  <a:moveTo>
                    <a:pt x="850" y="17117"/>
                  </a:moveTo>
                  <a:cubicBezTo>
                    <a:pt x="964" y="17117"/>
                    <a:pt x="1077" y="17117"/>
                    <a:pt x="1191" y="16709"/>
                  </a:cubicBezTo>
                  <a:cubicBezTo>
                    <a:pt x="1531" y="15079"/>
                    <a:pt x="1531" y="11411"/>
                    <a:pt x="1531" y="8151"/>
                  </a:cubicBezTo>
                  <a:cubicBezTo>
                    <a:pt x="1531" y="5298"/>
                    <a:pt x="1531" y="3260"/>
                    <a:pt x="1417" y="2038"/>
                  </a:cubicBezTo>
                  <a:cubicBezTo>
                    <a:pt x="1304" y="408"/>
                    <a:pt x="1077" y="0"/>
                    <a:pt x="964" y="0"/>
                  </a:cubicBezTo>
                  <a:cubicBezTo>
                    <a:pt x="0" y="0"/>
                    <a:pt x="0" y="0"/>
                    <a:pt x="0" y="0"/>
                  </a:cubicBezTo>
                  <a:cubicBezTo>
                    <a:pt x="0" y="17117"/>
                    <a:pt x="0" y="17117"/>
                    <a:pt x="0" y="17117"/>
                  </a:cubicBezTo>
                  <a:lnTo>
                    <a:pt x="850" y="17117"/>
                  </a:lnTo>
                  <a:close/>
                  <a:moveTo>
                    <a:pt x="454" y="14672"/>
                  </a:moveTo>
                  <a:cubicBezTo>
                    <a:pt x="454" y="2445"/>
                    <a:pt x="454" y="2445"/>
                    <a:pt x="454" y="2445"/>
                  </a:cubicBezTo>
                  <a:cubicBezTo>
                    <a:pt x="737" y="2445"/>
                    <a:pt x="737" y="2445"/>
                    <a:pt x="737" y="2445"/>
                  </a:cubicBezTo>
                  <a:cubicBezTo>
                    <a:pt x="1020" y="2445"/>
                    <a:pt x="1077" y="4075"/>
                    <a:pt x="1077" y="8151"/>
                  </a:cubicBezTo>
                  <a:cubicBezTo>
                    <a:pt x="1077" y="13042"/>
                    <a:pt x="1077" y="14672"/>
                    <a:pt x="680" y="14672"/>
                  </a:cubicBezTo>
                  <a:lnTo>
                    <a:pt x="454" y="14672"/>
                  </a:lnTo>
                  <a:close/>
                </a:path>
              </a:pathLst>
            </a:custGeom>
            <a:grpFill/>
            <a:ln w="12700" cap="flat">
              <a:noFill/>
              <a:miter lim="400000"/>
            </a:ln>
            <a:effectLst/>
          </p:spPr>
          <p:txBody>
            <a:bodyPr wrap="square" lIns="45719" tIns="45719" rIns="45719" bIns="45719" numCol="1" anchor="t">
              <a:noAutofit/>
            </a:bodyPr>
            <a:lstStyle/>
            <a:p>
              <a:endParaRPr sz="1201"/>
            </a:p>
          </p:txBody>
        </p:sp>
      </p:grpSp>
      <p:sp>
        <p:nvSpPr>
          <p:cNvPr id="8" name="Title Text"/>
          <p:cNvSpPr txBox="1">
            <a:spLocks noGrp="1"/>
          </p:cNvSpPr>
          <p:nvPr>
            <p:ph type="title" hasCustomPrompt="1"/>
          </p:nvPr>
        </p:nvSpPr>
        <p:spPr>
          <a:xfrm>
            <a:off x="593084" y="8131636"/>
            <a:ext cx="7505888" cy="3559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b">
            <a:normAutofit/>
          </a:bodyPr>
          <a:lstStyle>
            <a:lvl1pPr>
              <a:defRPr sz="6600" spc="300">
                <a:solidFill>
                  <a:schemeClr val="bg1"/>
                </a:solidFill>
                <a:latin typeface="Permanent Marker" panose="02000000000000000000" pitchFamily="2" charset="0"/>
              </a:defRPr>
            </a:lvl1pPr>
          </a:lstStyle>
          <a:p>
            <a:r>
              <a:rPr lang="de-DE" dirty="0" smtClean="0"/>
              <a:t>Präsentations-titel</a:t>
            </a:r>
            <a:endParaRPr dirty="0"/>
          </a:p>
        </p:txBody>
      </p:sp>
      <p:sp>
        <p:nvSpPr>
          <p:cNvPr id="9" name="Textplatzhalter 9"/>
          <p:cNvSpPr>
            <a:spLocks noGrp="1"/>
          </p:cNvSpPr>
          <p:nvPr>
            <p:ph idx="1" hasCustomPrompt="1"/>
          </p:nvPr>
        </p:nvSpPr>
        <p:spPr>
          <a:xfrm>
            <a:off x="593082" y="12057344"/>
            <a:ext cx="7505890" cy="1077859"/>
          </a:xfrm>
          <a:prstGeom prst="rect">
            <a:avLst/>
          </a:prstGeom>
        </p:spPr>
        <p:txBody>
          <a:bodyPr vert="horz" lIns="91440" tIns="45720" rIns="91440" bIns="45720" rtlCol="0" anchor="b">
            <a:normAutofit/>
          </a:bodyPr>
          <a:lstStyle>
            <a:lvl1pPr marL="0" indent="0">
              <a:buNone/>
              <a:defRPr sz="3600">
                <a:solidFill>
                  <a:schemeClr val="bg1"/>
                </a:solidFill>
                <a:latin typeface="Georgia" panose="02040502050405020303" pitchFamily="18" charset="0"/>
              </a:defRPr>
            </a:lvl1pPr>
          </a:lstStyle>
          <a:p>
            <a:pPr lvl="0"/>
            <a:r>
              <a:rPr lang="de-AT" dirty="0" smtClean="0"/>
              <a:t>Untertitel/Name/Organisation</a:t>
            </a:r>
            <a:endParaRPr lang="de-AT" dirty="0"/>
          </a:p>
        </p:txBody>
      </p:sp>
    </p:spTree>
    <p:extLst>
      <p:ext uri="{BB962C8B-B14F-4D97-AF65-F5344CB8AC3E}">
        <p14:creationId xmlns:p14="http://schemas.microsoft.com/office/powerpoint/2010/main" val="41676405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Wichtige Punkte + Foto">
    <p:spTree>
      <p:nvGrpSpPr>
        <p:cNvPr id="1" name=""/>
        <p:cNvGrpSpPr/>
        <p:nvPr/>
      </p:nvGrpSpPr>
      <p:grpSpPr>
        <a:xfrm>
          <a:off x="0" y="0"/>
          <a:ext cx="0" cy="0"/>
          <a:chOff x="0" y="0"/>
          <a:chExt cx="0" cy="0"/>
        </a:xfrm>
      </p:grpSpPr>
      <p:sp>
        <p:nvSpPr>
          <p:cNvPr id="48" name="Picture Placeholder 11"/>
          <p:cNvSpPr>
            <a:spLocks noGrp="1"/>
          </p:cNvSpPr>
          <p:nvPr>
            <p:ph type="pic" idx="13" hasCustomPrompt="1"/>
          </p:nvPr>
        </p:nvSpPr>
        <p:spPr>
          <a:xfrm>
            <a:off x="1" y="-1"/>
            <a:ext cx="13304353" cy="13716000"/>
          </a:xfrm>
          <a:custGeom>
            <a:avLst/>
            <a:gdLst>
              <a:gd name="connsiteX0" fmla="*/ 0 w 13304353"/>
              <a:gd name="connsiteY0" fmla="*/ 0 h 13716000"/>
              <a:gd name="connsiteX1" fmla="*/ 13304353 w 13304353"/>
              <a:gd name="connsiteY1" fmla="*/ 0 h 13716000"/>
              <a:gd name="connsiteX2" fmla="*/ 13304353 w 13304353"/>
              <a:gd name="connsiteY2" fmla="*/ 13716000 h 13716000"/>
              <a:gd name="connsiteX3" fmla="*/ 0 w 13304353"/>
              <a:gd name="connsiteY3" fmla="*/ 13716000 h 13716000"/>
              <a:gd name="connsiteX4" fmla="*/ 0 w 13304353"/>
              <a:gd name="connsiteY4" fmla="*/ 0 h 13716000"/>
              <a:gd name="connsiteX0" fmla="*/ 0 w 13304353"/>
              <a:gd name="connsiteY0" fmla="*/ 0 h 13716000"/>
              <a:gd name="connsiteX1" fmla="*/ 13304353 w 13304353"/>
              <a:gd name="connsiteY1" fmla="*/ 0 h 13716000"/>
              <a:gd name="connsiteX2" fmla="*/ 8732353 w 13304353"/>
              <a:gd name="connsiteY2" fmla="*/ 13716000 h 13716000"/>
              <a:gd name="connsiteX3" fmla="*/ 0 w 13304353"/>
              <a:gd name="connsiteY3" fmla="*/ 13716000 h 13716000"/>
              <a:gd name="connsiteX4" fmla="*/ 0 w 13304353"/>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4353" h="13716000">
                <a:moveTo>
                  <a:pt x="0" y="0"/>
                </a:moveTo>
                <a:lnTo>
                  <a:pt x="13304353" y="0"/>
                </a:lnTo>
                <a:lnTo>
                  <a:pt x="8732353" y="13716000"/>
                </a:lnTo>
                <a:lnTo>
                  <a:pt x="0" y="13716000"/>
                </a:lnTo>
                <a:lnTo>
                  <a:pt x="0" y="0"/>
                </a:lnTo>
                <a:close/>
              </a:path>
            </a:pathLst>
          </a:custGeom>
          <a:solidFill>
            <a:schemeClr val="tx2">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smtClean="0"/>
              <a:t>Bild per Klick auf Symbol einfügen</a:t>
            </a:r>
          </a:p>
        </p:txBody>
      </p:sp>
      <p:sp>
        <p:nvSpPr>
          <p:cNvPr id="49" name="Body Level One…"/>
          <p:cNvSpPr txBox="1">
            <a:spLocks noGrp="1"/>
          </p:cNvSpPr>
          <p:nvPr>
            <p:ph type="body" sz="half" idx="1"/>
          </p:nvPr>
        </p:nvSpPr>
        <p:spPr>
          <a:xfrm>
            <a:off x="10349012" y="3442749"/>
            <a:ext cx="13784289" cy="9593212"/>
          </a:xfrm>
          <a:custGeom>
            <a:avLst/>
            <a:gdLst>
              <a:gd name="connsiteX0" fmla="*/ 0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0 w 13840104"/>
              <a:gd name="connsiteY4" fmla="*/ 0 h 9576884"/>
              <a:gd name="connsiteX0" fmla="*/ 3020786 w 13840104"/>
              <a:gd name="connsiteY0" fmla="*/ 0 h 9609541"/>
              <a:gd name="connsiteX1" fmla="*/ 13840104 w 13840104"/>
              <a:gd name="connsiteY1" fmla="*/ 32657 h 9609541"/>
              <a:gd name="connsiteX2" fmla="*/ 13840104 w 13840104"/>
              <a:gd name="connsiteY2" fmla="*/ 9609541 h 9609541"/>
              <a:gd name="connsiteX3" fmla="*/ 0 w 13840104"/>
              <a:gd name="connsiteY3" fmla="*/ 9609541 h 9609541"/>
              <a:gd name="connsiteX4" fmla="*/ 3020786 w 13840104"/>
              <a:gd name="connsiteY4" fmla="*/ 0 h 9609541"/>
              <a:gd name="connsiteX0" fmla="*/ 3037115 w 13840104"/>
              <a:gd name="connsiteY0" fmla="*/ 97972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97972 h 9576884"/>
              <a:gd name="connsiteX0" fmla="*/ 3037115 w 13840104"/>
              <a:gd name="connsiteY0" fmla="*/ 0 h 9576884"/>
              <a:gd name="connsiteX1" fmla="*/ 13840104 w 13840104"/>
              <a:gd name="connsiteY1" fmla="*/ 0 h 9576884"/>
              <a:gd name="connsiteX2" fmla="*/ 13840104 w 13840104"/>
              <a:gd name="connsiteY2" fmla="*/ 9576884 h 9576884"/>
              <a:gd name="connsiteX3" fmla="*/ 0 w 13840104"/>
              <a:gd name="connsiteY3" fmla="*/ 9576884 h 9576884"/>
              <a:gd name="connsiteX4" fmla="*/ 3037115 w 13840104"/>
              <a:gd name="connsiteY4" fmla="*/ 0 h 9576884"/>
              <a:gd name="connsiteX0" fmla="*/ 4359729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4359729 w 15162718"/>
              <a:gd name="connsiteY4" fmla="*/ 0 h 9593212"/>
              <a:gd name="connsiteX0" fmla="*/ 3200401 w 15162718"/>
              <a:gd name="connsiteY0" fmla="*/ 0 h 9593212"/>
              <a:gd name="connsiteX1" fmla="*/ 15162718 w 15162718"/>
              <a:gd name="connsiteY1" fmla="*/ 0 h 9593212"/>
              <a:gd name="connsiteX2" fmla="*/ 15162718 w 15162718"/>
              <a:gd name="connsiteY2" fmla="*/ 9576884 h 9593212"/>
              <a:gd name="connsiteX3" fmla="*/ 0 w 15162718"/>
              <a:gd name="connsiteY3" fmla="*/ 9593212 h 9593212"/>
              <a:gd name="connsiteX4" fmla="*/ 3200401 w 15162718"/>
              <a:gd name="connsiteY4" fmla="*/ 0 h 9593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2718" h="9593212">
                <a:moveTo>
                  <a:pt x="3200401" y="0"/>
                </a:moveTo>
                <a:lnTo>
                  <a:pt x="15162718" y="0"/>
                </a:lnTo>
                <a:lnTo>
                  <a:pt x="15162718" y="9576884"/>
                </a:lnTo>
                <a:lnTo>
                  <a:pt x="0" y="9593212"/>
                </a:lnTo>
                <a:lnTo>
                  <a:pt x="3200401"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dirty="0"/>
          </a:p>
        </p:txBody>
      </p:sp>
      <p:sp>
        <p:nvSpPr>
          <p:cNvPr id="50" name="Textplatzhalter 6"/>
          <p:cNvSpPr>
            <a:spLocks noGrp="1"/>
          </p:cNvSpPr>
          <p:nvPr>
            <p:ph type="body" sz="quarter" idx="14" hasCustomPrompt="1"/>
          </p:nvPr>
        </p:nvSpPr>
        <p:spPr>
          <a:xfrm>
            <a:off x="13520590" y="2399793"/>
            <a:ext cx="10648784" cy="682626"/>
          </a:xfrm>
          <a:prstGeom prst="rect">
            <a:avLst/>
          </a:prstGeom>
        </p:spPr>
        <p:txBody>
          <a:bodyPr/>
          <a:lstStyle>
            <a:lvl1pPr marL="0" indent="0">
              <a:lnSpc>
                <a:spcPct val="90000"/>
              </a:lnSpc>
              <a:spcBef>
                <a:spcPts val="2001"/>
              </a:spcBef>
              <a:buSzTx/>
              <a:buFontTx/>
              <a:buNone/>
              <a:defRPr sz="2800" cap="all">
                <a:solidFill>
                  <a:schemeClr val="accent6"/>
                </a:solidFill>
              </a:defRPr>
            </a:lvl1pPr>
          </a:lstStyle>
          <a:p>
            <a:pPr marL="0" indent="0">
              <a:lnSpc>
                <a:spcPct val="90000"/>
              </a:lnSpc>
              <a:spcBef>
                <a:spcPts val="2000"/>
              </a:spcBef>
              <a:buSzTx/>
              <a:buFontTx/>
              <a:buNone/>
              <a:defRPr sz="2800" cap="all">
                <a:solidFill>
                  <a:schemeClr val="accent6"/>
                </a:solidFill>
              </a:defRPr>
            </a:pPr>
            <a:r>
              <a:rPr lang="de-DE" dirty="0" smtClean="0"/>
              <a:t>Untertitel</a:t>
            </a:r>
            <a:endParaRPr dirty="0"/>
          </a:p>
        </p:txBody>
      </p:sp>
      <p:sp>
        <p:nvSpPr>
          <p:cNvPr id="51" name="Title Text"/>
          <p:cNvSpPr txBox="1">
            <a:spLocks noGrp="1"/>
          </p:cNvSpPr>
          <p:nvPr>
            <p:ph type="title" hasCustomPrompt="1"/>
          </p:nvPr>
        </p:nvSpPr>
        <p:spPr>
          <a:xfrm>
            <a:off x="13706513" y="720267"/>
            <a:ext cx="10429595" cy="1497553"/>
          </a:xfrm>
          <a:prstGeom prst="rect">
            <a:avLst/>
          </a:prstGeom>
        </p:spPr>
        <p:txBody>
          <a:bodyPr/>
          <a:lstStyle>
            <a:lvl1pPr>
              <a:defRPr/>
            </a:lvl1pPr>
          </a:lstStyle>
          <a:p>
            <a:r>
              <a:rPr lang="de-DE" dirty="0" smtClean="0"/>
              <a:t>Überschrift</a:t>
            </a:r>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Foto ganzseitig">
    <p:spTree>
      <p:nvGrpSpPr>
        <p:cNvPr id="1" name=""/>
        <p:cNvGrpSpPr/>
        <p:nvPr/>
      </p:nvGrpSpPr>
      <p:grpSpPr>
        <a:xfrm>
          <a:off x="0" y="0"/>
          <a:ext cx="0" cy="0"/>
          <a:chOff x="0" y="0"/>
          <a:chExt cx="0" cy="0"/>
        </a:xfrm>
      </p:grpSpPr>
      <p:sp>
        <p:nvSpPr>
          <p:cNvPr id="59" name="Picture Placeholder 13"/>
          <p:cNvSpPr>
            <a:spLocks noGrp="1"/>
          </p:cNvSpPr>
          <p:nvPr>
            <p:ph type="pic" idx="13" hasCustomPrompt="1"/>
          </p:nvPr>
        </p:nvSpPr>
        <p:spPr>
          <a:xfrm>
            <a:off x="0" y="0"/>
            <a:ext cx="24390353" cy="13716000"/>
          </a:xfrm>
          <a:prstGeom prst="rect">
            <a:avLst/>
          </a:prstGeom>
          <a:solidFill>
            <a:schemeClr val="tx2">
              <a:lumMod val="20000"/>
              <a:lumOff val="80000"/>
            </a:schemeClr>
          </a:solidFill>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smtClean="0"/>
              <a:t>Bild per Klick auf Symbol einfügen</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Halbseitiges Foto">
    <p:spTree>
      <p:nvGrpSpPr>
        <p:cNvPr id="1" name=""/>
        <p:cNvGrpSpPr/>
        <p:nvPr/>
      </p:nvGrpSpPr>
      <p:grpSpPr>
        <a:xfrm>
          <a:off x="0" y="0"/>
          <a:ext cx="0" cy="0"/>
          <a:chOff x="0" y="0"/>
          <a:chExt cx="0" cy="0"/>
        </a:xfrm>
      </p:grpSpPr>
      <p:sp>
        <p:nvSpPr>
          <p:cNvPr id="67" name="Picture Placeholder 13"/>
          <p:cNvSpPr>
            <a:spLocks noGrp="1"/>
          </p:cNvSpPr>
          <p:nvPr>
            <p:ph type="pic" idx="13" hasCustomPrompt="1"/>
          </p:nvPr>
        </p:nvSpPr>
        <p:spPr>
          <a:xfrm>
            <a:off x="12210080" y="0"/>
            <a:ext cx="12180272" cy="13716000"/>
          </a:xfrm>
          <a:prstGeom prst="rect">
            <a:avLst/>
          </a:prstGeom>
          <a:solidFill>
            <a:schemeClr val="tx2">
              <a:lumMod val="20000"/>
              <a:lumOff val="80000"/>
            </a:schemeClr>
          </a:solidFill>
        </p:spPr>
        <p:txBody>
          <a:bodyPr lIns="91439" tIns="45719" rIns="91439" bIns="45719">
            <a:noAutofit/>
          </a:bodyPr>
          <a:lstStyle>
            <a:lvl1pPr marL="0" marR="0" indent="0" algn="l" defTabSz="457429" rtl="0" eaLnBrk="1" fontAlgn="auto" latinLnBrk="0" hangingPunct="1">
              <a:lnSpc>
                <a:spcPct val="100000"/>
              </a:lnSpc>
              <a:spcBef>
                <a:spcPts val="0"/>
              </a:spcBef>
              <a:spcAft>
                <a:spcPts val="0"/>
              </a:spcAft>
              <a:buClrTx/>
              <a:buSzPct val="100000"/>
              <a:buFont typeface="Arial"/>
              <a:buNone/>
              <a:tabLst/>
              <a:defRPr sz="3200" baseline="0">
                <a:solidFill>
                  <a:schemeClr val="tx2"/>
                </a:solidFill>
              </a:defRPr>
            </a:lvl1pPr>
          </a:lstStyle>
          <a:p>
            <a:pPr marL="0" marR="0" lvl="0" indent="0" algn="l" defTabSz="457429" rtl="0" eaLnBrk="1" fontAlgn="auto" latinLnBrk="0" hangingPunct="1">
              <a:lnSpc>
                <a:spcPct val="100000"/>
              </a:lnSpc>
              <a:spcBef>
                <a:spcPts val="0"/>
              </a:spcBef>
              <a:spcAft>
                <a:spcPts val="0"/>
              </a:spcAft>
              <a:buClrTx/>
              <a:buSzPct val="100000"/>
              <a:buFont typeface="Arial"/>
              <a:buNone/>
              <a:tabLst/>
              <a:defRPr/>
            </a:pPr>
            <a:r>
              <a:rPr lang="de-DE" dirty="0"/>
              <a:t> </a:t>
            </a:r>
            <a:r>
              <a:rPr lang="de-DE" dirty="0" smtClean="0"/>
              <a:t>Bild per Klick auf Symbol einfügen</a:t>
            </a:r>
          </a:p>
        </p:txBody>
      </p:sp>
      <p:sp>
        <p:nvSpPr>
          <p:cNvPr id="68" name="Title Text"/>
          <p:cNvSpPr txBox="1">
            <a:spLocks noGrp="1"/>
          </p:cNvSpPr>
          <p:nvPr>
            <p:ph type="title" hasCustomPrompt="1"/>
          </p:nvPr>
        </p:nvSpPr>
        <p:spPr>
          <a:xfrm>
            <a:off x="1017625" y="730259"/>
            <a:ext cx="10664645" cy="1809742"/>
          </a:xfrm>
          <a:prstGeom prst="rect">
            <a:avLst/>
          </a:prstGeom>
        </p:spPr>
        <p:txBody>
          <a:bodyPr/>
          <a:lstStyle>
            <a:lvl1pPr>
              <a:defRPr/>
            </a:lvl1pPr>
          </a:lstStyle>
          <a:p>
            <a:r>
              <a:rPr lang="de-DE" dirty="0" smtClean="0"/>
              <a:t>Überschrift</a:t>
            </a:r>
            <a:endParaRPr dirty="0"/>
          </a:p>
        </p:txBody>
      </p:sp>
      <p:sp>
        <p:nvSpPr>
          <p:cNvPr id="69" name="Body Level One…"/>
          <p:cNvSpPr txBox="1">
            <a:spLocks noGrp="1"/>
          </p:cNvSpPr>
          <p:nvPr>
            <p:ph type="body" sz="half" idx="1"/>
          </p:nvPr>
        </p:nvSpPr>
        <p:spPr>
          <a:xfrm>
            <a:off x="1018729" y="3773977"/>
            <a:ext cx="10663543" cy="9062547"/>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a:p>
        </p:txBody>
      </p:sp>
      <p:sp>
        <p:nvSpPr>
          <p:cNvPr id="70" name="Textplatzhalter 6"/>
          <p:cNvSpPr>
            <a:spLocks noGrp="1"/>
          </p:cNvSpPr>
          <p:nvPr>
            <p:ph type="body" sz="quarter" idx="14" hasCustomPrompt="1"/>
          </p:nvPr>
        </p:nvSpPr>
        <p:spPr>
          <a:xfrm>
            <a:off x="1018728" y="2540001"/>
            <a:ext cx="10663544" cy="682625"/>
          </a:xfrm>
          <a:prstGeom prst="rect">
            <a:avLst/>
          </a:prstGeom>
        </p:spPr>
        <p:txBody>
          <a:bodyPr/>
          <a:lstStyle>
            <a:lvl1pPr marL="0" indent="0">
              <a:lnSpc>
                <a:spcPct val="90000"/>
              </a:lnSpc>
              <a:spcBef>
                <a:spcPts val="2001"/>
              </a:spcBef>
              <a:buSzTx/>
              <a:buFontTx/>
              <a:buNone/>
              <a:defRPr sz="2800" cap="all">
                <a:solidFill>
                  <a:schemeClr val="accent6"/>
                </a:solidFill>
              </a:defRPr>
            </a:lvl1pPr>
          </a:lstStyle>
          <a:p>
            <a:pPr marL="0" indent="0">
              <a:lnSpc>
                <a:spcPct val="90000"/>
              </a:lnSpc>
              <a:spcBef>
                <a:spcPts val="2000"/>
              </a:spcBef>
              <a:buSzTx/>
              <a:buFontTx/>
              <a:buNone/>
              <a:defRPr sz="2800" cap="all">
                <a:solidFill>
                  <a:schemeClr val="accent6"/>
                </a:solidFill>
              </a:defRPr>
            </a:pPr>
            <a:r>
              <a:rPr lang="de-DE" dirty="0" smtClean="0"/>
              <a:t>Untertitel</a:t>
            </a:r>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extfeld 4"/>
          <p:cNvSpPr txBox="1"/>
          <p:nvPr/>
        </p:nvSpPr>
        <p:spPr>
          <a:xfrm>
            <a:off x="20395326" y="12530959"/>
            <a:ext cx="3773867" cy="1077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43" rIns="45743" anchor="b">
            <a:spAutoFit/>
          </a:bodyPr>
          <a:lstStyle/>
          <a:p>
            <a:pPr algn="r">
              <a:defRPr sz="3200">
                <a:solidFill>
                  <a:srgbClr val="D6A437"/>
                </a:solidFill>
              </a:defRPr>
            </a:pPr>
            <a:r>
              <a:rPr sz="3202" dirty="0">
                <a:solidFill>
                  <a:schemeClr val="tx2"/>
                </a:solidFill>
                <a:latin typeface="Permanent Marker" panose="02000000000000000000" pitchFamily="2" charset="0"/>
              </a:rPr>
              <a:t>#</a:t>
            </a:r>
            <a:r>
              <a:rPr sz="3202" dirty="0" smtClean="0">
                <a:solidFill>
                  <a:schemeClr val="tx2"/>
                </a:solidFill>
                <a:latin typeface="Permanent Marker" panose="02000000000000000000" pitchFamily="2" charset="0"/>
              </a:rPr>
              <a:t>STERN2</a:t>
            </a:r>
            <a:r>
              <a:rPr lang="de-DE" sz="3202" dirty="0" smtClean="0">
                <a:solidFill>
                  <a:schemeClr val="tx2"/>
                </a:solidFill>
                <a:latin typeface="Permanent Marker" panose="02000000000000000000" pitchFamily="2" charset="0"/>
              </a:rPr>
              <a:t>1</a:t>
            </a:r>
            <a:endParaRPr sz="3202" dirty="0">
              <a:solidFill>
                <a:schemeClr val="tx2"/>
              </a:solidFill>
              <a:latin typeface="Permanent Marker" panose="02000000000000000000" pitchFamily="2" charset="0"/>
            </a:endParaRPr>
          </a:p>
          <a:p>
            <a:pPr algn="r">
              <a:defRPr sz="3200">
                <a:solidFill>
                  <a:srgbClr val="D6A437"/>
                </a:solidFill>
              </a:defRPr>
            </a:pPr>
            <a:r>
              <a:rPr sz="3202" dirty="0">
                <a:solidFill>
                  <a:schemeClr val="tx2"/>
                </a:solidFill>
                <a:latin typeface="Permanent Marker" panose="02000000000000000000" pitchFamily="2" charset="0"/>
              </a:rPr>
              <a:t>STERNSINGEN.AT</a:t>
            </a:r>
          </a:p>
        </p:txBody>
      </p:sp>
      <p:grpSp>
        <p:nvGrpSpPr>
          <p:cNvPr id="6" name="Gruppieren 14"/>
          <p:cNvGrpSpPr/>
          <p:nvPr/>
        </p:nvGrpSpPr>
        <p:grpSpPr>
          <a:xfrm>
            <a:off x="256922" y="12536285"/>
            <a:ext cx="4799852" cy="980206"/>
            <a:chOff x="0" y="0"/>
            <a:chExt cx="4797351" cy="980204"/>
          </a:xfrm>
        </p:grpSpPr>
        <p:sp>
          <p:nvSpPr>
            <p:cNvPr id="3" name="Freeform 5"/>
            <p:cNvSpPr/>
            <p:nvPr/>
          </p:nvSpPr>
          <p:spPr>
            <a:xfrm>
              <a:off x="-1" y="-1"/>
              <a:ext cx="936223" cy="980206"/>
            </a:xfrm>
            <a:custGeom>
              <a:avLst/>
              <a:gdLst/>
              <a:ahLst/>
              <a:cxnLst>
                <a:cxn ang="0">
                  <a:pos x="wd2" y="hd2"/>
                </a:cxn>
                <a:cxn ang="5400000">
                  <a:pos x="wd2" y="hd2"/>
                </a:cxn>
                <a:cxn ang="10800000">
                  <a:pos x="wd2" y="hd2"/>
                </a:cxn>
                <a:cxn ang="16200000">
                  <a:pos x="wd2" y="hd2"/>
                </a:cxn>
              </a:cxnLst>
              <a:rect l="0" t="0" r="r" b="b"/>
              <a:pathLst>
                <a:path w="21600" h="21600" extrusionOk="0">
                  <a:moveTo>
                    <a:pt x="3795" y="10729"/>
                  </a:moveTo>
                  <a:cubicBezTo>
                    <a:pt x="438" y="10871"/>
                    <a:pt x="438" y="10871"/>
                    <a:pt x="438" y="10871"/>
                  </a:cubicBezTo>
                  <a:cubicBezTo>
                    <a:pt x="730" y="20894"/>
                    <a:pt x="730" y="20894"/>
                    <a:pt x="730" y="20894"/>
                  </a:cubicBezTo>
                  <a:cubicBezTo>
                    <a:pt x="11092" y="20471"/>
                    <a:pt x="11092" y="20471"/>
                    <a:pt x="11092" y="20471"/>
                  </a:cubicBezTo>
                  <a:cubicBezTo>
                    <a:pt x="10946" y="17224"/>
                    <a:pt x="10946" y="17224"/>
                    <a:pt x="10946" y="17224"/>
                  </a:cubicBezTo>
                  <a:cubicBezTo>
                    <a:pt x="7151" y="17224"/>
                    <a:pt x="4086" y="14400"/>
                    <a:pt x="3795" y="10729"/>
                  </a:cubicBezTo>
                  <a:moveTo>
                    <a:pt x="11384" y="1129"/>
                  </a:moveTo>
                  <a:cubicBezTo>
                    <a:pt x="11384" y="3106"/>
                    <a:pt x="11384" y="3106"/>
                    <a:pt x="11384" y="3106"/>
                  </a:cubicBezTo>
                  <a:cubicBezTo>
                    <a:pt x="15908" y="3247"/>
                    <a:pt x="19411" y="6635"/>
                    <a:pt x="19557" y="11012"/>
                  </a:cubicBezTo>
                  <a:cubicBezTo>
                    <a:pt x="21600" y="11012"/>
                    <a:pt x="21600" y="11012"/>
                    <a:pt x="21600" y="11012"/>
                  </a:cubicBezTo>
                  <a:cubicBezTo>
                    <a:pt x="21600" y="1129"/>
                    <a:pt x="21600" y="1129"/>
                    <a:pt x="21600" y="1129"/>
                  </a:cubicBezTo>
                  <a:lnTo>
                    <a:pt x="11384" y="1129"/>
                  </a:lnTo>
                  <a:close/>
                  <a:moveTo>
                    <a:pt x="11384" y="18353"/>
                  </a:moveTo>
                  <a:cubicBezTo>
                    <a:pt x="11384" y="21600"/>
                    <a:pt x="11384" y="21600"/>
                    <a:pt x="11384" y="21600"/>
                  </a:cubicBezTo>
                  <a:cubicBezTo>
                    <a:pt x="21600" y="21600"/>
                    <a:pt x="21600" y="21600"/>
                    <a:pt x="21600" y="21600"/>
                  </a:cubicBezTo>
                  <a:cubicBezTo>
                    <a:pt x="21600" y="11576"/>
                    <a:pt x="21600" y="11576"/>
                    <a:pt x="21600" y="11576"/>
                  </a:cubicBezTo>
                  <a:cubicBezTo>
                    <a:pt x="18243" y="11576"/>
                    <a:pt x="18243" y="11576"/>
                    <a:pt x="18243" y="11576"/>
                  </a:cubicBezTo>
                  <a:cubicBezTo>
                    <a:pt x="18097" y="15247"/>
                    <a:pt x="15032" y="18212"/>
                    <a:pt x="11384" y="18353"/>
                  </a:cubicBezTo>
                  <a:moveTo>
                    <a:pt x="10946" y="16659"/>
                  </a:moveTo>
                  <a:cubicBezTo>
                    <a:pt x="10654" y="10588"/>
                    <a:pt x="10654" y="10588"/>
                    <a:pt x="10654" y="10588"/>
                  </a:cubicBezTo>
                  <a:cubicBezTo>
                    <a:pt x="4378" y="10729"/>
                    <a:pt x="4378" y="10729"/>
                    <a:pt x="4378" y="10729"/>
                  </a:cubicBezTo>
                  <a:cubicBezTo>
                    <a:pt x="4670" y="13976"/>
                    <a:pt x="7443" y="16518"/>
                    <a:pt x="10946" y="16659"/>
                  </a:cubicBezTo>
                  <a:moveTo>
                    <a:pt x="10362" y="3388"/>
                  </a:moveTo>
                  <a:cubicBezTo>
                    <a:pt x="10362" y="0"/>
                    <a:pt x="10362" y="0"/>
                    <a:pt x="10362" y="0"/>
                  </a:cubicBezTo>
                  <a:cubicBezTo>
                    <a:pt x="0" y="282"/>
                    <a:pt x="0" y="282"/>
                    <a:pt x="0" y="282"/>
                  </a:cubicBezTo>
                  <a:cubicBezTo>
                    <a:pt x="292" y="10306"/>
                    <a:pt x="292" y="10306"/>
                    <a:pt x="292" y="10306"/>
                  </a:cubicBezTo>
                  <a:cubicBezTo>
                    <a:pt x="3795" y="10165"/>
                    <a:pt x="3795" y="10165"/>
                    <a:pt x="3795" y="10165"/>
                  </a:cubicBezTo>
                  <a:cubicBezTo>
                    <a:pt x="3795" y="6635"/>
                    <a:pt x="6714" y="3529"/>
                    <a:pt x="10362" y="3388"/>
                  </a:cubicBezTo>
                  <a:moveTo>
                    <a:pt x="11384" y="6353"/>
                  </a:moveTo>
                  <a:cubicBezTo>
                    <a:pt x="11384" y="11012"/>
                    <a:pt x="11384" y="11012"/>
                    <a:pt x="11384" y="11012"/>
                  </a:cubicBezTo>
                  <a:cubicBezTo>
                    <a:pt x="16200" y="11012"/>
                    <a:pt x="16200" y="11012"/>
                    <a:pt x="16200" y="11012"/>
                  </a:cubicBezTo>
                  <a:cubicBezTo>
                    <a:pt x="16054" y="8612"/>
                    <a:pt x="13865" y="6494"/>
                    <a:pt x="11384" y="6353"/>
                  </a:cubicBezTo>
                  <a:moveTo>
                    <a:pt x="18243" y="11012"/>
                  </a:moveTo>
                  <a:cubicBezTo>
                    <a:pt x="18973" y="11012"/>
                    <a:pt x="18973" y="11012"/>
                    <a:pt x="18973" y="11012"/>
                  </a:cubicBezTo>
                  <a:cubicBezTo>
                    <a:pt x="18827" y="7059"/>
                    <a:pt x="15470" y="3812"/>
                    <a:pt x="11384" y="3671"/>
                  </a:cubicBezTo>
                  <a:cubicBezTo>
                    <a:pt x="11384" y="4376"/>
                    <a:pt x="11384" y="4376"/>
                    <a:pt x="11384" y="4376"/>
                  </a:cubicBezTo>
                  <a:cubicBezTo>
                    <a:pt x="15032" y="4518"/>
                    <a:pt x="18097" y="7482"/>
                    <a:pt x="18243" y="11012"/>
                  </a:cubicBezTo>
                  <a:moveTo>
                    <a:pt x="4378" y="10165"/>
                  </a:moveTo>
                  <a:cubicBezTo>
                    <a:pt x="10654" y="10024"/>
                    <a:pt x="10654" y="10024"/>
                    <a:pt x="10654" y="10024"/>
                  </a:cubicBezTo>
                  <a:cubicBezTo>
                    <a:pt x="10508" y="3953"/>
                    <a:pt x="10508" y="3953"/>
                    <a:pt x="10508" y="3953"/>
                  </a:cubicBezTo>
                  <a:cubicBezTo>
                    <a:pt x="7005" y="4235"/>
                    <a:pt x="4378" y="6918"/>
                    <a:pt x="4378" y="10165"/>
                  </a:cubicBezTo>
                  <a:moveTo>
                    <a:pt x="16784" y="11012"/>
                  </a:moveTo>
                  <a:cubicBezTo>
                    <a:pt x="17659" y="11012"/>
                    <a:pt x="17659" y="11012"/>
                    <a:pt x="17659" y="11012"/>
                  </a:cubicBezTo>
                  <a:cubicBezTo>
                    <a:pt x="17514" y="7765"/>
                    <a:pt x="14741" y="5082"/>
                    <a:pt x="11384" y="5082"/>
                  </a:cubicBezTo>
                  <a:cubicBezTo>
                    <a:pt x="11384" y="5788"/>
                    <a:pt x="11384" y="5788"/>
                    <a:pt x="11384" y="5788"/>
                  </a:cubicBezTo>
                  <a:cubicBezTo>
                    <a:pt x="14303" y="5929"/>
                    <a:pt x="16638" y="8188"/>
                    <a:pt x="16784" y="11012"/>
                  </a:cubicBezTo>
                  <a:moveTo>
                    <a:pt x="17659" y="11576"/>
                  </a:moveTo>
                  <a:cubicBezTo>
                    <a:pt x="11384" y="11576"/>
                    <a:pt x="11384" y="11576"/>
                    <a:pt x="11384" y="11576"/>
                  </a:cubicBezTo>
                  <a:cubicBezTo>
                    <a:pt x="11384" y="17647"/>
                    <a:pt x="11384" y="17647"/>
                    <a:pt x="11384" y="17647"/>
                  </a:cubicBezTo>
                  <a:cubicBezTo>
                    <a:pt x="14741" y="17506"/>
                    <a:pt x="17514" y="14965"/>
                    <a:pt x="17659" y="11576"/>
                  </a:cubicBezTo>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sp>
          <p:nvSpPr>
            <p:cNvPr id="4" name="Freeform 6"/>
            <p:cNvSpPr/>
            <p:nvPr/>
          </p:nvSpPr>
          <p:spPr>
            <a:xfrm>
              <a:off x="986488" y="622053"/>
              <a:ext cx="3810864" cy="235627"/>
            </a:xfrm>
            <a:custGeom>
              <a:avLst/>
              <a:gdLst/>
              <a:ahLst/>
              <a:cxnLst>
                <a:cxn ang="0">
                  <a:pos x="wd2" y="hd2"/>
                </a:cxn>
                <a:cxn ang="5400000">
                  <a:pos x="wd2" y="hd2"/>
                </a:cxn>
                <a:cxn ang="10800000">
                  <a:pos x="wd2" y="hd2"/>
                </a:cxn>
                <a:cxn ang="16200000">
                  <a:pos x="wd2" y="hd2"/>
                </a:cxn>
              </a:cxnLst>
              <a:rect l="0" t="0" r="r" b="b"/>
              <a:pathLst>
                <a:path w="21600" h="21600" extrusionOk="0">
                  <a:moveTo>
                    <a:pt x="21421" y="4086"/>
                  </a:moveTo>
                  <a:cubicBezTo>
                    <a:pt x="21242" y="4086"/>
                    <a:pt x="21242" y="4086"/>
                    <a:pt x="21242" y="4086"/>
                  </a:cubicBezTo>
                  <a:cubicBezTo>
                    <a:pt x="21242" y="17514"/>
                    <a:pt x="21242" y="17514"/>
                    <a:pt x="21242" y="17514"/>
                  </a:cubicBezTo>
                  <a:cubicBezTo>
                    <a:pt x="21421" y="17514"/>
                    <a:pt x="21421" y="17514"/>
                    <a:pt x="21421" y="17514"/>
                  </a:cubicBezTo>
                  <a:cubicBezTo>
                    <a:pt x="21421" y="9924"/>
                    <a:pt x="21421" y="9924"/>
                    <a:pt x="21421" y="9924"/>
                  </a:cubicBezTo>
                  <a:cubicBezTo>
                    <a:pt x="21421" y="7589"/>
                    <a:pt x="21493" y="7005"/>
                    <a:pt x="21600" y="7589"/>
                  </a:cubicBezTo>
                  <a:cubicBezTo>
                    <a:pt x="21600" y="4086"/>
                    <a:pt x="21600" y="4086"/>
                    <a:pt x="21600" y="4086"/>
                  </a:cubicBezTo>
                  <a:cubicBezTo>
                    <a:pt x="21564" y="4086"/>
                    <a:pt x="21528" y="4086"/>
                    <a:pt x="21493" y="4670"/>
                  </a:cubicBezTo>
                  <a:cubicBezTo>
                    <a:pt x="21457" y="4670"/>
                    <a:pt x="21457" y="5254"/>
                    <a:pt x="21421" y="6422"/>
                  </a:cubicBezTo>
                  <a:cubicBezTo>
                    <a:pt x="21421" y="6422"/>
                    <a:pt x="21421" y="6422"/>
                    <a:pt x="21421" y="6422"/>
                  </a:cubicBezTo>
                  <a:lnTo>
                    <a:pt x="21421" y="4086"/>
                  </a:lnTo>
                  <a:close/>
                  <a:moveTo>
                    <a:pt x="20848" y="11676"/>
                  </a:moveTo>
                  <a:cubicBezTo>
                    <a:pt x="20848" y="12843"/>
                    <a:pt x="20884" y="15178"/>
                    <a:pt x="20776" y="15178"/>
                  </a:cubicBezTo>
                  <a:cubicBezTo>
                    <a:pt x="20704" y="15178"/>
                    <a:pt x="20669" y="14595"/>
                    <a:pt x="20669" y="13427"/>
                  </a:cubicBezTo>
                  <a:cubicBezTo>
                    <a:pt x="20669" y="12843"/>
                    <a:pt x="20669" y="12259"/>
                    <a:pt x="20704" y="12259"/>
                  </a:cubicBezTo>
                  <a:cubicBezTo>
                    <a:pt x="20776" y="11092"/>
                    <a:pt x="20812" y="11092"/>
                    <a:pt x="20848" y="10508"/>
                  </a:cubicBezTo>
                  <a:lnTo>
                    <a:pt x="20848" y="11676"/>
                  </a:lnTo>
                  <a:close/>
                  <a:moveTo>
                    <a:pt x="21063" y="17514"/>
                  </a:moveTo>
                  <a:cubicBezTo>
                    <a:pt x="21063" y="16930"/>
                    <a:pt x="21063" y="16346"/>
                    <a:pt x="21063" y="15178"/>
                  </a:cubicBezTo>
                  <a:cubicBezTo>
                    <a:pt x="21063" y="7589"/>
                    <a:pt x="21063" y="7589"/>
                    <a:pt x="21063" y="7589"/>
                  </a:cubicBezTo>
                  <a:cubicBezTo>
                    <a:pt x="21063" y="5838"/>
                    <a:pt x="21027" y="3503"/>
                    <a:pt x="20776" y="3503"/>
                  </a:cubicBezTo>
                  <a:cubicBezTo>
                    <a:pt x="20561" y="3503"/>
                    <a:pt x="20490" y="5254"/>
                    <a:pt x="20490" y="8173"/>
                  </a:cubicBezTo>
                  <a:cubicBezTo>
                    <a:pt x="20669" y="8173"/>
                    <a:pt x="20669" y="8173"/>
                    <a:pt x="20669" y="8173"/>
                  </a:cubicBezTo>
                  <a:cubicBezTo>
                    <a:pt x="20669" y="7005"/>
                    <a:pt x="20704" y="5838"/>
                    <a:pt x="20776" y="5838"/>
                  </a:cubicBezTo>
                  <a:cubicBezTo>
                    <a:pt x="20812" y="5838"/>
                    <a:pt x="20848" y="6422"/>
                    <a:pt x="20848" y="7005"/>
                  </a:cubicBezTo>
                  <a:cubicBezTo>
                    <a:pt x="20884" y="7589"/>
                    <a:pt x="20848" y="8173"/>
                    <a:pt x="20776" y="8757"/>
                  </a:cubicBezTo>
                  <a:cubicBezTo>
                    <a:pt x="20633" y="9924"/>
                    <a:pt x="20490" y="10508"/>
                    <a:pt x="20490" y="13427"/>
                  </a:cubicBezTo>
                  <a:cubicBezTo>
                    <a:pt x="20490" y="16346"/>
                    <a:pt x="20561" y="17514"/>
                    <a:pt x="20704" y="17514"/>
                  </a:cubicBezTo>
                  <a:cubicBezTo>
                    <a:pt x="20776" y="17514"/>
                    <a:pt x="20812" y="16930"/>
                    <a:pt x="20884" y="15762"/>
                  </a:cubicBezTo>
                  <a:cubicBezTo>
                    <a:pt x="20884" y="15762"/>
                    <a:pt x="20884" y="15762"/>
                    <a:pt x="20884" y="15762"/>
                  </a:cubicBezTo>
                  <a:cubicBezTo>
                    <a:pt x="20884" y="16346"/>
                    <a:pt x="20884" y="16930"/>
                    <a:pt x="20884" y="17514"/>
                  </a:cubicBezTo>
                  <a:lnTo>
                    <a:pt x="21063" y="17514"/>
                  </a:lnTo>
                  <a:close/>
                  <a:moveTo>
                    <a:pt x="19988" y="17514"/>
                  </a:moveTo>
                  <a:cubicBezTo>
                    <a:pt x="19988" y="8757"/>
                    <a:pt x="19988" y="8757"/>
                    <a:pt x="19988" y="8757"/>
                  </a:cubicBezTo>
                  <a:cubicBezTo>
                    <a:pt x="19988" y="7005"/>
                    <a:pt x="20024" y="5838"/>
                    <a:pt x="20096" y="5838"/>
                  </a:cubicBezTo>
                  <a:cubicBezTo>
                    <a:pt x="20167" y="6422"/>
                    <a:pt x="20167" y="7005"/>
                    <a:pt x="20167" y="8173"/>
                  </a:cubicBezTo>
                  <a:cubicBezTo>
                    <a:pt x="20167" y="17514"/>
                    <a:pt x="20167" y="17514"/>
                    <a:pt x="20167" y="17514"/>
                  </a:cubicBezTo>
                  <a:cubicBezTo>
                    <a:pt x="20346" y="17514"/>
                    <a:pt x="20346" y="17514"/>
                    <a:pt x="20346" y="17514"/>
                  </a:cubicBezTo>
                  <a:cubicBezTo>
                    <a:pt x="20346" y="7005"/>
                    <a:pt x="20346" y="7005"/>
                    <a:pt x="20346" y="7005"/>
                  </a:cubicBezTo>
                  <a:cubicBezTo>
                    <a:pt x="20346" y="4670"/>
                    <a:pt x="20275" y="3503"/>
                    <a:pt x="20167" y="3503"/>
                  </a:cubicBezTo>
                  <a:cubicBezTo>
                    <a:pt x="20131" y="3503"/>
                    <a:pt x="20060" y="4086"/>
                    <a:pt x="19988" y="5254"/>
                  </a:cubicBezTo>
                  <a:cubicBezTo>
                    <a:pt x="19988" y="5254"/>
                    <a:pt x="19988" y="5254"/>
                    <a:pt x="19988" y="5254"/>
                  </a:cubicBezTo>
                  <a:cubicBezTo>
                    <a:pt x="19988" y="0"/>
                    <a:pt x="19988" y="0"/>
                    <a:pt x="19988" y="0"/>
                  </a:cubicBezTo>
                  <a:cubicBezTo>
                    <a:pt x="19809" y="0"/>
                    <a:pt x="19809" y="0"/>
                    <a:pt x="19809" y="0"/>
                  </a:cubicBezTo>
                  <a:cubicBezTo>
                    <a:pt x="19809" y="17514"/>
                    <a:pt x="19809" y="17514"/>
                    <a:pt x="19809" y="17514"/>
                  </a:cubicBezTo>
                  <a:lnTo>
                    <a:pt x="19988" y="17514"/>
                  </a:lnTo>
                  <a:close/>
                  <a:moveTo>
                    <a:pt x="19666" y="8757"/>
                  </a:moveTo>
                  <a:cubicBezTo>
                    <a:pt x="19666" y="7589"/>
                    <a:pt x="19666" y="7589"/>
                    <a:pt x="19666" y="7589"/>
                  </a:cubicBezTo>
                  <a:cubicBezTo>
                    <a:pt x="19666" y="5838"/>
                    <a:pt x="19594" y="3503"/>
                    <a:pt x="19415" y="3503"/>
                  </a:cubicBezTo>
                  <a:cubicBezTo>
                    <a:pt x="19272" y="3503"/>
                    <a:pt x="19164" y="4670"/>
                    <a:pt x="19164" y="8173"/>
                  </a:cubicBezTo>
                  <a:cubicBezTo>
                    <a:pt x="19164" y="12843"/>
                    <a:pt x="19164" y="12843"/>
                    <a:pt x="19164" y="12843"/>
                  </a:cubicBezTo>
                  <a:cubicBezTo>
                    <a:pt x="19128" y="16346"/>
                    <a:pt x="19236" y="17514"/>
                    <a:pt x="19415" y="17514"/>
                  </a:cubicBezTo>
                  <a:cubicBezTo>
                    <a:pt x="19594" y="17514"/>
                    <a:pt x="19666" y="16346"/>
                    <a:pt x="19666" y="13427"/>
                  </a:cubicBezTo>
                  <a:cubicBezTo>
                    <a:pt x="19666" y="12259"/>
                    <a:pt x="19666" y="12259"/>
                    <a:pt x="19666" y="12259"/>
                  </a:cubicBezTo>
                  <a:cubicBezTo>
                    <a:pt x="19487" y="12259"/>
                    <a:pt x="19487" y="12259"/>
                    <a:pt x="19487" y="12259"/>
                  </a:cubicBezTo>
                  <a:cubicBezTo>
                    <a:pt x="19487" y="13427"/>
                    <a:pt x="19487" y="13427"/>
                    <a:pt x="19487" y="13427"/>
                  </a:cubicBezTo>
                  <a:cubicBezTo>
                    <a:pt x="19451" y="14595"/>
                    <a:pt x="19451" y="15178"/>
                    <a:pt x="19415" y="15178"/>
                  </a:cubicBezTo>
                  <a:cubicBezTo>
                    <a:pt x="19343" y="15178"/>
                    <a:pt x="19343" y="14595"/>
                    <a:pt x="19343" y="12259"/>
                  </a:cubicBezTo>
                  <a:cubicBezTo>
                    <a:pt x="19343" y="8757"/>
                    <a:pt x="19343" y="8757"/>
                    <a:pt x="19343" y="8757"/>
                  </a:cubicBezTo>
                  <a:cubicBezTo>
                    <a:pt x="19343" y="7589"/>
                    <a:pt x="19343" y="5838"/>
                    <a:pt x="19415" y="5838"/>
                  </a:cubicBezTo>
                  <a:cubicBezTo>
                    <a:pt x="19451" y="5838"/>
                    <a:pt x="19451" y="6422"/>
                    <a:pt x="19487" y="7005"/>
                  </a:cubicBezTo>
                  <a:cubicBezTo>
                    <a:pt x="19487" y="8757"/>
                    <a:pt x="19487" y="8757"/>
                    <a:pt x="19487" y="8757"/>
                  </a:cubicBezTo>
                  <a:lnTo>
                    <a:pt x="19666" y="8757"/>
                  </a:lnTo>
                  <a:close/>
                  <a:moveTo>
                    <a:pt x="18484" y="12843"/>
                  </a:moveTo>
                  <a:cubicBezTo>
                    <a:pt x="18448" y="16930"/>
                    <a:pt x="18663" y="17514"/>
                    <a:pt x="18734" y="17514"/>
                  </a:cubicBezTo>
                  <a:cubicBezTo>
                    <a:pt x="19021" y="17514"/>
                    <a:pt x="19057" y="15178"/>
                    <a:pt x="19021" y="12843"/>
                  </a:cubicBezTo>
                  <a:cubicBezTo>
                    <a:pt x="19021" y="12259"/>
                    <a:pt x="18949" y="11092"/>
                    <a:pt x="18913" y="10508"/>
                  </a:cubicBezTo>
                  <a:cubicBezTo>
                    <a:pt x="18734" y="8757"/>
                    <a:pt x="18734" y="8757"/>
                    <a:pt x="18734" y="8757"/>
                  </a:cubicBezTo>
                  <a:cubicBezTo>
                    <a:pt x="18699" y="8173"/>
                    <a:pt x="18663" y="8173"/>
                    <a:pt x="18663" y="7005"/>
                  </a:cubicBezTo>
                  <a:cubicBezTo>
                    <a:pt x="18663" y="6422"/>
                    <a:pt x="18699" y="5838"/>
                    <a:pt x="18770" y="5838"/>
                  </a:cubicBezTo>
                  <a:cubicBezTo>
                    <a:pt x="18806" y="5838"/>
                    <a:pt x="18842" y="6422"/>
                    <a:pt x="18842" y="8173"/>
                  </a:cubicBezTo>
                  <a:cubicBezTo>
                    <a:pt x="19021" y="8173"/>
                    <a:pt x="19021" y="8173"/>
                    <a:pt x="19021" y="8173"/>
                  </a:cubicBezTo>
                  <a:cubicBezTo>
                    <a:pt x="19021" y="5254"/>
                    <a:pt x="18949" y="3503"/>
                    <a:pt x="18770" y="3503"/>
                  </a:cubicBezTo>
                  <a:cubicBezTo>
                    <a:pt x="18591" y="3503"/>
                    <a:pt x="18484" y="4670"/>
                    <a:pt x="18484" y="7005"/>
                  </a:cubicBezTo>
                  <a:cubicBezTo>
                    <a:pt x="18484" y="8757"/>
                    <a:pt x="18555" y="9924"/>
                    <a:pt x="18627" y="11092"/>
                  </a:cubicBezTo>
                  <a:cubicBezTo>
                    <a:pt x="18734" y="12259"/>
                    <a:pt x="18734" y="12259"/>
                    <a:pt x="18734" y="12259"/>
                  </a:cubicBezTo>
                  <a:cubicBezTo>
                    <a:pt x="18770" y="12843"/>
                    <a:pt x="18842" y="12843"/>
                    <a:pt x="18842" y="14011"/>
                  </a:cubicBezTo>
                  <a:cubicBezTo>
                    <a:pt x="18842" y="14595"/>
                    <a:pt x="18806" y="15178"/>
                    <a:pt x="18770" y="15178"/>
                  </a:cubicBezTo>
                  <a:cubicBezTo>
                    <a:pt x="18699" y="15178"/>
                    <a:pt x="18663" y="15178"/>
                    <a:pt x="18663" y="12843"/>
                  </a:cubicBezTo>
                  <a:lnTo>
                    <a:pt x="18484" y="12843"/>
                  </a:lnTo>
                  <a:close/>
                  <a:moveTo>
                    <a:pt x="17803" y="18681"/>
                  </a:moveTo>
                  <a:cubicBezTo>
                    <a:pt x="17839" y="21016"/>
                    <a:pt x="17910" y="21600"/>
                    <a:pt x="18054" y="21600"/>
                  </a:cubicBezTo>
                  <a:cubicBezTo>
                    <a:pt x="18304" y="21600"/>
                    <a:pt x="18340" y="19265"/>
                    <a:pt x="18340" y="16930"/>
                  </a:cubicBezTo>
                  <a:cubicBezTo>
                    <a:pt x="18340" y="4086"/>
                    <a:pt x="18340" y="4086"/>
                    <a:pt x="18340" y="4086"/>
                  </a:cubicBezTo>
                  <a:cubicBezTo>
                    <a:pt x="18161" y="4086"/>
                    <a:pt x="18161" y="4086"/>
                    <a:pt x="18161" y="4086"/>
                  </a:cubicBezTo>
                  <a:cubicBezTo>
                    <a:pt x="18161" y="5254"/>
                    <a:pt x="18161" y="5254"/>
                    <a:pt x="18161" y="5254"/>
                  </a:cubicBezTo>
                  <a:cubicBezTo>
                    <a:pt x="18161" y="5254"/>
                    <a:pt x="18161" y="5254"/>
                    <a:pt x="18161" y="5254"/>
                  </a:cubicBezTo>
                  <a:cubicBezTo>
                    <a:pt x="18125" y="4086"/>
                    <a:pt x="18090" y="3503"/>
                    <a:pt x="17982" y="3503"/>
                  </a:cubicBezTo>
                  <a:cubicBezTo>
                    <a:pt x="17875" y="3503"/>
                    <a:pt x="17803" y="4670"/>
                    <a:pt x="17803" y="8173"/>
                  </a:cubicBezTo>
                  <a:cubicBezTo>
                    <a:pt x="17803" y="13427"/>
                    <a:pt x="17803" y="13427"/>
                    <a:pt x="17803" y="13427"/>
                  </a:cubicBezTo>
                  <a:cubicBezTo>
                    <a:pt x="17803" y="15178"/>
                    <a:pt x="17839" y="17514"/>
                    <a:pt x="17982" y="17514"/>
                  </a:cubicBezTo>
                  <a:cubicBezTo>
                    <a:pt x="18090" y="17514"/>
                    <a:pt x="18125" y="16930"/>
                    <a:pt x="18161" y="15762"/>
                  </a:cubicBezTo>
                  <a:cubicBezTo>
                    <a:pt x="18161" y="15762"/>
                    <a:pt x="18161" y="15762"/>
                    <a:pt x="18161" y="15762"/>
                  </a:cubicBezTo>
                  <a:cubicBezTo>
                    <a:pt x="18161" y="17514"/>
                    <a:pt x="18161" y="17514"/>
                    <a:pt x="18161" y="17514"/>
                  </a:cubicBezTo>
                  <a:cubicBezTo>
                    <a:pt x="18161" y="18681"/>
                    <a:pt x="18161" y="19265"/>
                    <a:pt x="18090" y="19265"/>
                  </a:cubicBezTo>
                  <a:cubicBezTo>
                    <a:pt x="18054" y="19265"/>
                    <a:pt x="18018" y="19265"/>
                    <a:pt x="18018" y="19265"/>
                  </a:cubicBezTo>
                  <a:cubicBezTo>
                    <a:pt x="18018" y="19265"/>
                    <a:pt x="17982" y="19265"/>
                    <a:pt x="17982" y="18681"/>
                  </a:cubicBezTo>
                  <a:lnTo>
                    <a:pt x="17803" y="18681"/>
                  </a:lnTo>
                  <a:close/>
                  <a:moveTo>
                    <a:pt x="18161" y="8757"/>
                  </a:moveTo>
                  <a:cubicBezTo>
                    <a:pt x="18161" y="12843"/>
                    <a:pt x="18161" y="12843"/>
                    <a:pt x="18161" y="12843"/>
                  </a:cubicBezTo>
                  <a:cubicBezTo>
                    <a:pt x="18161" y="14595"/>
                    <a:pt x="18125" y="15178"/>
                    <a:pt x="18054" y="15178"/>
                  </a:cubicBezTo>
                  <a:cubicBezTo>
                    <a:pt x="18018" y="15178"/>
                    <a:pt x="17982" y="14011"/>
                    <a:pt x="17982" y="12843"/>
                  </a:cubicBezTo>
                  <a:cubicBezTo>
                    <a:pt x="17982" y="8757"/>
                    <a:pt x="17982" y="8757"/>
                    <a:pt x="17982" y="8757"/>
                  </a:cubicBezTo>
                  <a:cubicBezTo>
                    <a:pt x="17982" y="7589"/>
                    <a:pt x="17982" y="5838"/>
                    <a:pt x="18090" y="5838"/>
                  </a:cubicBezTo>
                  <a:cubicBezTo>
                    <a:pt x="18161" y="5838"/>
                    <a:pt x="18161" y="8173"/>
                    <a:pt x="18161" y="8757"/>
                  </a:cubicBezTo>
                  <a:moveTo>
                    <a:pt x="17301" y="4086"/>
                  </a:moveTo>
                  <a:cubicBezTo>
                    <a:pt x="17087" y="4086"/>
                    <a:pt x="17087" y="4086"/>
                    <a:pt x="17087" y="4086"/>
                  </a:cubicBezTo>
                  <a:cubicBezTo>
                    <a:pt x="17087" y="17514"/>
                    <a:pt x="17087" y="17514"/>
                    <a:pt x="17087" y="17514"/>
                  </a:cubicBezTo>
                  <a:cubicBezTo>
                    <a:pt x="17301" y="17514"/>
                    <a:pt x="17301" y="17514"/>
                    <a:pt x="17301" y="17514"/>
                  </a:cubicBezTo>
                  <a:cubicBezTo>
                    <a:pt x="17301" y="8757"/>
                    <a:pt x="17301" y="8757"/>
                    <a:pt x="17301" y="8757"/>
                  </a:cubicBezTo>
                  <a:cubicBezTo>
                    <a:pt x="17266" y="7589"/>
                    <a:pt x="17301" y="6422"/>
                    <a:pt x="17373" y="6422"/>
                  </a:cubicBezTo>
                  <a:cubicBezTo>
                    <a:pt x="17445" y="6422"/>
                    <a:pt x="17445" y="7005"/>
                    <a:pt x="17445" y="8757"/>
                  </a:cubicBezTo>
                  <a:cubicBezTo>
                    <a:pt x="17445" y="17514"/>
                    <a:pt x="17445" y="17514"/>
                    <a:pt x="17445" y="17514"/>
                  </a:cubicBezTo>
                  <a:cubicBezTo>
                    <a:pt x="17624" y="17514"/>
                    <a:pt x="17624" y="17514"/>
                    <a:pt x="17624" y="17514"/>
                  </a:cubicBezTo>
                  <a:cubicBezTo>
                    <a:pt x="17624" y="7005"/>
                    <a:pt x="17624" y="7005"/>
                    <a:pt x="17624" y="7005"/>
                  </a:cubicBezTo>
                  <a:cubicBezTo>
                    <a:pt x="17660" y="4670"/>
                    <a:pt x="17552" y="3503"/>
                    <a:pt x="17445" y="3503"/>
                  </a:cubicBezTo>
                  <a:cubicBezTo>
                    <a:pt x="17409" y="3503"/>
                    <a:pt x="17337" y="4086"/>
                    <a:pt x="17301" y="5254"/>
                  </a:cubicBezTo>
                  <a:cubicBezTo>
                    <a:pt x="17301" y="5254"/>
                    <a:pt x="17301" y="5254"/>
                    <a:pt x="17301" y="5254"/>
                  </a:cubicBezTo>
                  <a:lnTo>
                    <a:pt x="17301" y="4086"/>
                  </a:lnTo>
                  <a:close/>
                  <a:moveTo>
                    <a:pt x="16728" y="17514"/>
                  </a:moveTo>
                  <a:cubicBezTo>
                    <a:pt x="16907" y="17514"/>
                    <a:pt x="16907" y="17514"/>
                    <a:pt x="16907" y="17514"/>
                  </a:cubicBezTo>
                  <a:cubicBezTo>
                    <a:pt x="16907" y="4086"/>
                    <a:pt x="16907" y="4086"/>
                    <a:pt x="16907" y="4086"/>
                  </a:cubicBezTo>
                  <a:cubicBezTo>
                    <a:pt x="16728" y="4086"/>
                    <a:pt x="16728" y="4086"/>
                    <a:pt x="16728" y="4086"/>
                  </a:cubicBezTo>
                  <a:cubicBezTo>
                    <a:pt x="16728" y="12843"/>
                    <a:pt x="16728" y="12843"/>
                    <a:pt x="16728" y="12843"/>
                  </a:cubicBezTo>
                  <a:cubicBezTo>
                    <a:pt x="16728" y="13427"/>
                    <a:pt x="16728" y="15178"/>
                    <a:pt x="16657" y="15178"/>
                  </a:cubicBezTo>
                  <a:cubicBezTo>
                    <a:pt x="16621" y="15178"/>
                    <a:pt x="16585" y="15178"/>
                    <a:pt x="16585" y="14595"/>
                  </a:cubicBezTo>
                  <a:cubicBezTo>
                    <a:pt x="16549" y="14595"/>
                    <a:pt x="16549" y="13427"/>
                    <a:pt x="16549" y="12843"/>
                  </a:cubicBezTo>
                  <a:cubicBezTo>
                    <a:pt x="16549" y="4086"/>
                    <a:pt x="16549" y="4086"/>
                    <a:pt x="16549" y="4086"/>
                  </a:cubicBezTo>
                  <a:cubicBezTo>
                    <a:pt x="16370" y="4086"/>
                    <a:pt x="16370" y="4086"/>
                    <a:pt x="16370" y="4086"/>
                  </a:cubicBezTo>
                  <a:cubicBezTo>
                    <a:pt x="16370" y="14011"/>
                    <a:pt x="16370" y="14011"/>
                    <a:pt x="16370" y="14011"/>
                  </a:cubicBezTo>
                  <a:cubicBezTo>
                    <a:pt x="16370" y="16346"/>
                    <a:pt x="16406" y="17514"/>
                    <a:pt x="16549" y="17514"/>
                  </a:cubicBezTo>
                  <a:cubicBezTo>
                    <a:pt x="16657" y="17514"/>
                    <a:pt x="16693" y="16930"/>
                    <a:pt x="16728" y="15178"/>
                  </a:cubicBezTo>
                  <a:cubicBezTo>
                    <a:pt x="16728" y="15178"/>
                    <a:pt x="16728" y="15178"/>
                    <a:pt x="16728" y="15178"/>
                  </a:cubicBezTo>
                  <a:lnTo>
                    <a:pt x="16728" y="17514"/>
                  </a:lnTo>
                  <a:close/>
                  <a:moveTo>
                    <a:pt x="15654" y="11676"/>
                  </a:moveTo>
                  <a:cubicBezTo>
                    <a:pt x="15654" y="13427"/>
                    <a:pt x="15690" y="15178"/>
                    <a:pt x="15690" y="15762"/>
                  </a:cubicBezTo>
                  <a:cubicBezTo>
                    <a:pt x="15761" y="17514"/>
                    <a:pt x="15833" y="17514"/>
                    <a:pt x="15904" y="17514"/>
                  </a:cubicBezTo>
                  <a:cubicBezTo>
                    <a:pt x="16012" y="17514"/>
                    <a:pt x="16084" y="17514"/>
                    <a:pt x="16155" y="16346"/>
                  </a:cubicBezTo>
                  <a:cubicBezTo>
                    <a:pt x="16227" y="15178"/>
                    <a:pt x="16191" y="13427"/>
                    <a:pt x="16191" y="12259"/>
                  </a:cubicBezTo>
                  <a:cubicBezTo>
                    <a:pt x="16191" y="0"/>
                    <a:pt x="16191" y="0"/>
                    <a:pt x="16191" y="0"/>
                  </a:cubicBezTo>
                  <a:cubicBezTo>
                    <a:pt x="16012" y="0"/>
                    <a:pt x="16012" y="0"/>
                    <a:pt x="16012" y="0"/>
                  </a:cubicBezTo>
                  <a:cubicBezTo>
                    <a:pt x="16012" y="13427"/>
                    <a:pt x="16012" y="13427"/>
                    <a:pt x="16012" y="13427"/>
                  </a:cubicBezTo>
                  <a:cubicBezTo>
                    <a:pt x="16012" y="14011"/>
                    <a:pt x="16012" y="15178"/>
                    <a:pt x="15940" y="15178"/>
                  </a:cubicBezTo>
                  <a:cubicBezTo>
                    <a:pt x="15869" y="15178"/>
                    <a:pt x="15869" y="14595"/>
                    <a:pt x="15869" y="14011"/>
                  </a:cubicBezTo>
                  <a:cubicBezTo>
                    <a:pt x="15869" y="11676"/>
                    <a:pt x="15869" y="11676"/>
                    <a:pt x="15869" y="11676"/>
                  </a:cubicBezTo>
                  <a:lnTo>
                    <a:pt x="15654" y="11676"/>
                  </a:lnTo>
                  <a:close/>
                  <a:moveTo>
                    <a:pt x="15045" y="4086"/>
                  </a:moveTo>
                  <a:cubicBezTo>
                    <a:pt x="14866" y="4086"/>
                    <a:pt x="14866" y="4086"/>
                    <a:pt x="14866" y="4086"/>
                  </a:cubicBezTo>
                  <a:cubicBezTo>
                    <a:pt x="14866" y="17514"/>
                    <a:pt x="14866" y="17514"/>
                    <a:pt x="14866" y="17514"/>
                  </a:cubicBezTo>
                  <a:cubicBezTo>
                    <a:pt x="15045" y="17514"/>
                    <a:pt x="15045" y="17514"/>
                    <a:pt x="15045" y="17514"/>
                  </a:cubicBezTo>
                  <a:cubicBezTo>
                    <a:pt x="15045" y="8757"/>
                    <a:pt x="15045" y="8757"/>
                    <a:pt x="15045" y="8757"/>
                  </a:cubicBezTo>
                  <a:cubicBezTo>
                    <a:pt x="15045" y="7589"/>
                    <a:pt x="15081" y="6422"/>
                    <a:pt x="15152" y="6422"/>
                  </a:cubicBezTo>
                  <a:cubicBezTo>
                    <a:pt x="15224" y="6422"/>
                    <a:pt x="15224" y="7005"/>
                    <a:pt x="15224" y="8757"/>
                  </a:cubicBezTo>
                  <a:cubicBezTo>
                    <a:pt x="15224" y="17514"/>
                    <a:pt x="15224" y="17514"/>
                    <a:pt x="15224" y="17514"/>
                  </a:cubicBezTo>
                  <a:cubicBezTo>
                    <a:pt x="15403" y="17514"/>
                    <a:pt x="15403" y="17514"/>
                    <a:pt x="15403" y="17514"/>
                  </a:cubicBezTo>
                  <a:cubicBezTo>
                    <a:pt x="15403" y="7005"/>
                    <a:pt x="15403" y="7005"/>
                    <a:pt x="15403" y="7005"/>
                  </a:cubicBezTo>
                  <a:cubicBezTo>
                    <a:pt x="15403" y="4670"/>
                    <a:pt x="15331" y="3503"/>
                    <a:pt x="15224" y="3503"/>
                  </a:cubicBezTo>
                  <a:cubicBezTo>
                    <a:pt x="15188" y="3503"/>
                    <a:pt x="15116" y="4086"/>
                    <a:pt x="15045" y="5254"/>
                  </a:cubicBezTo>
                  <a:cubicBezTo>
                    <a:pt x="15045" y="5254"/>
                    <a:pt x="15045" y="5254"/>
                    <a:pt x="15045" y="5254"/>
                  </a:cubicBezTo>
                  <a:lnTo>
                    <a:pt x="15045" y="4086"/>
                  </a:lnTo>
                  <a:close/>
                  <a:moveTo>
                    <a:pt x="14328" y="8757"/>
                  </a:moveTo>
                  <a:cubicBezTo>
                    <a:pt x="14328" y="8173"/>
                    <a:pt x="14328" y="8173"/>
                    <a:pt x="14328" y="8173"/>
                  </a:cubicBezTo>
                  <a:cubicBezTo>
                    <a:pt x="14328" y="7005"/>
                    <a:pt x="14328" y="5838"/>
                    <a:pt x="14436" y="5838"/>
                  </a:cubicBezTo>
                  <a:cubicBezTo>
                    <a:pt x="14507" y="5838"/>
                    <a:pt x="14507" y="6422"/>
                    <a:pt x="14507" y="7589"/>
                  </a:cubicBezTo>
                  <a:cubicBezTo>
                    <a:pt x="14507" y="8757"/>
                    <a:pt x="14507" y="8757"/>
                    <a:pt x="14507" y="8757"/>
                  </a:cubicBezTo>
                  <a:lnTo>
                    <a:pt x="14328" y="8757"/>
                  </a:lnTo>
                  <a:close/>
                  <a:moveTo>
                    <a:pt x="14149" y="12259"/>
                  </a:moveTo>
                  <a:cubicBezTo>
                    <a:pt x="14149" y="15762"/>
                    <a:pt x="14221" y="17514"/>
                    <a:pt x="14436" y="17514"/>
                  </a:cubicBezTo>
                  <a:cubicBezTo>
                    <a:pt x="14615" y="17514"/>
                    <a:pt x="14722" y="15762"/>
                    <a:pt x="14687" y="12843"/>
                  </a:cubicBezTo>
                  <a:cubicBezTo>
                    <a:pt x="14507" y="12843"/>
                    <a:pt x="14507" y="12843"/>
                    <a:pt x="14507" y="12843"/>
                  </a:cubicBezTo>
                  <a:cubicBezTo>
                    <a:pt x="14507" y="14595"/>
                    <a:pt x="14507" y="15178"/>
                    <a:pt x="14436" y="15178"/>
                  </a:cubicBezTo>
                  <a:cubicBezTo>
                    <a:pt x="14364" y="15178"/>
                    <a:pt x="14328" y="15178"/>
                    <a:pt x="14328" y="13427"/>
                  </a:cubicBezTo>
                  <a:cubicBezTo>
                    <a:pt x="14328" y="11092"/>
                    <a:pt x="14328" y="11092"/>
                    <a:pt x="14328" y="11092"/>
                  </a:cubicBezTo>
                  <a:cubicBezTo>
                    <a:pt x="14687" y="11092"/>
                    <a:pt x="14687" y="11092"/>
                    <a:pt x="14687" y="11092"/>
                  </a:cubicBezTo>
                  <a:cubicBezTo>
                    <a:pt x="14687" y="9341"/>
                    <a:pt x="14687" y="9341"/>
                    <a:pt x="14687" y="9341"/>
                  </a:cubicBezTo>
                  <a:cubicBezTo>
                    <a:pt x="14687" y="5838"/>
                    <a:pt x="14687" y="3503"/>
                    <a:pt x="14400" y="3503"/>
                  </a:cubicBezTo>
                  <a:cubicBezTo>
                    <a:pt x="14221" y="3503"/>
                    <a:pt x="14149" y="5254"/>
                    <a:pt x="14149" y="8757"/>
                  </a:cubicBezTo>
                  <a:lnTo>
                    <a:pt x="14149" y="12259"/>
                  </a:lnTo>
                  <a:close/>
                  <a:moveTo>
                    <a:pt x="13612" y="17514"/>
                  </a:moveTo>
                  <a:cubicBezTo>
                    <a:pt x="13612" y="8757"/>
                    <a:pt x="13612" y="8757"/>
                    <a:pt x="13612" y="8757"/>
                  </a:cubicBezTo>
                  <a:cubicBezTo>
                    <a:pt x="13612" y="7005"/>
                    <a:pt x="13648" y="5838"/>
                    <a:pt x="13719" y="5838"/>
                  </a:cubicBezTo>
                  <a:cubicBezTo>
                    <a:pt x="13791" y="6422"/>
                    <a:pt x="13791" y="7005"/>
                    <a:pt x="13791" y="8173"/>
                  </a:cubicBezTo>
                  <a:cubicBezTo>
                    <a:pt x="13791" y="17514"/>
                    <a:pt x="13791" y="17514"/>
                    <a:pt x="13791" y="17514"/>
                  </a:cubicBezTo>
                  <a:cubicBezTo>
                    <a:pt x="13970" y="17514"/>
                    <a:pt x="13970" y="17514"/>
                    <a:pt x="13970" y="17514"/>
                  </a:cubicBezTo>
                  <a:cubicBezTo>
                    <a:pt x="13970" y="7005"/>
                    <a:pt x="13970" y="7005"/>
                    <a:pt x="13970" y="7005"/>
                  </a:cubicBezTo>
                  <a:cubicBezTo>
                    <a:pt x="13970" y="4670"/>
                    <a:pt x="13899" y="3503"/>
                    <a:pt x="13791" y="3503"/>
                  </a:cubicBezTo>
                  <a:cubicBezTo>
                    <a:pt x="13755" y="3503"/>
                    <a:pt x="13684" y="4086"/>
                    <a:pt x="13612" y="5254"/>
                  </a:cubicBezTo>
                  <a:cubicBezTo>
                    <a:pt x="13612" y="5254"/>
                    <a:pt x="13612" y="5254"/>
                    <a:pt x="13612" y="5254"/>
                  </a:cubicBezTo>
                  <a:cubicBezTo>
                    <a:pt x="13612" y="0"/>
                    <a:pt x="13612" y="0"/>
                    <a:pt x="13612" y="0"/>
                  </a:cubicBezTo>
                  <a:cubicBezTo>
                    <a:pt x="13433" y="0"/>
                    <a:pt x="13433" y="0"/>
                    <a:pt x="13433" y="0"/>
                  </a:cubicBezTo>
                  <a:cubicBezTo>
                    <a:pt x="13433" y="17514"/>
                    <a:pt x="13433" y="17514"/>
                    <a:pt x="13433" y="17514"/>
                  </a:cubicBezTo>
                  <a:lnTo>
                    <a:pt x="13612" y="17514"/>
                  </a:lnTo>
                  <a:close/>
                  <a:moveTo>
                    <a:pt x="13290" y="8757"/>
                  </a:moveTo>
                  <a:cubicBezTo>
                    <a:pt x="13290" y="7589"/>
                    <a:pt x="13290" y="7589"/>
                    <a:pt x="13290" y="7589"/>
                  </a:cubicBezTo>
                  <a:cubicBezTo>
                    <a:pt x="13290" y="5838"/>
                    <a:pt x="13218" y="3503"/>
                    <a:pt x="13039" y="3503"/>
                  </a:cubicBezTo>
                  <a:cubicBezTo>
                    <a:pt x="12896" y="3503"/>
                    <a:pt x="12788" y="4670"/>
                    <a:pt x="12788" y="8173"/>
                  </a:cubicBezTo>
                  <a:cubicBezTo>
                    <a:pt x="12788" y="12843"/>
                    <a:pt x="12788" y="12843"/>
                    <a:pt x="12788" y="12843"/>
                  </a:cubicBezTo>
                  <a:cubicBezTo>
                    <a:pt x="12788" y="16346"/>
                    <a:pt x="12860" y="17514"/>
                    <a:pt x="13039" y="17514"/>
                  </a:cubicBezTo>
                  <a:cubicBezTo>
                    <a:pt x="13218" y="17514"/>
                    <a:pt x="13290" y="16346"/>
                    <a:pt x="13290" y="13427"/>
                  </a:cubicBezTo>
                  <a:cubicBezTo>
                    <a:pt x="13290" y="12259"/>
                    <a:pt x="13290" y="12259"/>
                    <a:pt x="13290" y="12259"/>
                  </a:cubicBezTo>
                  <a:cubicBezTo>
                    <a:pt x="13110" y="12259"/>
                    <a:pt x="13110" y="12259"/>
                    <a:pt x="13110" y="12259"/>
                  </a:cubicBezTo>
                  <a:cubicBezTo>
                    <a:pt x="13110" y="13427"/>
                    <a:pt x="13110" y="13427"/>
                    <a:pt x="13110" y="13427"/>
                  </a:cubicBezTo>
                  <a:cubicBezTo>
                    <a:pt x="13110" y="14595"/>
                    <a:pt x="13110" y="15178"/>
                    <a:pt x="13039" y="15178"/>
                  </a:cubicBezTo>
                  <a:cubicBezTo>
                    <a:pt x="13003" y="15178"/>
                    <a:pt x="12967" y="14595"/>
                    <a:pt x="12967" y="12259"/>
                  </a:cubicBezTo>
                  <a:cubicBezTo>
                    <a:pt x="12967" y="8757"/>
                    <a:pt x="12967" y="8757"/>
                    <a:pt x="12967" y="8757"/>
                  </a:cubicBezTo>
                  <a:cubicBezTo>
                    <a:pt x="12967" y="7589"/>
                    <a:pt x="12967" y="5838"/>
                    <a:pt x="13039" y="5838"/>
                  </a:cubicBezTo>
                  <a:cubicBezTo>
                    <a:pt x="13075" y="5838"/>
                    <a:pt x="13110" y="6422"/>
                    <a:pt x="13110" y="7005"/>
                  </a:cubicBezTo>
                  <a:cubicBezTo>
                    <a:pt x="13110" y="8757"/>
                    <a:pt x="13110" y="8757"/>
                    <a:pt x="13110" y="8757"/>
                  </a:cubicBezTo>
                  <a:lnTo>
                    <a:pt x="13290" y="8757"/>
                  </a:lnTo>
                  <a:close/>
                  <a:moveTo>
                    <a:pt x="12107" y="12843"/>
                  </a:moveTo>
                  <a:cubicBezTo>
                    <a:pt x="12107" y="16930"/>
                    <a:pt x="12287" y="17514"/>
                    <a:pt x="12394" y="17514"/>
                  </a:cubicBezTo>
                  <a:cubicBezTo>
                    <a:pt x="12645" y="17514"/>
                    <a:pt x="12681" y="15178"/>
                    <a:pt x="12645" y="12843"/>
                  </a:cubicBezTo>
                  <a:cubicBezTo>
                    <a:pt x="12645" y="12259"/>
                    <a:pt x="12573" y="11092"/>
                    <a:pt x="12537" y="10508"/>
                  </a:cubicBezTo>
                  <a:cubicBezTo>
                    <a:pt x="12394" y="8757"/>
                    <a:pt x="12394" y="8757"/>
                    <a:pt x="12394" y="8757"/>
                  </a:cubicBezTo>
                  <a:cubicBezTo>
                    <a:pt x="12358" y="8173"/>
                    <a:pt x="12322" y="8173"/>
                    <a:pt x="12322" y="7005"/>
                  </a:cubicBezTo>
                  <a:cubicBezTo>
                    <a:pt x="12322" y="6422"/>
                    <a:pt x="12358" y="5838"/>
                    <a:pt x="12394" y="5838"/>
                  </a:cubicBezTo>
                  <a:cubicBezTo>
                    <a:pt x="12466" y="5838"/>
                    <a:pt x="12466" y="6422"/>
                    <a:pt x="12466" y="8173"/>
                  </a:cubicBezTo>
                  <a:cubicBezTo>
                    <a:pt x="12645" y="8173"/>
                    <a:pt x="12645" y="8173"/>
                    <a:pt x="12645" y="8173"/>
                  </a:cubicBezTo>
                  <a:cubicBezTo>
                    <a:pt x="12681" y="5254"/>
                    <a:pt x="12573" y="3503"/>
                    <a:pt x="12394" y="3503"/>
                  </a:cubicBezTo>
                  <a:cubicBezTo>
                    <a:pt x="12215" y="3503"/>
                    <a:pt x="12107" y="4670"/>
                    <a:pt x="12107" y="7005"/>
                  </a:cubicBezTo>
                  <a:cubicBezTo>
                    <a:pt x="12107" y="8757"/>
                    <a:pt x="12179" y="9924"/>
                    <a:pt x="12287" y="11092"/>
                  </a:cubicBezTo>
                  <a:cubicBezTo>
                    <a:pt x="12394" y="12259"/>
                    <a:pt x="12394" y="12259"/>
                    <a:pt x="12394" y="12259"/>
                  </a:cubicBezTo>
                  <a:cubicBezTo>
                    <a:pt x="12430" y="12843"/>
                    <a:pt x="12466" y="12843"/>
                    <a:pt x="12466" y="14011"/>
                  </a:cubicBezTo>
                  <a:cubicBezTo>
                    <a:pt x="12466" y="14595"/>
                    <a:pt x="12430" y="15178"/>
                    <a:pt x="12394" y="15178"/>
                  </a:cubicBezTo>
                  <a:cubicBezTo>
                    <a:pt x="12358" y="15178"/>
                    <a:pt x="12287" y="15178"/>
                    <a:pt x="12322" y="12843"/>
                  </a:cubicBezTo>
                  <a:lnTo>
                    <a:pt x="12107" y="12843"/>
                  </a:lnTo>
                  <a:close/>
                  <a:moveTo>
                    <a:pt x="11964" y="0"/>
                  </a:moveTo>
                  <a:cubicBezTo>
                    <a:pt x="11785" y="0"/>
                    <a:pt x="11785" y="0"/>
                    <a:pt x="11785" y="0"/>
                  </a:cubicBezTo>
                  <a:cubicBezTo>
                    <a:pt x="11785" y="2335"/>
                    <a:pt x="11785" y="2335"/>
                    <a:pt x="11785" y="2335"/>
                  </a:cubicBezTo>
                  <a:cubicBezTo>
                    <a:pt x="11964" y="2335"/>
                    <a:pt x="11964" y="2335"/>
                    <a:pt x="11964" y="2335"/>
                  </a:cubicBezTo>
                  <a:lnTo>
                    <a:pt x="11964" y="0"/>
                  </a:lnTo>
                  <a:close/>
                  <a:moveTo>
                    <a:pt x="11964" y="4086"/>
                  </a:moveTo>
                  <a:cubicBezTo>
                    <a:pt x="11785" y="4086"/>
                    <a:pt x="11785" y="4086"/>
                    <a:pt x="11785" y="4086"/>
                  </a:cubicBezTo>
                  <a:cubicBezTo>
                    <a:pt x="11785" y="17514"/>
                    <a:pt x="11785" y="17514"/>
                    <a:pt x="11785" y="17514"/>
                  </a:cubicBezTo>
                  <a:cubicBezTo>
                    <a:pt x="11964" y="17514"/>
                    <a:pt x="11964" y="17514"/>
                    <a:pt x="11964" y="17514"/>
                  </a:cubicBezTo>
                  <a:lnTo>
                    <a:pt x="11964" y="4086"/>
                  </a:lnTo>
                  <a:close/>
                  <a:moveTo>
                    <a:pt x="11570" y="0"/>
                  </a:moveTo>
                  <a:cubicBezTo>
                    <a:pt x="11391" y="0"/>
                    <a:pt x="11391" y="0"/>
                    <a:pt x="11391" y="0"/>
                  </a:cubicBezTo>
                  <a:cubicBezTo>
                    <a:pt x="11391" y="17514"/>
                    <a:pt x="11391" y="17514"/>
                    <a:pt x="11391" y="17514"/>
                  </a:cubicBezTo>
                  <a:cubicBezTo>
                    <a:pt x="11570" y="17514"/>
                    <a:pt x="11570" y="17514"/>
                    <a:pt x="11570" y="17514"/>
                  </a:cubicBezTo>
                  <a:lnTo>
                    <a:pt x="11570" y="0"/>
                  </a:lnTo>
                  <a:close/>
                  <a:moveTo>
                    <a:pt x="10925" y="17514"/>
                  </a:moveTo>
                  <a:cubicBezTo>
                    <a:pt x="11176" y="17514"/>
                    <a:pt x="11212" y="15762"/>
                    <a:pt x="11212" y="11092"/>
                  </a:cubicBezTo>
                  <a:cubicBezTo>
                    <a:pt x="11212" y="6422"/>
                    <a:pt x="11212" y="3503"/>
                    <a:pt x="10925" y="3503"/>
                  </a:cubicBezTo>
                  <a:cubicBezTo>
                    <a:pt x="10639" y="3503"/>
                    <a:pt x="10639" y="6422"/>
                    <a:pt x="10639" y="11092"/>
                  </a:cubicBezTo>
                  <a:cubicBezTo>
                    <a:pt x="10639" y="15762"/>
                    <a:pt x="10675" y="17514"/>
                    <a:pt x="10925" y="17514"/>
                  </a:cubicBezTo>
                  <a:moveTo>
                    <a:pt x="10818" y="8757"/>
                  </a:moveTo>
                  <a:cubicBezTo>
                    <a:pt x="10818" y="7589"/>
                    <a:pt x="10818" y="5838"/>
                    <a:pt x="10925" y="5838"/>
                  </a:cubicBezTo>
                  <a:cubicBezTo>
                    <a:pt x="11033" y="5838"/>
                    <a:pt x="11033" y="7589"/>
                    <a:pt x="11033" y="8757"/>
                  </a:cubicBezTo>
                  <a:cubicBezTo>
                    <a:pt x="11033" y="12843"/>
                    <a:pt x="11033" y="12843"/>
                    <a:pt x="11033" y="12843"/>
                  </a:cubicBezTo>
                  <a:cubicBezTo>
                    <a:pt x="11033" y="14595"/>
                    <a:pt x="10997" y="15178"/>
                    <a:pt x="10925" y="15178"/>
                  </a:cubicBezTo>
                  <a:cubicBezTo>
                    <a:pt x="10854" y="15178"/>
                    <a:pt x="10818" y="14595"/>
                    <a:pt x="10818" y="12843"/>
                  </a:cubicBezTo>
                  <a:lnTo>
                    <a:pt x="10818" y="8757"/>
                  </a:lnTo>
                  <a:close/>
                  <a:moveTo>
                    <a:pt x="10137" y="17514"/>
                  </a:moveTo>
                  <a:cubicBezTo>
                    <a:pt x="10137" y="8757"/>
                    <a:pt x="10137" y="8757"/>
                    <a:pt x="10137" y="8757"/>
                  </a:cubicBezTo>
                  <a:cubicBezTo>
                    <a:pt x="10137" y="7005"/>
                    <a:pt x="10137" y="5838"/>
                    <a:pt x="10209" y="5838"/>
                  </a:cubicBezTo>
                  <a:cubicBezTo>
                    <a:pt x="10281" y="6422"/>
                    <a:pt x="10281" y="7005"/>
                    <a:pt x="10281" y="8173"/>
                  </a:cubicBezTo>
                  <a:cubicBezTo>
                    <a:pt x="10281" y="17514"/>
                    <a:pt x="10281" y="17514"/>
                    <a:pt x="10281" y="17514"/>
                  </a:cubicBezTo>
                  <a:cubicBezTo>
                    <a:pt x="10496" y="17514"/>
                    <a:pt x="10496" y="17514"/>
                    <a:pt x="10496" y="17514"/>
                  </a:cubicBezTo>
                  <a:cubicBezTo>
                    <a:pt x="10496" y="7005"/>
                    <a:pt x="10496" y="7005"/>
                    <a:pt x="10496" y="7005"/>
                  </a:cubicBezTo>
                  <a:cubicBezTo>
                    <a:pt x="10496" y="4670"/>
                    <a:pt x="10388" y="3503"/>
                    <a:pt x="10281" y="3503"/>
                  </a:cubicBezTo>
                  <a:cubicBezTo>
                    <a:pt x="10245" y="3503"/>
                    <a:pt x="10173" y="4086"/>
                    <a:pt x="10137" y="5254"/>
                  </a:cubicBezTo>
                  <a:cubicBezTo>
                    <a:pt x="10137" y="5254"/>
                    <a:pt x="10137" y="5254"/>
                    <a:pt x="10137" y="5254"/>
                  </a:cubicBezTo>
                  <a:cubicBezTo>
                    <a:pt x="10137" y="0"/>
                    <a:pt x="10137" y="0"/>
                    <a:pt x="10137" y="0"/>
                  </a:cubicBezTo>
                  <a:cubicBezTo>
                    <a:pt x="9922" y="0"/>
                    <a:pt x="9922" y="0"/>
                    <a:pt x="9922" y="0"/>
                  </a:cubicBezTo>
                  <a:cubicBezTo>
                    <a:pt x="9922" y="17514"/>
                    <a:pt x="9922" y="17514"/>
                    <a:pt x="9922" y="17514"/>
                  </a:cubicBezTo>
                  <a:lnTo>
                    <a:pt x="10137" y="17514"/>
                  </a:lnTo>
                  <a:close/>
                  <a:moveTo>
                    <a:pt x="9779" y="15178"/>
                  </a:moveTo>
                  <a:cubicBezTo>
                    <a:pt x="9743" y="15178"/>
                    <a:pt x="9707" y="15178"/>
                    <a:pt x="9707" y="14595"/>
                  </a:cubicBezTo>
                  <a:cubicBezTo>
                    <a:pt x="9707" y="6422"/>
                    <a:pt x="9707" y="6422"/>
                    <a:pt x="9707" y="6422"/>
                  </a:cubicBezTo>
                  <a:cubicBezTo>
                    <a:pt x="9779" y="6422"/>
                    <a:pt x="9779" y="6422"/>
                    <a:pt x="9779" y="6422"/>
                  </a:cubicBezTo>
                  <a:cubicBezTo>
                    <a:pt x="9779" y="4086"/>
                    <a:pt x="9779" y="4086"/>
                    <a:pt x="9779" y="4086"/>
                  </a:cubicBezTo>
                  <a:cubicBezTo>
                    <a:pt x="9707" y="4086"/>
                    <a:pt x="9707" y="4086"/>
                    <a:pt x="9707" y="4086"/>
                  </a:cubicBezTo>
                  <a:cubicBezTo>
                    <a:pt x="9707" y="584"/>
                    <a:pt x="9707" y="584"/>
                    <a:pt x="9707" y="584"/>
                  </a:cubicBezTo>
                  <a:cubicBezTo>
                    <a:pt x="9528" y="584"/>
                    <a:pt x="9528" y="584"/>
                    <a:pt x="9528" y="584"/>
                  </a:cubicBezTo>
                  <a:cubicBezTo>
                    <a:pt x="9528" y="4086"/>
                    <a:pt x="9528" y="4086"/>
                    <a:pt x="9528" y="4086"/>
                  </a:cubicBezTo>
                  <a:cubicBezTo>
                    <a:pt x="9457" y="4086"/>
                    <a:pt x="9457" y="4086"/>
                    <a:pt x="9457" y="4086"/>
                  </a:cubicBezTo>
                  <a:cubicBezTo>
                    <a:pt x="9457" y="6422"/>
                    <a:pt x="9457" y="6422"/>
                    <a:pt x="9457" y="6422"/>
                  </a:cubicBezTo>
                  <a:cubicBezTo>
                    <a:pt x="9528" y="6422"/>
                    <a:pt x="9528" y="6422"/>
                    <a:pt x="9528" y="6422"/>
                  </a:cubicBezTo>
                  <a:cubicBezTo>
                    <a:pt x="9528" y="15178"/>
                    <a:pt x="9528" y="15178"/>
                    <a:pt x="9528" y="15178"/>
                  </a:cubicBezTo>
                  <a:cubicBezTo>
                    <a:pt x="9528" y="17514"/>
                    <a:pt x="9672" y="17514"/>
                    <a:pt x="9779" y="17514"/>
                  </a:cubicBezTo>
                  <a:lnTo>
                    <a:pt x="9779" y="15178"/>
                  </a:lnTo>
                  <a:close/>
                  <a:moveTo>
                    <a:pt x="9134" y="11676"/>
                  </a:moveTo>
                  <a:cubicBezTo>
                    <a:pt x="9134" y="12843"/>
                    <a:pt x="9134" y="15178"/>
                    <a:pt x="9027" y="15178"/>
                  </a:cubicBezTo>
                  <a:cubicBezTo>
                    <a:pt x="8955" y="15178"/>
                    <a:pt x="8955" y="14595"/>
                    <a:pt x="8955" y="13427"/>
                  </a:cubicBezTo>
                  <a:cubicBezTo>
                    <a:pt x="8955" y="12843"/>
                    <a:pt x="8955" y="12259"/>
                    <a:pt x="8991" y="12259"/>
                  </a:cubicBezTo>
                  <a:cubicBezTo>
                    <a:pt x="9027" y="11092"/>
                    <a:pt x="9099" y="11092"/>
                    <a:pt x="9134" y="10508"/>
                  </a:cubicBezTo>
                  <a:lnTo>
                    <a:pt x="9134" y="11676"/>
                  </a:lnTo>
                  <a:close/>
                  <a:moveTo>
                    <a:pt x="9349" y="17514"/>
                  </a:moveTo>
                  <a:cubicBezTo>
                    <a:pt x="9313" y="16930"/>
                    <a:pt x="9313" y="16346"/>
                    <a:pt x="9313" y="15178"/>
                  </a:cubicBezTo>
                  <a:cubicBezTo>
                    <a:pt x="9313" y="7589"/>
                    <a:pt x="9313" y="7589"/>
                    <a:pt x="9313" y="7589"/>
                  </a:cubicBezTo>
                  <a:cubicBezTo>
                    <a:pt x="9313" y="5838"/>
                    <a:pt x="9313" y="3503"/>
                    <a:pt x="9063" y="3503"/>
                  </a:cubicBezTo>
                  <a:cubicBezTo>
                    <a:pt x="8812" y="3503"/>
                    <a:pt x="8776" y="5254"/>
                    <a:pt x="8776" y="8173"/>
                  </a:cubicBezTo>
                  <a:cubicBezTo>
                    <a:pt x="8955" y="8173"/>
                    <a:pt x="8955" y="8173"/>
                    <a:pt x="8955" y="8173"/>
                  </a:cubicBezTo>
                  <a:cubicBezTo>
                    <a:pt x="8955" y="7005"/>
                    <a:pt x="8955" y="5838"/>
                    <a:pt x="9063" y="5838"/>
                  </a:cubicBezTo>
                  <a:cubicBezTo>
                    <a:pt x="9099" y="5838"/>
                    <a:pt x="9134" y="6422"/>
                    <a:pt x="9134" y="7005"/>
                  </a:cubicBezTo>
                  <a:cubicBezTo>
                    <a:pt x="9134" y="7589"/>
                    <a:pt x="9134" y="8173"/>
                    <a:pt x="9027" y="8757"/>
                  </a:cubicBezTo>
                  <a:cubicBezTo>
                    <a:pt x="8884" y="9924"/>
                    <a:pt x="8776" y="10508"/>
                    <a:pt x="8776" y="13427"/>
                  </a:cubicBezTo>
                  <a:cubicBezTo>
                    <a:pt x="8776" y="16346"/>
                    <a:pt x="8848" y="17514"/>
                    <a:pt x="8991" y="17514"/>
                  </a:cubicBezTo>
                  <a:cubicBezTo>
                    <a:pt x="9063" y="17514"/>
                    <a:pt x="9099" y="16930"/>
                    <a:pt x="9134" y="15762"/>
                  </a:cubicBezTo>
                  <a:cubicBezTo>
                    <a:pt x="9134" y="15762"/>
                    <a:pt x="9134" y="15762"/>
                    <a:pt x="9134" y="15762"/>
                  </a:cubicBezTo>
                  <a:cubicBezTo>
                    <a:pt x="9134" y="16346"/>
                    <a:pt x="9134" y="16930"/>
                    <a:pt x="9170" y="17514"/>
                  </a:cubicBezTo>
                  <a:lnTo>
                    <a:pt x="9349" y="17514"/>
                  </a:lnTo>
                  <a:close/>
                  <a:moveTo>
                    <a:pt x="8239" y="17514"/>
                  </a:moveTo>
                  <a:cubicBezTo>
                    <a:pt x="8239" y="12259"/>
                    <a:pt x="8239" y="12259"/>
                    <a:pt x="8239" y="12259"/>
                  </a:cubicBezTo>
                  <a:cubicBezTo>
                    <a:pt x="8310" y="10508"/>
                    <a:pt x="8310" y="10508"/>
                    <a:pt x="8310" y="10508"/>
                  </a:cubicBezTo>
                  <a:cubicBezTo>
                    <a:pt x="8490" y="17514"/>
                    <a:pt x="8490" y="17514"/>
                    <a:pt x="8490" y="17514"/>
                  </a:cubicBezTo>
                  <a:cubicBezTo>
                    <a:pt x="8704" y="17514"/>
                    <a:pt x="8704" y="17514"/>
                    <a:pt x="8704" y="17514"/>
                  </a:cubicBezTo>
                  <a:cubicBezTo>
                    <a:pt x="8454" y="7005"/>
                    <a:pt x="8454" y="7005"/>
                    <a:pt x="8454" y="7005"/>
                  </a:cubicBezTo>
                  <a:cubicBezTo>
                    <a:pt x="8704" y="0"/>
                    <a:pt x="8704" y="0"/>
                    <a:pt x="8704" y="0"/>
                  </a:cubicBezTo>
                  <a:cubicBezTo>
                    <a:pt x="8490" y="0"/>
                    <a:pt x="8490" y="0"/>
                    <a:pt x="8490" y="0"/>
                  </a:cubicBezTo>
                  <a:cubicBezTo>
                    <a:pt x="8382" y="3503"/>
                    <a:pt x="8382" y="3503"/>
                    <a:pt x="8382" y="3503"/>
                  </a:cubicBezTo>
                  <a:cubicBezTo>
                    <a:pt x="8310" y="4670"/>
                    <a:pt x="8275" y="6422"/>
                    <a:pt x="8239" y="7589"/>
                  </a:cubicBezTo>
                  <a:cubicBezTo>
                    <a:pt x="8239" y="7589"/>
                    <a:pt x="8239" y="7589"/>
                    <a:pt x="8239" y="7589"/>
                  </a:cubicBezTo>
                  <a:cubicBezTo>
                    <a:pt x="8239" y="0"/>
                    <a:pt x="8239" y="0"/>
                    <a:pt x="8239" y="0"/>
                  </a:cubicBezTo>
                  <a:cubicBezTo>
                    <a:pt x="8024" y="0"/>
                    <a:pt x="8024" y="0"/>
                    <a:pt x="8024" y="0"/>
                  </a:cubicBezTo>
                  <a:cubicBezTo>
                    <a:pt x="8024" y="17514"/>
                    <a:pt x="8024" y="17514"/>
                    <a:pt x="8024" y="17514"/>
                  </a:cubicBezTo>
                  <a:lnTo>
                    <a:pt x="8239" y="17514"/>
                  </a:lnTo>
                  <a:close/>
                  <a:moveTo>
                    <a:pt x="7379" y="4086"/>
                  </a:moveTo>
                  <a:cubicBezTo>
                    <a:pt x="7200" y="4086"/>
                    <a:pt x="7200" y="4086"/>
                    <a:pt x="7200" y="4086"/>
                  </a:cubicBezTo>
                  <a:cubicBezTo>
                    <a:pt x="7200" y="17514"/>
                    <a:pt x="7200" y="17514"/>
                    <a:pt x="7200" y="17514"/>
                  </a:cubicBezTo>
                  <a:cubicBezTo>
                    <a:pt x="7379" y="17514"/>
                    <a:pt x="7379" y="17514"/>
                    <a:pt x="7379" y="17514"/>
                  </a:cubicBezTo>
                  <a:cubicBezTo>
                    <a:pt x="7379" y="9924"/>
                    <a:pt x="7379" y="9924"/>
                    <a:pt x="7379" y="9924"/>
                  </a:cubicBezTo>
                  <a:cubicBezTo>
                    <a:pt x="7379" y="7589"/>
                    <a:pt x="7487" y="7005"/>
                    <a:pt x="7558" y="7589"/>
                  </a:cubicBezTo>
                  <a:cubicBezTo>
                    <a:pt x="7558" y="4086"/>
                    <a:pt x="7558" y="4086"/>
                    <a:pt x="7558" y="4086"/>
                  </a:cubicBezTo>
                  <a:cubicBezTo>
                    <a:pt x="7558" y="4086"/>
                    <a:pt x="7522" y="4086"/>
                    <a:pt x="7451" y="4670"/>
                  </a:cubicBezTo>
                  <a:cubicBezTo>
                    <a:pt x="7415" y="4670"/>
                    <a:pt x="7415" y="5254"/>
                    <a:pt x="7379" y="6422"/>
                  </a:cubicBezTo>
                  <a:cubicBezTo>
                    <a:pt x="7379" y="6422"/>
                    <a:pt x="7379" y="6422"/>
                    <a:pt x="7379" y="6422"/>
                  </a:cubicBezTo>
                  <a:lnTo>
                    <a:pt x="7379" y="4086"/>
                  </a:lnTo>
                  <a:close/>
                  <a:moveTo>
                    <a:pt x="6663" y="8757"/>
                  </a:moveTo>
                  <a:cubicBezTo>
                    <a:pt x="6663" y="8173"/>
                    <a:pt x="6663" y="8173"/>
                    <a:pt x="6663" y="8173"/>
                  </a:cubicBezTo>
                  <a:cubicBezTo>
                    <a:pt x="6663" y="7005"/>
                    <a:pt x="6663" y="5838"/>
                    <a:pt x="6734" y="5838"/>
                  </a:cubicBezTo>
                  <a:cubicBezTo>
                    <a:pt x="6842" y="5838"/>
                    <a:pt x="6842" y="6422"/>
                    <a:pt x="6842" y="7589"/>
                  </a:cubicBezTo>
                  <a:cubicBezTo>
                    <a:pt x="6842" y="8757"/>
                    <a:pt x="6842" y="8757"/>
                    <a:pt x="6842" y="8757"/>
                  </a:cubicBezTo>
                  <a:lnTo>
                    <a:pt x="6663" y="8757"/>
                  </a:lnTo>
                  <a:close/>
                  <a:moveTo>
                    <a:pt x="6484" y="12259"/>
                  </a:moveTo>
                  <a:cubicBezTo>
                    <a:pt x="6484" y="15762"/>
                    <a:pt x="6555" y="17514"/>
                    <a:pt x="6770" y="17514"/>
                  </a:cubicBezTo>
                  <a:cubicBezTo>
                    <a:pt x="6949" y="17514"/>
                    <a:pt x="7021" y="15762"/>
                    <a:pt x="7021" y="12843"/>
                  </a:cubicBezTo>
                  <a:cubicBezTo>
                    <a:pt x="6842" y="12843"/>
                    <a:pt x="6842" y="12843"/>
                    <a:pt x="6842" y="12843"/>
                  </a:cubicBezTo>
                  <a:cubicBezTo>
                    <a:pt x="6842" y="14595"/>
                    <a:pt x="6842" y="15178"/>
                    <a:pt x="6770" y="15178"/>
                  </a:cubicBezTo>
                  <a:cubicBezTo>
                    <a:pt x="6699" y="15178"/>
                    <a:pt x="6663" y="15178"/>
                    <a:pt x="6663" y="13427"/>
                  </a:cubicBezTo>
                  <a:cubicBezTo>
                    <a:pt x="6663" y="11092"/>
                    <a:pt x="6663" y="11092"/>
                    <a:pt x="6663" y="11092"/>
                  </a:cubicBezTo>
                  <a:cubicBezTo>
                    <a:pt x="7021" y="11092"/>
                    <a:pt x="7021" y="11092"/>
                    <a:pt x="7021" y="11092"/>
                  </a:cubicBezTo>
                  <a:cubicBezTo>
                    <a:pt x="7021" y="9341"/>
                    <a:pt x="7021" y="9341"/>
                    <a:pt x="7021" y="9341"/>
                  </a:cubicBezTo>
                  <a:cubicBezTo>
                    <a:pt x="7021" y="5838"/>
                    <a:pt x="7021" y="3503"/>
                    <a:pt x="6734" y="3503"/>
                  </a:cubicBezTo>
                  <a:cubicBezTo>
                    <a:pt x="6555" y="3503"/>
                    <a:pt x="6484" y="5254"/>
                    <a:pt x="6484" y="8757"/>
                  </a:cubicBezTo>
                  <a:lnTo>
                    <a:pt x="6484" y="12259"/>
                  </a:lnTo>
                  <a:close/>
                  <a:moveTo>
                    <a:pt x="6125" y="17514"/>
                  </a:moveTo>
                  <a:cubicBezTo>
                    <a:pt x="6304" y="17514"/>
                    <a:pt x="6304" y="17514"/>
                    <a:pt x="6304" y="17514"/>
                  </a:cubicBezTo>
                  <a:cubicBezTo>
                    <a:pt x="6304" y="0"/>
                    <a:pt x="6304" y="0"/>
                    <a:pt x="6304" y="0"/>
                  </a:cubicBezTo>
                  <a:cubicBezTo>
                    <a:pt x="6125" y="0"/>
                    <a:pt x="6125" y="0"/>
                    <a:pt x="6125" y="0"/>
                  </a:cubicBezTo>
                  <a:cubicBezTo>
                    <a:pt x="6125" y="4086"/>
                    <a:pt x="6125" y="4086"/>
                    <a:pt x="6125" y="4086"/>
                  </a:cubicBezTo>
                  <a:cubicBezTo>
                    <a:pt x="6125" y="4670"/>
                    <a:pt x="6125" y="5254"/>
                    <a:pt x="6125" y="5254"/>
                  </a:cubicBezTo>
                  <a:cubicBezTo>
                    <a:pt x="6125" y="5254"/>
                    <a:pt x="6125" y="5254"/>
                    <a:pt x="6125" y="5254"/>
                  </a:cubicBezTo>
                  <a:cubicBezTo>
                    <a:pt x="6090" y="4086"/>
                    <a:pt x="6018" y="3503"/>
                    <a:pt x="5946" y="3503"/>
                  </a:cubicBezTo>
                  <a:cubicBezTo>
                    <a:pt x="5839" y="3503"/>
                    <a:pt x="5767" y="4670"/>
                    <a:pt x="5767" y="8173"/>
                  </a:cubicBezTo>
                  <a:cubicBezTo>
                    <a:pt x="5767" y="13427"/>
                    <a:pt x="5767" y="13427"/>
                    <a:pt x="5767" y="13427"/>
                  </a:cubicBezTo>
                  <a:cubicBezTo>
                    <a:pt x="5767" y="15178"/>
                    <a:pt x="5803" y="17514"/>
                    <a:pt x="5946" y="17514"/>
                  </a:cubicBezTo>
                  <a:cubicBezTo>
                    <a:pt x="6018" y="17514"/>
                    <a:pt x="6090" y="16930"/>
                    <a:pt x="6125" y="15762"/>
                  </a:cubicBezTo>
                  <a:cubicBezTo>
                    <a:pt x="6125" y="15762"/>
                    <a:pt x="6125" y="15762"/>
                    <a:pt x="6125" y="15762"/>
                  </a:cubicBezTo>
                  <a:lnTo>
                    <a:pt x="6125" y="17514"/>
                  </a:lnTo>
                  <a:close/>
                  <a:moveTo>
                    <a:pt x="6125" y="12843"/>
                  </a:moveTo>
                  <a:cubicBezTo>
                    <a:pt x="6125" y="14595"/>
                    <a:pt x="6090" y="15178"/>
                    <a:pt x="6018" y="15178"/>
                  </a:cubicBezTo>
                  <a:cubicBezTo>
                    <a:pt x="5982" y="15178"/>
                    <a:pt x="5946" y="14011"/>
                    <a:pt x="5946" y="12843"/>
                  </a:cubicBezTo>
                  <a:cubicBezTo>
                    <a:pt x="5946" y="8757"/>
                    <a:pt x="5946" y="8757"/>
                    <a:pt x="5946" y="8757"/>
                  </a:cubicBezTo>
                  <a:cubicBezTo>
                    <a:pt x="5946" y="7589"/>
                    <a:pt x="5946" y="5838"/>
                    <a:pt x="6018" y="5838"/>
                  </a:cubicBezTo>
                  <a:cubicBezTo>
                    <a:pt x="6125" y="5838"/>
                    <a:pt x="6125" y="8173"/>
                    <a:pt x="6125" y="8757"/>
                  </a:cubicBezTo>
                  <a:lnTo>
                    <a:pt x="6125" y="12843"/>
                  </a:lnTo>
                  <a:close/>
                  <a:moveTo>
                    <a:pt x="5015" y="17514"/>
                  </a:moveTo>
                  <a:cubicBezTo>
                    <a:pt x="5015" y="13427"/>
                    <a:pt x="5015" y="13427"/>
                    <a:pt x="5015" y="13427"/>
                  </a:cubicBezTo>
                  <a:cubicBezTo>
                    <a:pt x="5087" y="11676"/>
                    <a:pt x="5087" y="11676"/>
                    <a:pt x="5087" y="11676"/>
                  </a:cubicBezTo>
                  <a:cubicBezTo>
                    <a:pt x="5194" y="17514"/>
                    <a:pt x="5194" y="17514"/>
                    <a:pt x="5194" y="17514"/>
                  </a:cubicBezTo>
                  <a:cubicBezTo>
                    <a:pt x="5409" y="17514"/>
                    <a:pt x="5409" y="17514"/>
                    <a:pt x="5409" y="17514"/>
                  </a:cubicBezTo>
                  <a:cubicBezTo>
                    <a:pt x="5194" y="9341"/>
                    <a:pt x="5194" y="9341"/>
                    <a:pt x="5194" y="9341"/>
                  </a:cubicBezTo>
                  <a:cubicBezTo>
                    <a:pt x="5409" y="4086"/>
                    <a:pt x="5409" y="4086"/>
                    <a:pt x="5409" y="4086"/>
                  </a:cubicBezTo>
                  <a:cubicBezTo>
                    <a:pt x="5194" y="4086"/>
                    <a:pt x="5194" y="4086"/>
                    <a:pt x="5194" y="4086"/>
                  </a:cubicBezTo>
                  <a:cubicBezTo>
                    <a:pt x="5015" y="9341"/>
                    <a:pt x="5015" y="9341"/>
                    <a:pt x="5015" y="9341"/>
                  </a:cubicBezTo>
                  <a:cubicBezTo>
                    <a:pt x="5015" y="9341"/>
                    <a:pt x="5015" y="9341"/>
                    <a:pt x="5015" y="9341"/>
                  </a:cubicBezTo>
                  <a:cubicBezTo>
                    <a:pt x="5015" y="8757"/>
                    <a:pt x="5015" y="8173"/>
                    <a:pt x="5015" y="7589"/>
                  </a:cubicBezTo>
                  <a:cubicBezTo>
                    <a:pt x="5015" y="0"/>
                    <a:pt x="5015" y="0"/>
                    <a:pt x="5015" y="0"/>
                  </a:cubicBezTo>
                  <a:cubicBezTo>
                    <a:pt x="4836" y="0"/>
                    <a:pt x="4836" y="0"/>
                    <a:pt x="4836" y="0"/>
                  </a:cubicBezTo>
                  <a:cubicBezTo>
                    <a:pt x="4836" y="17514"/>
                    <a:pt x="4836" y="17514"/>
                    <a:pt x="4836" y="17514"/>
                  </a:cubicBezTo>
                  <a:lnTo>
                    <a:pt x="5015" y="17514"/>
                  </a:lnTo>
                  <a:close/>
                  <a:moveTo>
                    <a:pt x="4549" y="4086"/>
                  </a:moveTo>
                  <a:cubicBezTo>
                    <a:pt x="4370" y="4086"/>
                    <a:pt x="4370" y="4086"/>
                    <a:pt x="4370" y="4086"/>
                  </a:cubicBezTo>
                  <a:cubicBezTo>
                    <a:pt x="4370" y="17514"/>
                    <a:pt x="4370" y="17514"/>
                    <a:pt x="4370" y="17514"/>
                  </a:cubicBezTo>
                  <a:cubicBezTo>
                    <a:pt x="4585" y="17514"/>
                    <a:pt x="4585" y="17514"/>
                    <a:pt x="4585" y="17514"/>
                  </a:cubicBezTo>
                  <a:cubicBezTo>
                    <a:pt x="4585" y="9924"/>
                    <a:pt x="4585" y="9924"/>
                    <a:pt x="4585" y="9924"/>
                  </a:cubicBezTo>
                  <a:cubicBezTo>
                    <a:pt x="4585" y="7589"/>
                    <a:pt x="4657" y="7005"/>
                    <a:pt x="4764" y="7589"/>
                  </a:cubicBezTo>
                  <a:cubicBezTo>
                    <a:pt x="4764" y="4086"/>
                    <a:pt x="4764" y="4086"/>
                    <a:pt x="4764" y="4086"/>
                  </a:cubicBezTo>
                  <a:cubicBezTo>
                    <a:pt x="4728" y="4086"/>
                    <a:pt x="4693" y="4086"/>
                    <a:pt x="4621" y="4670"/>
                  </a:cubicBezTo>
                  <a:cubicBezTo>
                    <a:pt x="4621" y="4670"/>
                    <a:pt x="4585" y="5254"/>
                    <a:pt x="4549" y="6422"/>
                  </a:cubicBezTo>
                  <a:cubicBezTo>
                    <a:pt x="4549" y="6422"/>
                    <a:pt x="4549" y="6422"/>
                    <a:pt x="4549" y="6422"/>
                  </a:cubicBezTo>
                  <a:lnTo>
                    <a:pt x="4549" y="4086"/>
                  </a:lnTo>
                  <a:close/>
                  <a:moveTo>
                    <a:pt x="3833" y="8757"/>
                  </a:moveTo>
                  <a:cubicBezTo>
                    <a:pt x="3833" y="8173"/>
                    <a:pt x="3833" y="8173"/>
                    <a:pt x="3833" y="8173"/>
                  </a:cubicBezTo>
                  <a:cubicBezTo>
                    <a:pt x="3833" y="7005"/>
                    <a:pt x="3833" y="5838"/>
                    <a:pt x="3940" y="5838"/>
                  </a:cubicBezTo>
                  <a:cubicBezTo>
                    <a:pt x="4012" y="5838"/>
                    <a:pt x="4012" y="6422"/>
                    <a:pt x="4048" y="7589"/>
                  </a:cubicBezTo>
                  <a:cubicBezTo>
                    <a:pt x="4048" y="8757"/>
                    <a:pt x="4048" y="8757"/>
                    <a:pt x="4048" y="8757"/>
                  </a:cubicBezTo>
                  <a:lnTo>
                    <a:pt x="3833" y="8757"/>
                  </a:lnTo>
                  <a:close/>
                  <a:moveTo>
                    <a:pt x="3654" y="12259"/>
                  </a:moveTo>
                  <a:cubicBezTo>
                    <a:pt x="3654" y="15762"/>
                    <a:pt x="3725" y="17514"/>
                    <a:pt x="3940" y="17514"/>
                  </a:cubicBezTo>
                  <a:cubicBezTo>
                    <a:pt x="4155" y="17514"/>
                    <a:pt x="4227" y="15762"/>
                    <a:pt x="4227" y="12843"/>
                  </a:cubicBezTo>
                  <a:cubicBezTo>
                    <a:pt x="4012" y="12843"/>
                    <a:pt x="4012" y="12843"/>
                    <a:pt x="4012" y="12843"/>
                  </a:cubicBezTo>
                  <a:cubicBezTo>
                    <a:pt x="4048" y="14595"/>
                    <a:pt x="4012" y="15178"/>
                    <a:pt x="3940" y="15178"/>
                  </a:cubicBezTo>
                  <a:cubicBezTo>
                    <a:pt x="3869" y="15178"/>
                    <a:pt x="3833" y="15178"/>
                    <a:pt x="3833" y="13427"/>
                  </a:cubicBezTo>
                  <a:cubicBezTo>
                    <a:pt x="3833" y="11092"/>
                    <a:pt x="3833" y="11092"/>
                    <a:pt x="3833" y="11092"/>
                  </a:cubicBezTo>
                  <a:cubicBezTo>
                    <a:pt x="4227" y="11092"/>
                    <a:pt x="4227" y="11092"/>
                    <a:pt x="4227" y="11092"/>
                  </a:cubicBezTo>
                  <a:cubicBezTo>
                    <a:pt x="4227" y="9341"/>
                    <a:pt x="4227" y="9341"/>
                    <a:pt x="4227" y="9341"/>
                  </a:cubicBezTo>
                  <a:cubicBezTo>
                    <a:pt x="4227" y="5838"/>
                    <a:pt x="4191" y="3503"/>
                    <a:pt x="3940" y="3503"/>
                  </a:cubicBezTo>
                  <a:cubicBezTo>
                    <a:pt x="3761" y="3503"/>
                    <a:pt x="3654" y="5254"/>
                    <a:pt x="3654" y="8757"/>
                  </a:cubicBezTo>
                  <a:lnTo>
                    <a:pt x="3654" y="12259"/>
                  </a:lnTo>
                  <a:close/>
                  <a:moveTo>
                    <a:pt x="3188" y="4086"/>
                  </a:moveTo>
                  <a:cubicBezTo>
                    <a:pt x="3009" y="4086"/>
                    <a:pt x="3009" y="4086"/>
                    <a:pt x="3009" y="4086"/>
                  </a:cubicBezTo>
                  <a:cubicBezTo>
                    <a:pt x="2937" y="12259"/>
                    <a:pt x="2937" y="12259"/>
                    <a:pt x="2937" y="12259"/>
                  </a:cubicBezTo>
                  <a:cubicBezTo>
                    <a:pt x="2937" y="13427"/>
                    <a:pt x="2937" y="14011"/>
                    <a:pt x="2937" y="15178"/>
                  </a:cubicBezTo>
                  <a:cubicBezTo>
                    <a:pt x="2937" y="15178"/>
                    <a:pt x="2937" y="15178"/>
                    <a:pt x="2937" y="15178"/>
                  </a:cubicBezTo>
                  <a:cubicBezTo>
                    <a:pt x="2937" y="14595"/>
                    <a:pt x="2901" y="12259"/>
                    <a:pt x="2901" y="12259"/>
                  </a:cubicBezTo>
                  <a:cubicBezTo>
                    <a:pt x="2830" y="4086"/>
                    <a:pt x="2830" y="4086"/>
                    <a:pt x="2830" y="4086"/>
                  </a:cubicBezTo>
                  <a:cubicBezTo>
                    <a:pt x="2651" y="4086"/>
                    <a:pt x="2651" y="4086"/>
                    <a:pt x="2651" y="4086"/>
                  </a:cubicBezTo>
                  <a:cubicBezTo>
                    <a:pt x="2794" y="17514"/>
                    <a:pt x="2794" y="17514"/>
                    <a:pt x="2794" y="17514"/>
                  </a:cubicBezTo>
                  <a:cubicBezTo>
                    <a:pt x="3009" y="17514"/>
                    <a:pt x="3009" y="17514"/>
                    <a:pt x="3009" y="17514"/>
                  </a:cubicBezTo>
                  <a:cubicBezTo>
                    <a:pt x="3081" y="11676"/>
                    <a:pt x="3081" y="11676"/>
                    <a:pt x="3081" y="11676"/>
                  </a:cubicBezTo>
                  <a:cubicBezTo>
                    <a:pt x="3081" y="10508"/>
                    <a:pt x="3081" y="9924"/>
                    <a:pt x="3081" y="8757"/>
                  </a:cubicBezTo>
                  <a:cubicBezTo>
                    <a:pt x="3081" y="8757"/>
                    <a:pt x="3081" y="8757"/>
                    <a:pt x="3081" y="8757"/>
                  </a:cubicBezTo>
                  <a:cubicBezTo>
                    <a:pt x="3116" y="9924"/>
                    <a:pt x="3116" y="11092"/>
                    <a:pt x="3116" y="11676"/>
                  </a:cubicBezTo>
                  <a:cubicBezTo>
                    <a:pt x="3188" y="17514"/>
                    <a:pt x="3188" y="17514"/>
                    <a:pt x="3188" y="17514"/>
                  </a:cubicBezTo>
                  <a:cubicBezTo>
                    <a:pt x="3403" y="17514"/>
                    <a:pt x="3403" y="17514"/>
                    <a:pt x="3403" y="17514"/>
                  </a:cubicBezTo>
                  <a:cubicBezTo>
                    <a:pt x="3546" y="4086"/>
                    <a:pt x="3546" y="4086"/>
                    <a:pt x="3546" y="4086"/>
                  </a:cubicBezTo>
                  <a:cubicBezTo>
                    <a:pt x="3367" y="4086"/>
                    <a:pt x="3367" y="4086"/>
                    <a:pt x="3367" y="4086"/>
                  </a:cubicBezTo>
                  <a:cubicBezTo>
                    <a:pt x="3296" y="12259"/>
                    <a:pt x="3296" y="12259"/>
                    <a:pt x="3296" y="12259"/>
                  </a:cubicBezTo>
                  <a:cubicBezTo>
                    <a:pt x="3296" y="12259"/>
                    <a:pt x="3296" y="14595"/>
                    <a:pt x="3296" y="15178"/>
                  </a:cubicBezTo>
                  <a:cubicBezTo>
                    <a:pt x="3296" y="15178"/>
                    <a:pt x="3296" y="15178"/>
                    <a:pt x="3296" y="15178"/>
                  </a:cubicBezTo>
                  <a:cubicBezTo>
                    <a:pt x="3296" y="14011"/>
                    <a:pt x="3260" y="12843"/>
                    <a:pt x="3260" y="12259"/>
                  </a:cubicBezTo>
                  <a:lnTo>
                    <a:pt x="3188" y="4086"/>
                  </a:lnTo>
                  <a:close/>
                  <a:moveTo>
                    <a:pt x="2042" y="12843"/>
                  </a:moveTo>
                  <a:cubicBezTo>
                    <a:pt x="2006" y="16930"/>
                    <a:pt x="2185" y="17514"/>
                    <a:pt x="2293" y="17514"/>
                  </a:cubicBezTo>
                  <a:cubicBezTo>
                    <a:pt x="2543" y="17514"/>
                    <a:pt x="2579" y="15178"/>
                    <a:pt x="2579" y="12843"/>
                  </a:cubicBezTo>
                  <a:cubicBezTo>
                    <a:pt x="2579" y="12259"/>
                    <a:pt x="2507" y="11092"/>
                    <a:pt x="2436" y="10508"/>
                  </a:cubicBezTo>
                  <a:cubicBezTo>
                    <a:pt x="2293" y="8757"/>
                    <a:pt x="2293" y="8757"/>
                    <a:pt x="2293" y="8757"/>
                  </a:cubicBezTo>
                  <a:cubicBezTo>
                    <a:pt x="2257" y="8173"/>
                    <a:pt x="2221" y="8173"/>
                    <a:pt x="2221" y="7005"/>
                  </a:cubicBezTo>
                  <a:cubicBezTo>
                    <a:pt x="2221" y="6422"/>
                    <a:pt x="2257" y="5838"/>
                    <a:pt x="2293" y="5838"/>
                  </a:cubicBezTo>
                  <a:cubicBezTo>
                    <a:pt x="2364" y="5838"/>
                    <a:pt x="2400" y="6422"/>
                    <a:pt x="2400" y="8173"/>
                  </a:cubicBezTo>
                  <a:cubicBezTo>
                    <a:pt x="2579" y="8173"/>
                    <a:pt x="2579" y="8173"/>
                    <a:pt x="2579" y="8173"/>
                  </a:cubicBezTo>
                  <a:cubicBezTo>
                    <a:pt x="2579" y="5254"/>
                    <a:pt x="2507" y="3503"/>
                    <a:pt x="2328" y="3503"/>
                  </a:cubicBezTo>
                  <a:cubicBezTo>
                    <a:pt x="2149" y="3503"/>
                    <a:pt x="2042" y="4670"/>
                    <a:pt x="2042" y="7005"/>
                  </a:cubicBezTo>
                  <a:cubicBezTo>
                    <a:pt x="2042" y="8757"/>
                    <a:pt x="2078" y="9924"/>
                    <a:pt x="2185" y="11092"/>
                  </a:cubicBezTo>
                  <a:cubicBezTo>
                    <a:pt x="2293" y="12259"/>
                    <a:pt x="2293" y="12259"/>
                    <a:pt x="2293" y="12259"/>
                  </a:cubicBezTo>
                  <a:cubicBezTo>
                    <a:pt x="2328" y="12843"/>
                    <a:pt x="2364" y="12843"/>
                    <a:pt x="2364" y="14011"/>
                  </a:cubicBezTo>
                  <a:cubicBezTo>
                    <a:pt x="2400" y="14595"/>
                    <a:pt x="2364" y="15178"/>
                    <a:pt x="2293" y="15178"/>
                  </a:cubicBezTo>
                  <a:cubicBezTo>
                    <a:pt x="2257" y="15178"/>
                    <a:pt x="2185" y="15178"/>
                    <a:pt x="2221" y="12843"/>
                  </a:cubicBezTo>
                  <a:lnTo>
                    <a:pt x="2042" y="12843"/>
                  </a:lnTo>
                  <a:close/>
                  <a:moveTo>
                    <a:pt x="1684" y="6422"/>
                  </a:moveTo>
                  <a:cubicBezTo>
                    <a:pt x="1684" y="17514"/>
                    <a:pt x="1684" y="17514"/>
                    <a:pt x="1684" y="17514"/>
                  </a:cubicBezTo>
                  <a:cubicBezTo>
                    <a:pt x="1863" y="17514"/>
                    <a:pt x="1863" y="17514"/>
                    <a:pt x="1863" y="17514"/>
                  </a:cubicBezTo>
                  <a:cubicBezTo>
                    <a:pt x="1863" y="6422"/>
                    <a:pt x="1863" y="6422"/>
                    <a:pt x="1863" y="6422"/>
                  </a:cubicBezTo>
                  <a:cubicBezTo>
                    <a:pt x="1970" y="6422"/>
                    <a:pt x="1970" y="6422"/>
                    <a:pt x="1970" y="6422"/>
                  </a:cubicBezTo>
                  <a:cubicBezTo>
                    <a:pt x="1970" y="4086"/>
                    <a:pt x="1970" y="4086"/>
                    <a:pt x="1970" y="4086"/>
                  </a:cubicBezTo>
                  <a:cubicBezTo>
                    <a:pt x="1863" y="4086"/>
                    <a:pt x="1863" y="4086"/>
                    <a:pt x="1863" y="4086"/>
                  </a:cubicBezTo>
                  <a:cubicBezTo>
                    <a:pt x="1863" y="2335"/>
                    <a:pt x="1863" y="2335"/>
                    <a:pt x="1863" y="2335"/>
                  </a:cubicBezTo>
                  <a:cubicBezTo>
                    <a:pt x="1863" y="2335"/>
                    <a:pt x="1899" y="2335"/>
                    <a:pt x="1934" y="2335"/>
                  </a:cubicBezTo>
                  <a:cubicBezTo>
                    <a:pt x="1934" y="2335"/>
                    <a:pt x="1934" y="2335"/>
                    <a:pt x="1970" y="2335"/>
                  </a:cubicBezTo>
                  <a:cubicBezTo>
                    <a:pt x="1970" y="0"/>
                    <a:pt x="1970" y="0"/>
                    <a:pt x="1970" y="0"/>
                  </a:cubicBezTo>
                  <a:cubicBezTo>
                    <a:pt x="1899" y="0"/>
                    <a:pt x="1899" y="0"/>
                    <a:pt x="1899" y="0"/>
                  </a:cubicBezTo>
                  <a:cubicBezTo>
                    <a:pt x="1755" y="0"/>
                    <a:pt x="1684" y="584"/>
                    <a:pt x="1684" y="2919"/>
                  </a:cubicBezTo>
                  <a:cubicBezTo>
                    <a:pt x="1684" y="4086"/>
                    <a:pt x="1684" y="4086"/>
                    <a:pt x="1684" y="4086"/>
                  </a:cubicBezTo>
                  <a:cubicBezTo>
                    <a:pt x="1612" y="4086"/>
                    <a:pt x="1612" y="4086"/>
                    <a:pt x="1612" y="4086"/>
                  </a:cubicBezTo>
                  <a:cubicBezTo>
                    <a:pt x="1612" y="6422"/>
                    <a:pt x="1612" y="6422"/>
                    <a:pt x="1612" y="6422"/>
                  </a:cubicBezTo>
                  <a:lnTo>
                    <a:pt x="1684" y="6422"/>
                  </a:lnTo>
                  <a:close/>
                  <a:moveTo>
                    <a:pt x="1469" y="0"/>
                  </a:moveTo>
                  <a:cubicBezTo>
                    <a:pt x="1290" y="0"/>
                    <a:pt x="1290" y="0"/>
                    <a:pt x="1290" y="0"/>
                  </a:cubicBezTo>
                  <a:cubicBezTo>
                    <a:pt x="1290" y="17514"/>
                    <a:pt x="1290" y="17514"/>
                    <a:pt x="1290" y="17514"/>
                  </a:cubicBezTo>
                  <a:cubicBezTo>
                    <a:pt x="1469" y="17514"/>
                    <a:pt x="1469" y="17514"/>
                    <a:pt x="1469" y="17514"/>
                  </a:cubicBezTo>
                  <a:lnTo>
                    <a:pt x="1469" y="0"/>
                  </a:lnTo>
                  <a:close/>
                  <a:moveTo>
                    <a:pt x="1075" y="0"/>
                  </a:moveTo>
                  <a:cubicBezTo>
                    <a:pt x="896" y="0"/>
                    <a:pt x="896" y="0"/>
                    <a:pt x="896" y="0"/>
                  </a:cubicBezTo>
                  <a:cubicBezTo>
                    <a:pt x="896" y="2335"/>
                    <a:pt x="896" y="2335"/>
                    <a:pt x="896" y="2335"/>
                  </a:cubicBezTo>
                  <a:cubicBezTo>
                    <a:pt x="1075" y="2335"/>
                    <a:pt x="1075" y="2335"/>
                    <a:pt x="1075" y="2335"/>
                  </a:cubicBezTo>
                  <a:lnTo>
                    <a:pt x="1075" y="0"/>
                  </a:lnTo>
                  <a:close/>
                  <a:moveTo>
                    <a:pt x="1075" y="4086"/>
                  </a:moveTo>
                  <a:cubicBezTo>
                    <a:pt x="896" y="4086"/>
                    <a:pt x="896" y="4086"/>
                    <a:pt x="896" y="4086"/>
                  </a:cubicBezTo>
                  <a:cubicBezTo>
                    <a:pt x="896" y="17514"/>
                    <a:pt x="896" y="17514"/>
                    <a:pt x="896" y="17514"/>
                  </a:cubicBezTo>
                  <a:cubicBezTo>
                    <a:pt x="1075" y="17514"/>
                    <a:pt x="1075" y="17514"/>
                    <a:pt x="1075" y="17514"/>
                  </a:cubicBezTo>
                  <a:lnTo>
                    <a:pt x="1075" y="4086"/>
                  </a:lnTo>
                  <a:close/>
                  <a:moveTo>
                    <a:pt x="215" y="17514"/>
                  </a:moveTo>
                  <a:cubicBezTo>
                    <a:pt x="215" y="9341"/>
                    <a:pt x="215" y="9341"/>
                    <a:pt x="215" y="9341"/>
                  </a:cubicBezTo>
                  <a:cubicBezTo>
                    <a:pt x="501" y="9341"/>
                    <a:pt x="501" y="9341"/>
                    <a:pt x="501" y="9341"/>
                  </a:cubicBezTo>
                  <a:cubicBezTo>
                    <a:pt x="501" y="17514"/>
                    <a:pt x="501" y="17514"/>
                    <a:pt x="501" y="17514"/>
                  </a:cubicBezTo>
                  <a:cubicBezTo>
                    <a:pt x="681" y="17514"/>
                    <a:pt x="681" y="17514"/>
                    <a:pt x="681" y="17514"/>
                  </a:cubicBezTo>
                  <a:cubicBezTo>
                    <a:pt x="681" y="0"/>
                    <a:pt x="681" y="0"/>
                    <a:pt x="681" y="0"/>
                  </a:cubicBezTo>
                  <a:cubicBezTo>
                    <a:pt x="501" y="0"/>
                    <a:pt x="501" y="0"/>
                    <a:pt x="501" y="0"/>
                  </a:cubicBezTo>
                  <a:cubicBezTo>
                    <a:pt x="501" y="6422"/>
                    <a:pt x="501" y="6422"/>
                    <a:pt x="501" y="6422"/>
                  </a:cubicBezTo>
                  <a:cubicBezTo>
                    <a:pt x="215" y="6422"/>
                    <a:pt x="215" y="6422"/>
                    <a:pt x="215" y="6422"/>
                  </a:cubicBezTo>
                  <a:cubicBezTo>
                    <a:pt x="215" y="0"/>
                    <a:pt x="215" y="0"/>
                    <a:pt x="215" y="0"/>
                  </a:cubicBezTo>
                  <a:cubicBezTo>
                    <a:pt x="0" y="0"/>
                    <a:pt x="0" y="0"/>
                    <a:pt x="0" y="0"/>
                  </a:cubicBezTo>
                  <a:cubicBezTo>
                    <a:pt x="0" y="17514"/>
                    <a:pt x="0" y="17514"/>
                    <a:pt x="0" y="17514"/>
                  </a:cubicBezTo>
                  <a:lnTo>
                    <a:pt x="215" y="17514"/>
                  </a:lnTo>
                  <a:close/>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sp>
          <p:nvSpPr>
            <p:cNvPr id="5" name="Freeform 7"/>
            <p:cNvSpPr/>
            <p:nvPr/>
          </p:nvSpPr>
          <p:spPr>
            <a:xfrm>
              <a:off x="986488" y="229342"/>
              <a:ext cx="2401196" cy="339303"/>
            </a:xfrm>
            <a:custGeom>
              <a:avLst/>
              <a:gdLst/>
              <a:ahLst/>
              <a:cxnLst>
                <a:cxn ang="0">
                  <a:pos x="wd2" y="hd2"/>
                </a:cxn>
                <a:cxn ang="5400000">
                  <a:pos x="wd2" y="hd2"/>
                </a:cxn>
                <a:cxn ang="10800000">
                  <a:pos x="wd2" y="hd2"/>
                </a:cxn>
                <a:cxn ang="16200000">
                  <a:pos x="wd2" y="hd2"/>
                </a:cxn>
              </a:cxnLst>
              <a:rect l="0" t="0" r="r" b="b"/>
              <a:pathLst>
                <a:path w="21552" h="21600" extrusionOk="0">
                  <a:moveTo>
                    <a:pt x="20806" y="4483"/>
                  </a:moveTo>
                  <a:cubicBezTo>
                    <a:pt x="20353" y="4483"/>
                    <a:pt x="20353" y="4483"/>
                    <a:pt x="20353" y="4483"/>
                  </a:cubicBezTo>
                  <a:cubicBezTo>
                    <a:pt x="20353" y="17117"/>
                    <a:pt x="20353" y="17117"/>
                    <a:pt x="20353" y="17117"/>
                  </a:cubicBezTo>
                  <a:cubicBezTo>
                    <a:pt x="20806" y="17117"/>
                    <a:pt x="20806" y="17117"/>
                    <a:pt x="20806" y="17117"/>
                  </a:cubicBezTo>
                  <a:cubicBezTo>
                    <a:pt x="20806" y="8966"/>
                    <a:pt x="20806" y="8966"/>
                    <a:pt x="20806" y="8966"/>
                  </a:cubicBezTo>
                  <a:cubicBezTo>
                    <a:pt x="20750" y="7336"/>
                    <a:pt x="20806" y="6521"/>
                    <a:pt x="20976" y="6521"/>
                  </a:cubicBezTo>
                  <a:cubicBezTo>
                    <a:pt x="21146" y="6521"/>
                    <a:pt x="21146" y="7336"/>
                    <a:pt x="21146" y="8558"/>
                  </a:cubicBezTo>
                  <a:cubicBezTo>
                    <a:pt x="21146" y="17117"/>
                    <a:pt x="21146" y="17117"/>
                    <a:pt x="21146" y="17117"/>
                  </a:cubicBezTo>
                  <a:cubicBezTo>
                    <a:pt x="21543" y="17117"/>
                    <a:pt x="21543" y="17117"/>
                    <a:pt x="21543" y="17117"/>
                  </a:cubicBezTo>
                  <a:cubicBezTo>
                    <a:pt x="21543" y="7336"/>
                    <a:pt x="21543" y="7336"/>
                    <a:pt x="21543" y="7336"/>
                  </a:cubicBezTo>
                  <a:cubicBezTo>
                    <a:pt x="21600" y="4891"/>
                    <a:pt x="21373" y="4075"/>
                    <a:pt x="21146" y="4075"/>
                  </a:cubicBezTo>
                  <a:cubicBezTo>
                    <a:pt x="21090" y="4075"/>
                    <a:pt x="20863" y="4075"/>
                    <a:pt x="20806" y="5706"/>
                  </a:cubicBezTo>
                  <a:cubicBezTo>
                    <a:pt x="20806" y="5706"/>
                    <a:pt x="20806" y="5706"/>
                    <a:pt x="20806" y="5706"/>
                  </a:cubicBezTo>
                  <a:lnTo>
                    <a:pt x="20806" y="4483"/>
                  </a:lnTo>
                  <a:close/>
                  <a:moveTo>
                    <a:pt x="19389" y="17525"/>
                  </a:moveTo>
                  <a:cubicBezTo>
                    <a:pt x="19899" y="17525"/>
                    <a:pt x="20013" y="15894"/>
                    <a:pt x="20013" y="11411"/>
                  </a:cubicBezTo>
                  <a:cubicBezTo>
                    <a:pt x="20013" y="6928"/>
                    <a:pt x="20013" y="4075"/>
                    <a:pt x="19389" y="4075"/>
                  </a:cubicBezTo>
                  <a:cubicBezTo>
                    <a:pt x="18765" y="4075"/>
                    <a:pt x="18765" y="6928"/>
                    <a:pt x="18765" y="11411"/>
                  </a:cubicBezTo>
                  <a:cubicBezTo>
                    <a:pt x="18765" y="15894"/>
                    <a:pt x="18822" y="17525"/>
                    <a:pt x="19389" y="17525"/>
                  </a:cubicBezTo>
                  <a:moveTo>
                    <a:pt x="19162" y="8558"/>
                  </a:moveTo>
                  <a:cubicBezTo>
                    <a:pt x="19162" y="7336"/>
                    <a:pt x="19162" y="6113"/>
                    <a:pt x="19389" y="6113"/>
                  </a:cubicBezTo>
                  <a:cubicBezTo>
                    <a:pt x="19616" y="6113"/>
                    <a:pt x="19616" y="7336"/>
                    <a:pt x="19616" y="8558"/>
                  </a:cubicBezTo>
                  <a:cubicBezTo>
                    <a:pt x="19616" y="13042"/>
                    <a:pt x="19616" y="13042"/>
                    <a:pt x="19616" y="13042"/>
                  </a:cubicBezTo>
                  <a:cubicBezTo>
                    <a:pt x="19616" y="14672"/>
                    <a:pt x="19559" y="15487"/>
                    <a:pt x="19389" y="15487"/>
                  </a:cubicBezTo>
                  <a:cubicBezTo>
                    <a:pt x="19162" y="15487"/>
                    <a:pt x="19162" y="14672"/>
                    <a:pt x="19162" y="13042"/>
                  </a:cubicBezTo>
                  <a:lnTo>
                    <a:pt x="19162" y="8558"/>
                  </a:lnTo>
                  <a:close/>
                  <a:moveTo>
                    <a:pt x="18369" y="0"/>
                  </a:moveTo>
                  <a:cubicBezTo>
                    <a:pt x="17915" y="0"/>
                    <a:pt x="17915" y="0"/>
                    <a:pt x="17915" y="0"/>
                  </a:cubicBezTo>
                  <a:cubicBezTo>
                    <a:pt x="17915" y="2853"/>
                    <a:pt x="17915" y="2853"/>
                    <a:pt x="17915" y="2853"/>
                  </a:cubicBezTo>
                  <a:cubicBezTo>
                    <a:pt x="18369" y="2853"/>
                    <a:pt x="18369" y="2853"/>
                    <a:pt x="18369" y="2853"/>
                  </a:cubicBezTo>
                  <a:lnTo>
                    <a:pt x="18369" y="0"/>
                  </a:lnTo>
                  <a:close/>
                  <a:moveTo>
                    <a:pt x="18369" y="4483"/>
                  </a:moveTo>
                  <a:cubicBezTo>
                    <a:pt x="17915" y="4483"/>
                    <a:pt x="17915" y="4483"/>
                    <a:pt x="17915" y="4483"/>
                  </a:cubicBezTo>
                  <a:cubicBezTo>
                    <a:pt x="17915" y="17117"/>
                    <a:pt x="17915" y="17117"/>
                    <a:pt x="17915" y="17117"/>
                  </a:cubicBezTo>
                  <a:cubicBezTo>
                    <a:pt x="18369" y="17117"/>
                    <a:pt x="18369" y="17117"/>
                    <a:pt x="18369" y="17117"/>
                  </a:cubicBezTo>
                  <a:lnTo>
                    <a:pt x="18369" y="4483"/>
                  </a:lnTo>
                  <a:close/>
                  <a:moveTo>
                    <a:pt x="17631" y="15079"/>
                  </a:moveTo>
                  <a:cubicBezTo>
                    <a:pt x="17575" y="15079"/>
                    <a:pt x="17461" y="15079"/>
                    <a:pt x="17461" y="14672"/>
                  </a:cubicBezTo>
                  <a:cubicBezTo>
                    <a:pt x="17461" y="6521"/>
                    <a:pt x="17461" y="6521"/>
                    <a:pt x="17461" y="6521"/>
                  </a:cubicBezTo>
                  <a:cubicBezTo>
                    <a:pt x="17631" y="6521"/>
                    <a:pt x="17631" y="6521"/>
                    <a:pt x="17631" y="6521"/>
                  </a:cubicBezTo>
                  <a:cubicBezTo>
                    <a:pt x="17631" y="4483"/>
                    <a:pt x="17631" y="4483"/>
                    <a:pt x="17631" y="4483"/>
                  </a:cubicBezTo>
                  <a:cubicBezTo>
                    <a:pt x="17461" y="4483"/>
                    <a:pt x="17461" y="4483"/>
                    <a:pt x="17461" y="4483"/>
                  </a:cubicBezTo>
                  <a:cubicBezTo>
                    <a:pt x="17461" y="815"/>
                    <a:pt x="17461" y="815"/>
                    <a:pt x="17461" y="815"/>
                  </a:cubicBezTo>
                  <a:cubicBezTo>
                    <a:pt x="17008" y="815"/>
                    <a:pt x="17008" y="815"/>
                    <a:pt x="17008" y="815"/>
                  </a:cubicBezTo>
                  <a:cubicBezTo>
                    <a:pt x="17008" y="4483"/>
                    <a:pt x="17008" y="4483"/>
                    <a:pt x="17008" y="4483"/>
                  </a:cubicBezTo>
                  <a:cubicBezTo>
                    <a:pt x="16838" y="4483"/>
                    <a:pt x="16838" y="4483"/>
                    <a:pt x="16838" y="4483"/>
                  </a:cubicBezTo>
                  <a:cubicBezTo>
                    <a:pt x="16838" y="6521"/>
                    <a:pt x="16838" y="6521"/>
                    <a:pt x="16838" y="6521"/>
                  </a:cubicBezTo>
                  <a:cubicBezTo>
                    <a:pt x="17008" y="6521"/>
                    <a:pt x="17008" y="6521"/>
                    <a:pt x="17008" y="6521"/>
                  </a:cubicBezTo>
                  <a:cubicBezTo>
                    <a:pt x="17008" y="15079"/>
                    <a:pt x="17008" y="15079"/>
                    <a:pt x="17008" y="15079"/>
                  </a:cubicBezTo>
                  <a:cubicBezTo>
                    <a:pt x="17008" y="17525"/>
                    <a:pt x="17348" y="17525"/>
                    <a:pt x="17631" y="17117"/>
                  </a:cubicBezTo>
                  <a:lnTo>
                    <a:pt x="17631" y="15079"/>
                  </a:lnTo>
                  <a:close/>
                  <a:moveTo>
                    <a:pt x="15874" y="17117"/>
                  </a:moveTo>
                  <a:cubicBezTo>
                    <a:pt x="15874" y="13449"/>
                    <a:pt x="15874" y="13449"/>
                    <a:pt x="15874" y="13449"/>
                  </a:cubicBezTo>
                  <a:cubicBezTo>
                    <a:pt x="15987" y="11819"/>
                    <a:pt x="15987" y="11819"/>
                    <a:pt x="15987" y="11819"/>
                  </a:cubicBezTo>
                  <a:cubicBezTo>
                    <a:pt x="16271" y="17117"/>
                    <a:pt x="16271" y="17117"/>
                    <a:pt x="16271" y="17117"/>
                  </a:cubicBezTo>
                  <a:cubicBezTo>
                    <a:pt x="16724" y="17117"/>
                    <a:pt x="16724" y="17117"/>
                    <a:pt x="16724" y="17117"/>
                  </a:cubicBezTo>
                  <a:cubicBezTo>
                    <a:pt x="16271" y="9374"/>
                    <a:pt x="16271" y="9374"/>
                    <a:pt x="16271" y="9374"/>
                  </a:cubicBezTo>
                  <a:cubicBezTo>
                    <a:pt x="16724" y="4483"/>
                    <a:pt x="16724" y="4483"/>
                    <a:pt x="16724" y="4483"/>
                  </a:cubicBezTo>
                  <a:cubicBezTo>
                    <a:pt x="16271" y="4483"/>
                    <a:pt x="16271" y="4483"/>
                    <a:pt x="16271" y="4483"/>
                  </a:cubicBezTo>
                  <a:cubicBezTo>
                    <a:pt x="15874" y="9374"/>
                    <a:pt x="15874" y="9374"/>
                    <a:pt x="15874" y="9374"/>
                  </a:cubicBezTo>
                  <a:cubicBezTo>
                    <a:pt x="15874" y="9374"/>
                    <a:pt x="15874" y="9374"/>
                    <a:pt x="15874" y="9374"/>
                  </a:cubicBezTo>
                  <a:cubicBezTo>
                    <a:pt x="15874" y="8966"/>
                    <a:pt x="15874" y="8558"/>
                    <a:pt x="15874" y="7743"/>
                  </a:cubicBezTo>
                  <a:cubicBezTo>
                    <a:pt x="15874" y="0"/>
                    <a:pt x="15874" y="0"/>
                    <a:pt x="15874" y="0"/>
                  </a:cubicBezTo>
                  <a:cubicBezTo>
                    <a:pt x="15477" y="0"/>
                    <a:pt x="15477" y="0"/>
                    <a:pt x="15477" y="0"/>
                  </a:cubicBezTo>
                  <a:cubicBezTo>
                    <a:pt x="15477" y="17117"/>
                    <a:pt x="15477" y="17117"/>
                    <a:pt x="15477" y="17117"/>
                  </a:cubicBezTo>
                  <a:lnTo>
                    <a:pt x="15874" y="17117"/>
                  </a:lnTo>
                  <a:close/>
                  <a:moveTo>
                    <a:pt x="14683" y="11819"/>
                  </a:moveTo>
                  <a:cubicBezTo>
                    <a:pt x="14683" y="13042"/>
                    <a:pt x="14740" y="15487"/>
                    <a:pt x="14457" y="15487"/>
                  </a:cubicBezTo>
                  <a:cubicBezTo>
                    <a:pt x="14343" y="15487"/>
                    <a:pt x="14287" y="14672"/>
                    <a:pt x="14287" y="13449"/>
                  </a:cubicBezTo>
                  <a:cubicBezTo>
                    <a:pt x="14287" y="13042"/>
                    <a:pt x="14287" y="12634"/>
                    <a:pt x="14343" y="12226"/>
                  </a:cubicBezTo>
                  <a:cubicBezTo>
                    <a:pt x="14457" y="11411"/>
                    <a:pt x="14570" y="11004"/>
                    <a:pt x="14683" y="10596"/>
                  </a:cubicBezTo>
                  <a:lnTo>
                    <a:pt x="14683" y="11819"/>
                  </a:lnTo>
                  <a:close/>
                  <a:moveTo>
                    <a:pt x="15137" y="17117"/>
                  </a:moveTo>
                  <a:cubicBezTo>
                    <a:pt x="15080" y="16709"/>
                    <a:pt x="15080" y="15894"/>
                    <a:pt x="15080" y="15487"/>
                  </a:cubicBezTo>
                  <a:cubicBezTo>
                    <a:pt x="15080" y="7743"/>
                    <a:pt x="15080" y="7743"/>
                    <a:pt x="15080" y="7743"/>
                  </a:cubicBezTo>
                  <a:cubicBezTo>
                    <a:pt x="15080" y="6113"/>
                    <a:pt x="15080" y="4075"/>
                    <a:pt x="14513" y="4075"/>
                  </a:cubicBezTo>
                  <a:cubicBezTo>
                    <a:pt x="14003" y="4075"/>
                    <a:pt x="13890" y="5706"/>
                    <a:pt x="13890" y="8151"/>
                  </a:cubicBezTo>
                  <a:cubicBezTo>
                    <a:pt x="14287" y="8151"/>
                    <a:pt x="14287" y="8151"/>
                    <a:pt x="14287" y="8151"/>
                  </a:cubicBezTo>
                  <a:cubicBezTo>
                    <a:pt x="14287" y="6928"/>
                    <a:pt x="14287" y="6113"/>
                    <a:pt x="14457" y="6113"/>
                  </a:cubicBezTo>
                  <a:cubicBezTo>
                    <a:pt x="14570" y="6113"/>
                    <a:pt x="14683" y="6521"/>
                    <a:pt x="14683" y="6928"/>
                  </a:cubicBezTo>
                  <a:cubicBezTo>
                    <a:pt x="14740" y="8151"/>
                    <a:pt x="14627" y="8558"/>
                    <a:pt x="14457" y="8966"/>
                  </a:cubicBezTo>
                  <a:cubicBezTo>
                    <a:pt x="14173" y="10189"/>
                    <a:pt x="13890" y="10596"/>
                    <a:pt x="13890" y="13857"/>
                  </a:cubicBezTo>
                  <a:cubicBezTo>
                    <a:pt x="13890" y="16302"/>
                    <a:pt x="14003" y="17525"/>
                    <a:pt x="14343" y="17525"/>
                  </a:cubicBezTo>
                  <a:cubicBezTo>
                    <a:pt x="14457" y="17525"/>
                    <a:pt x="14627" y="17117"/>
                    <a:pt x="14683" y="15894"/>
                  </a:cubicBezTo>
                  <a:cubicBezTo>
                    <a:pt x="14683" y="15894"/>
                    <a:pt x="14683" y="15894"/>
                    <a:pt x="14683" y="15894"/>
                  </a:cubicBezTo>
                  <a:cubicBezTo>
                    <a:pt x="14683" y="16302"/>
                    <a:pt x="14683" y="16709"/>
                    <a:pt x="14740" y="17117"/>
                  </a:cubicBezTo>
                  <a:lnTo>
                    <a:pt x="15137" y="17117"/>
                  </a:lnTo>
                  <a:close/>
                  <a:moveTo>
                    <a:pt x="12416" y="13042"/>
                  </a:moveTo>
                  <a:cubicBezTo>
                    <a:pt x="12359" y="16709"/>
                    <a:pt x="12756" y="17525"/>
                    <a:pt x="12983" y="17525"/>
                  </a:cubicBezTo>
                  <a:cubicBezTo>
                    <a:pt x="13550" y="17525"/>
                    <a:pt x="13663" y="15079"/>
                    <a:pt x="13606" y="13042"/>
                  </a:cubicBezTo>
                  <a:cubicBezTo>
                    <a:pt x="13606" y="12226"/>
                    <a:pt x="13436" y="11004"/>
                    <a:pt x="13323" y="10596"/>
                  </a:cubicBezTo>
                  <a:cubicBezTo>
                    <a:pt x="12983" y="8966"/>
                    <a:pt x="12983" y="8966"/>
                    <a:pt x="12983" y="8966"/>
                  </a:cubicBezTo>
                  <a:cubicBezTo>
                    <a:pt x="12926" y="8558"/>
                    <a:pt x="12813" y="8151"/>
                    <a:pt x="12813" y="7336"/>
                  </a:cubicBezTo>
                  <a:cubicBezTo>
                    <a:pt x="12813" y="6521"/>
                    <a:pt x="12926" y="6113"/>
                    <a:pt x="12983" y="6113"/>
                  </a:cubicBezTo>
                  <a:cubicBezTo>
                    <a:pt x="13153" y="6113"/>
                    <a:pt x="13209" y="6928"/>
                    <a:pt x="13209" y="8151"/>
                  </a:cubicBezTo>
                  <a:cubicBezTo>
                    <a:pt x="13606" y="8151"/>
                    <a:pt x="13606" y="8151"/>
                    <a:pt x="13606" y="8151"/>
                  </a:cubicBezTo>
                  <a:cubicBezTo>
                    <a:pt x="13606" y="5706"/>
                    <a:pt x="13436" y="4075"/>
                    <a:pt x="13039" y="4075"/>
                  </a:cubicBezTo>
                  <a:cubicBezTo>
                    <a:pt x="12643" y="4075"/>
                    <a:pt x="12416" y="5298"/>
                    <a:pt x="12416" y="7336"/>
                  </a:cubicBezTo>
                  <a:cubicBezTo>
                    <a:pt x="12416" y="8966"/>
                    <a:pt x="12529" y="10189"/>
                    <a:pt x="12756" y="11004"/>
                  </a:cubicBezTo>
                  <a:cubicBezTo>
                    <a:pt x="12983" y="12226"/>
                    <a:pt x="12983" y="12226"/>
                    <a:pt x="12983" y="12226"/>
                  </a:cubicBezTo>
                  <a:cubicBezTo>
                    <a:pt x="13039" y="12634"/>
                    <a:pt x="13153" y="13042"/>
                    <a:pt x="13209" y="13857"/>
                  </a:cubicBezTo>
                  <a:cubicBezTo>
                    <a:pt x="13209" y="14672"/>
                    <a:pt x="13153" y="15487"/>
                    <a:pt x="13039" y="15487"/>
                  </a:cubicBezTo>
                  <a:cubicBezTo>
                    <a:pt x="12926" y="15487"/>
                    <a:pt x="12813" y="15487"/>
                    <a:pt x="12813" y="13042"/>
                  </a:cubicBezTo>
                  <a:lnTo>
                    <a:pt x="12416" y="13042"/>
                  </a:lnTo>
                  <a:close/>
                  <a:moveTo>
                    <a:pt x="10942" y="18747"/>
                  </a:moveTo>
                  <a:cubicBezTo>
                    <a:pt x="10942" y="20785"/>
                    <a:pt x="11169" y="21600"/>
                    <a:pt x="11452" y="21600"/>
                  </a:cubicBezTo>
                  <a:cubicBezTo>
                    <a:pt x="12019" y="21600"/>
                    <a:pt x="12132" y="19562"/>
                    <a:pt x="12132" y="16709"/>
                  </a:cubicBezTo>
                  <a:cubicBezTo>
                    <a:pt x="12132" y="4483"/>
                    <a:pt x="12132" y="4483"/>
                    <a:pt x="12132" y="4483"/>
                  </a:cubicBezTo>
                  <a:cubicBezTo>
                    <a:pt x="11679" y="4483"/>
                    <a:pt x="11679" y="4483"/>
                    <a:pt x="11679" y="4483"/>
                  </a:cubicBezTo>
                  <a:cubicBezTo>
                    <a:pt x="11679" y="5706"/>
                    <a:pt x="11679" y="5706"/>
                    <a:pt x="11679" y="5706"/>
                  </a:cubicBezTo>
                  <a:cubicBezTo>
                    <a:pt x="11679" y="5706"/>
                    <a:pt x="11679" y="5706"/>
                    <a:pt x="11679" y="5706"/>
                  </a:cubicBezTo>
                  <a:cubicBezTo>
                    <a:pt x="11622" y="4483"/>
                    <a:pt x="11509" y="4075"/>
                    <a:pt x="11339" y="4075"/>
                  </a:cubicBezTo>
                  <a:cubicBezTo>
                    <a:pt x="11055" y="4075"/>
                    <a:pt x="10885" y="4891"/>
                    <a:pt x="10885" y="8558"/>
                  </a:cubicBezTo>
                  <a:cubicBezTo>
                    <a:pt x="10885" y="13449"/>
                    <a:pt x="10885" y="13449"/>
                    <a:pt x="10885" y="13449"/>
                  </a:cubicBezTo>
                  <a:cubicBezTo>
                    <a:pt x="10885" y="15487"/>
                    <a:pt x="10998" y="17525"/>
                    <a:pt x="11339" y="17525"/>
                  </a:cubicBezTo>
                  <a:cubicBezTo>
                    <a:pt x="11509" y="17525"/>
                    <a:pt x="11622" y="17117"/>
                    <a:pt x="11679" y="15894"/>
                  </a:cubicBezTo>
                  <a:cubicBezTo>
                    <a:pt x="11735" y="15894"/>
                    <a:pt x="11735" y="15894"/>
                    <a:pt x="11735" y="15894"/>
                  </a:cubicBezTo>
                  <a:cubicBezTo>
                    <a:pt x="11735" y="17525"/>
                    <a:pt x="11735" y="17525"/>
                    <a:pt x="11735" y="17525"/>
                  </a:cubicBezTo>
                  <a:cubicBezTo>
                    <a:pt x="11735" y="18340"/>
                    <a:pt x="11679" y="19562"/>
                    <a:pt x="11509" y="19562"/>
                  </a:cubicBezTo>
                  <a:cubicBezTo>
                    <a:pt x="11452" y="19562"/>
                    <a:pt x="11395" y="19562"/>
                    <a:pt x="11395" y="19155"/>
                  </a:cubicBezTo>
                  <a:cubicBezTo>
                    <a:pt x="11339" y="19155"/>
                    <a:pt x="11339" y="18747"/>
                    <a:pt x="11339" y="18747"/>
                  </a:cubicBezTo>
                  <a:lnTo>
                    <a:pt x="10942" y="18747"/>
                  </a:lnTo>
                  <a:close/>
                  <a:moveTo>
                    <a:pt x="11679" y="8966"/>
                  </a:moveTo>
                  <a:cubicBezTo>
                    <a:pt x="11679" y="13042"/>
                    <a:pt x="11679" y="13042"/>
                    <a:pt x="11679" y="13042"/>
                  </a:cubicBezTo>
                  <a:cubicBezTo>
                    <a:pt x="11679" y="14672"/>
                    <a:pt x="11622" y="15487"/>
                    <a:pt x="11509" y="15487"/>
                  </a:cubicBezTo>
                  <a:cubicBezTo>
                    <a:pt x="11339" y="15487"/>
                    <a:pt x="11339" y="14264"/>
                    <a:pt x="11339" y="13042"/>
                  </a:cubicBezTo>
                  <a:cubicBezTo>
                    <a:pt x="11339" y="8966"/>
                    <a:pt x="11339" y="8966"/>
                    <a:pt x="11339" y="8966"/>
                  </a:cubicBezTo>
                  <a:cubicBezTo>
                    <a:pt x="11339" y="7336"/>
                    <a:pt x="11282" y="6113"/>
                    <a:pt x="11509" y="6113"/>
                  </a:cubicBezTo>
                  <a:cubicBezTo>
                    <a:pt x="11679" y="6113"/>
                    <a:pt x="11679" y="8151"/>
                    <a:pt x="11679" y="8966"/>
                  </a:cubicBezTo>
                  <a:moveTo>
                    <a:pt x="10488" y="0"/>
                  </a:moveTo>
                  <a:cubicBezTo>
                    <a:pt x="10091" y="0"/>
                    <a:pt x="10091" y="0"/>
                    <a:pt x="10091" y="0"/>
                  </a:cubicBezTo>
                  <a:cubicBezTo>
                    <a:pt x="10091" y="2853"/>
                    <a:pt x="10091" y="2853"/>
                    <a:pt x="10091" y="2853"/>
                  </a:cubicBezTo>
                  <a:cubicBezTo>
                    <a:pt x="10488" y="2853"/>
                    <a:pt x="10488" y="2853"/>
                    <a:pt x="10488" y="2853"/>
                  </a:cubicBezTo>
                  <a:lnTo>
                    <a:pt x="10488" y="0"/>
                  </a:lnTo>
                  <a:close/>
                  <a:moveTo>
                    <a:pt x="10488" y="4483"/>
                  </a:moveTo>
                  <a:cubicBezTo>
                    <a:pt x="10091" y="4483"/>
                    <a:pt x="10091" y="4483"/>
                    <a:pt x="10091" y="4483"/>
                  </a:cubicBezTo>
                  <a:cubicBezTo>
                    <a:pt x="10091" y="17117"/>
                    <a:pt x="10091" y="17117"/>
                    <a:pt x="10091" y="17117"/>
                  </a:cubicBezTo>
                  <a:cubicBezTo>
                    <a:pt x="10488" y="17117"/>
                    <a:pt x="10488" y="17117"/>
                    <a:pt x="10488" y="17117"/>
                  </a:cubicBezTo>
                  <a:lnTo>
                    <a:pt x="10488" y="4483"/>
                  </a:lnTo>
                  <a:close/>
                  <a:moveTo>
                    <a:pt x="8844" y="4483"/>
                  </a:moveTo>
                  <a:cubicBezTo>
                    <a:pt x="8447" y="4483"/>
                    <a:pt x="8447" y="4483"/>
                    <a:pt x="8447" y="4483"/>
                  </a:cubicBezTo>
                  <a:cubicBezTo>
                    <a:pt x="8447" y="17117"/>
                    <a:pt x="8447" y="17117"/>
                    <a:pt x="8447" y="17117"/>
                  </a:cubicBezTo>
                  <a:cubicBezTo>
                    <a:pt x="8844" y="17117"/>
                    <a:pt x="8844" y="17117"/>
                    <a:pt x="8844" y="17117"/>
                  </a:cubicBezTo>
                  <a:cubicBezTo>
                    <a:pt x="8844" y="8966"/>
                    <a:pt x="8844" y="8966"/>
                    <a:pt x="8844" y="8966"/>
                  </a:cubicBezTo>
                  <a:cubicBezTo>
                    <a:pt x="8844" y="7336"/>
                    <a:pt x="8901" y="6521"/>
                    <a:pt x="9071" y="6521"/>
                  </a:cubicBezTo>
                  <a:cubicBezTo>
                    <a:pt x="9241" y="6521"/>
                    <a:pt x="9241" y="7336"/>
                    <a:pt x="9241" y="8558"/>
                  </a:cubicBezTo>
                  <a:cubicBezTo>
                    <a:pt x="9241" y="17117"/>
                    <a:pt x="9241" y="17117"/>
                    <a:pt x="9241" y="17117"/>
                  </a:cubicBezTo>
                  <a:cubicBezTo>
                    <a:pt x="9638" y="17117"/>
                    <a:pt x="9638" y="17117"/>
                    <a:pt x="9638" y="17117"/>
                  </a:cubicBezTo>
                  <a:cubicBezTo>
                    <a:pt x="9638" y="7336"/>
                    <a:pt x="9638" y="7336"/>
                    <a:pt x="9638" y="7336"/>
                  </a:cubicBezTo>
                  <a:cubicBezTo>
                    <a:pt x="9694" y="4891"/>
                    <a:pt x="9468" y="4075"/>
                    <a:pt x="9241" y="4075"/>
                  </a:cubicBezTo>
                  <a:cubicBezTo>
                    <a:pt x="9128" y="4075"/>
                    <a:pt x="8957" y="4075"/>
                    <a:pt x="8901" y="5706"/>
                  </a:cubicBezTo>
                  <a:cubicBezTo>
                    <a:pt x="8844" y="5706"/>
                    <a:pt x="8844" y="5706"/>
                    <a:pt x="8844" y="5706"/>
                  </a:cubicBezTo>
                  <a:lnTo>
                    <a:pt x="8844" y="4483"/>
                  </a:lnTo>
                  <a:close/>
                  <a:moveTo>
                    <a:pt x="7483" y="17525"/>
                  </a:moveTo>
                  <a:cubicBezTo>
                    <a:pt x="7994" y="17525"/>
                    <a:pt x="8107" y="15894"/>
                    <a:pt x="8107" y="11411"/>
                  </a:cubicBezTo>
                  <a:cubicBezTo>
                    <a:pt x="8107" y="6928"/>
                    <a:pt x="8107" y="4075"/>
                    <a:pt x="7483" y="4075"/>
                  </a:cubicBezTo>
                  <a:cubicBezTo>
                    <a:pt x="6860" y="4075"/>
                    <a:pt x="6860" y="6928"/>
                    <a:pt x="6860" y="11411"/>
                  </a:cubicBezTo>
                  <a:cubicBezTo>
                    <a:pt x="6860" y="15894"/>
                    <a:pt x="6917" y="17525"/>
                    <a:pt x="7483" y="17525"/>
                  </a:cubicBezTo>
                  <a:moveTo>
                    <a:pt x="7257" y="8558"/>
                  </a:moveTo>
                  <a:cubicBezTo>
                    <a:pt x="7257" y="7336"/>
                    <a:pt x="7257" y="6113"/>
                    <a:pt x="7483" y="6113"/>
                  </a:cubicBezTo>
                  <a:cubicBezTo>
                    <a:pt x="7654" y="6113"/>
                    <a:pt x="7654" y="7336"/>
                    <a:pt x="7654" y="8558"/>
                  </a:cubicBezTo>
                  <a:cubicBezTo>
                    <a:pt x="7654" y="13042"/>
                    <a:pt x="7654" y="13042"/>
                    <a:pt x="7654" y="13042"/>
                  </a:cubicBezTo>
                  <a:cubicBezTo>
                    <a:pt x="7654" y="14672"/>
                    <a:pt x="7654" y="15487"/>
                    <a:pt x="7483" y="15487"/>
                  </a:cubicBezTo>
                  <a:cubicBezTo>
                    <a:pt x="7257" y="15487"/>
                    <a:pt x="7257" y="14672"/>
                    <a:pt x="7257" y="13042"/>
                  </a:cubicBezTo>
                  <a:lnTo>
                    <a:pt x="7257" y="8558"/>
                  </a:lnTo>
                  <a:close/>
                  <a:moveTo>
                    <a:pt x="7994" y="0"/>
                  </a:moveTo>
                  <a:cubicBezTo>
                    <a:pt x="7597" y="0"/>
                    <a:pt x="7597" y="0"/>
                    <a:pt x="7597" y="0"/>
                  </a:cubicBezTo>
                  <a:cubicBezTo>
                    <a:pt x="7597" y="2445"/>
                    <a:pt x="7597" y="2445"/>
                    <a:pt x="7597" y="2445"/>
                  </a:cubicBezTo>
                  <a:cubicBezTo>
                    <a:pt x="7994" y="2445"/>
                    <a:pt x="7994" y="2445"/>
                    <a:pt x="7994" y="2445"/>
                  </a:cubicBezTo>
                  <a:lnTo>
                    <a:pt x="7994" y="0"/>
                  </a:lnTo>
                  <a:close/>
                  <a:moveTo>
                    <a:pt x="7370" y="0"/>
                  </a:moveTo>
                  <a:cubicBezTo>
                    <a:pt x="6973" y="0"/>
                    <a:pt x="6973" y="0"/>
                    <a:pt x="6973" y="0"/>
                  </a:cubicBezTo>
                  <a:cubicBezTo>
                    <a:pt x="6973" y="2445"/>
                    <a:pt x="6973" y="2445"/>
                    <a:pt x="6973" y="2445"/>
                  </a:cubicBezTo>
                  <a:cubicBezTo>
                    <a:pt x="7370" y="2445"/>
                    <a:pt x="7370" y="2445"/>
                    <a:pt x="7370" y="2445"/>
                  </a:cubicBezTo>
                  <a:lnTo>
                    <a:pt x="7370" y="0"/>
                  </a:lnTo>
                  <a:close/>
                  <a:moveTo>
                    <a:pt x="5839" y="17117"/>
                  </a:moveTo>
                  <a:cubicBezTo>
                    <a:pt x="5839" y="13449"/>
                    <a:pt x="5839" y="13449"/>
                    <a:pt x="5839" y="13449"/>
                  </a:cubicBezTo>
                  <a:cubicBezTo>
                    <a:pt x="5953" y="11819"/>
                    <a:pt x="5953" y="11819"/>
                    <a:pt x="5953" y="11819"/>
                  </a:cubicBezTo>
                  <a:cubicBezTo>
                    <a:pt x="6180" y="17117"/>
                    <a:pt x="6180" y="17117"/>
                    <a:pt x="6180" y="17117"/>
                  </a:cubicBezTo>
                  <a:cubicBezTo>
                    <a:pt x="6633" y="17117"/>
                    <a:pt x="6633" y="17117"/>
                    <a:pt x="6633" y="17117"/>
                  </a:cubicBezTo>
                  <a:cubicBezTo>
                    <a:pt x="6236" y="9374"/>
                    <a:pt x="6236" y="9374"/>
                    <a:pt x="6236" y="9374"/>
                  </a:cubicBezTo>
                  <a:cubicBezTo>
                    <a:pt x="6690" y="4483"/>
                    <a:pt x="6690" y="4483"/>
                    <a:pt x="6690" y="4483"/>
                  </a:cubicBezTo>
                  <a:cubicBezTo>
                    <a:pt x="6236" y="4483"/>
                    <a:pt x="6236" y="4483"/>
                    <a:pt x="6236" y="4483"/>
                  </a:cubicBezTo>
                  <a:cubicBezTo>
                    <a:pt x="5839" y="9374"/>
                    <a:pt x="5839" y="9374"/>
                    <a:pt x="5839" y="9374"/>
                  </a:cubicBezTo>
                  <a:cubicBezTo>
                    <a:pt x="5839" y="9374"/>
                    <a:pt x="5839" y="9374"/>
                    <a:pt x="5839" y="9374"/>
                  </a:cubicBezTo>
                  <a:cubicBezTo>
                    <a:pt x="5839" y="8966"/>
                    <a:pt x="5839" y="8558"/>
                    <a:pt x="5839" y="7743"/>
                  </a:cubicBezTo>
                  <a:cubicBezTo>
                    <a:pt x="5839" y="0"/>
                    <a:pt x="5839" y="0"/>
                    <a:pt x="5839" y="0"/>
                  </a:cubicBezTo>
                  <a:cubicBezTo>
                    <a:pt x="5443" y="0"/>
                    <a:pt x="5443" y="0"/>
                    <a:pt x="5443" y="0"/>
                  </a:cubicBezTo>
                  <a:cubicBezTo>
                    <a:pt x="5443" y="17117"/>
                    <a:pt x="5443" y="17117"/>
                    <a:pt x="5443" y="17117"/>
                  </a:cubicBezTo>
                  <a:lnTo>
                    <a:pt x="5839" y="17117"/>
                  </a:lnTo>
                  <a:close/>
                  <a:moveTo>
                    <a:pt x="5046" y="0"/>
                  </a:moveTo>
                  <a:cubicBezTo>
                    <a:pt x="4592" y="0"/>
                    <a:pt x="4592" y="0"/>
                    <a:pt x="4592" y="0"/>
                  </a:cubicBezTo>
                  <a:cubicBezTo>
                    <a:pt x="4592" y="2853"/>
                    <a:pt x="4592" y="2853"/>
                    <a:pt x="4592" y="2853"/>
                  </a:cubicBezTo>
                  <a:cubicBezTo>
                    <a:pt x="5046" y="2853"/>
                    <a:pt x="5046" y="2853"/>
                    <a:pt x="5046" y="2853"/>
                  </a:cubicBezTo>
                  <a:lnTo>
                    <a:pt x="5046" y="0"/>
                  </a:lnTo>
                  <a:close/>
                  <a:moveTo>
                    <a:pt x="5046" y="4483"/>
                  </a:moveTo>
                  <a:cubicBezTo>
                    <a:pt x="4592" y="4483"/>
                    <a:pt x="4592" y="4483"/>
                    <a:pt x="4592" y="4483"/>
                  </a:cubicBezTo>
                  <a:cubicBezTo>
                    <a:pt x="4592" y="17117"/>
                    <a:pt x="4592" y="17117"/>
                    <a:pt x="4592" y="17117"/>
                  </a:cubicBezTo>
                  <a:cubicBezTo>
                    <a:pt x="5046" y="17117"/>
                    <a:pt x="5046" y="17117"/>
                    <a:pt x="5046" y="17117"/>
                  </a:cubicBezTo>
                  <a:lnTo>
                    <a:pt x="5046" y="4483"/>
                  </a:lnTo>
                  <a:close/>
                  <a:moveTo>
                    <a:pt x="3402" y="8966"/>
                  </a:moveTo>
                  <a:cubicBezTo>
                    <a:pt x="3402" y="8558"/>
                    <a:pt x="3402" y="8558"/>
                    <a:pt x="3402" y="8558"/>
                  </a:cubicBezTo>
                  <a:cubicBezTo>
                    <a:pt x="3402" y="7336"/>
                    <a:pt x="3345" y="6113"/>
                    <a:pt x="3572" y="6113"/>
                  </a:cubicBezTo>
                  <a:cubicBezTo>
                    <a:pt x="3742" y="6113"/>
                    <a:pt x="3798" y="6521"/>
                    <a:pt x="3798" y="8151"/>
                  </a:cubicBezTo>
                  <a:cubicBezTo>
                    <a:pt x="3798" y="8966"/>
                    <a:pt x="3798" y="8966"/>
                    <a:pt x="3798" y="8966"/>
                  </a:cubicBezTo>
                  <a:lnTo>
                    <a:pt x="3402" y="8966"/>
                  </a:lnTo>
                  <a:close/>
                  <a:moveTo>
                    <a:pt x="2948" y="12226"/>
                  </a:moveTo>
                  <a:cubicBezTo>
                    <a:pt x="2948" y="15894"/>
                    <a:pt x="3118" y="17525"/>
                    <a:pt x="3628" y="17525"/>
                  </a:cubicBezTo>
                  <a:cubicBezTo>
                    <a:pt x="4025" y="17525"/>
                    <a:pt x="4195" y="15894"/>
                    <a:pt x="4195" y="13042"/>
                  </a:cubicBezTo>
                  <a:cubicBezTo>
                    <a:pt x="3798" y="13042"/>
                    <a:pt x="3798" y="13042"/>
                    <a:pt x="3798" y="13042"/>
                  </a:cubicBezTo>
                  <a:cubicBezTo>
                    <a:pt x="3798" y="14672"/>
                    <a:pt x="3742" y="15487"/>
                    <a:pt x="3572" y="15487"/>
                  </a:cubicBezTo>
                  <a:cubicBezTo>
                    <a:pt x="3458" y="15487"/>
                    <a:pt x="3402" y="15079"/>
                    <a:pt x="3402" y="13449"/>
                  </a:cubicBezTo>
                  <a:cubicBezTo>
                    <a:pt x="3402" y="11411"/>
                    <a:pt x="3402" y="11411"/>
                    <a:pt x="3402" y="11411"/>
                  </a:cubicBezTo>
                  <a:cubicBezTo>
                    <a:pt x="4195" y="11411"/>
                    <a:pt x="4195" y="11411"/>
                    <a:pt x="4195" y="11411"/>
                  </a:cubicBezTo>
                  <a:cubicBezTo>
                    <a:pt x="4195" y="9781"/>
                    <a:pt x="4195" y="9781"/>
                    <a:pt x="4195" y="9781"/>
                  </a:cubicBezTo>
                  <a:cubicBezTo>
                    <a:pt x="4195" y="6113"/>
                    <a:pt x="4139" y="4075"/>
                    <a:pt x="3572" y="4075"/>
                  </a:cubicBezTo>
                  <a:cubicBezTo>
                    <a:pt x="3175" y="4075"/>
                    <a:pt x="2948" y="5706"/>
                    <a:pt x="2948" y="8966"/>
                  </a:cubicBezTo>
                  <a:lnTo>
                    <a:pt x="2948" y="12226"/>
                  </a:lnTo>
                  <a:close/>
                  <a:moveTo>
                    <a:pt x="2324" y="4483"/>
                  </a:moveTo>
                  <a:cubicBezTo>
                    <a:pt x="1928" y="4483"/>
                    <a:pt x="1928" y="4483"/>
                    <a:pt x="1928" y="4483"/>
                  </a:cubicBezTo>
                  <a:cubicBezTo>
                    <a:pt x="1928" y="17117"/>
                    <a:pt x="1928" y="17117"/>
                    <a:pt x="1928" y="17117"/>
                  </a:cubicBezTo>
                  <a:cubicBezTo>
                    <a:pt x="2324" y="17117"/>
                    <a:pt x="2324" y="17117"/>
                    <a:pt x="2324" y="17117"/>
                  </a:cubicBezTo>
                  <a:cubicBezTo>
                    <a:pt x="2324" y="9781"/>
                    <a:pt x="2324" y="9781"/>
                    <a:pt x="2324" y="9781"/>
                  </a:cubicBezTo>
                  <a:cubicBezTo>
                    <a:pt x="2324" y="7743"/>
                    <a:pt x="2494" y="7336"/>
                    <a:pt x="2721" y="7743"/>
                  </a:cubicBezTo>
                  <a:cubicBezTo>
                    <a:pt x="2721" y="4075"/>
                    <a:pt x="2721" y="4075"/>
                    <a:pt x="2721" y="4075"/>
                  </a:cubicBezTo>
                  <a:cubicBezTo>
                    <a:pt x="2665" y="4075"/>
                    <a:pt x="2608" y="4075"/>
                    <a:pt x="2494" y="4891"/>
                  </a:cubicBezTo>
                  <a:cubicBezTo>
                    <a:pt x="2438" y="5298"/>
                    <a:pt x="2381" y="5706"/>
                    <a:pt x="2324" y="6521"/>
                  </a:cubicBezTo>
                  <a:cubicBezTo>
                    <a:pt x="2324" y="6521"/>
                    <a:pt x="2324" y="6521"/>
                    <a:pt x="2324" y="6521"/>
                  </a:cubicBezTo>
                  <a:lnTo>
                    <a:pt x="2324" y="4483"/>
                  </a:lnTo>
                  <a:close/>
                  <a:moveTo>
                    <a:pt x="850" y="17117"/>
                  </a:moveTo>
                  <a:cubicBezTo>
                    <a:pt x="964" y="17117"/>
                    <a:pt x="1077" y="17117"/>
                    <a:pt x="1191" y="16709"/>
                  </a:cubicBezTo>
                  <a:cubicBezTo>
                    <a:pt x="1531" y="15079"/>
                    <a:pt x="1531" y="11411"/>
                    <a:pt x="1531" y="8151"/>
                  </a:cubicBezTo>
                  <a:cubicBezTo>
                    <a:pt x="1531" y="5298"/>
                    <a:pt x="1531" y="3260"/>
                    <a:pt x="1417" y="2038"/>
                  </a:cubicBezTo>
                  <a:cubicBezTo>
                    <a:pt x="1304" y="408"/>
                    <a:pt x="1077" y="0"/>
                    <a:pt x="964" y="0"/>
                  </a:cubicBezTo>
                  <a:cubicBezTo>
                    <a:pt x="0" y="0"/>
                    <a:pt x="0" y="0"/>
                    <a:pt x="0" y="0"/>
                  </a:cubicBezTo>
                  <a:cubicBezTo>
                    <a:pt x="0" y="17117"/>
                    <a:pt x="0" y="17117"/>
                    <a:pt x="0" y="17117"/>
                  </a:cubicBezTo>
                  <a:lnTo>
                    <a:pt x="850" y="17117"/>
                  </a:lnTo>
                  <a:close/>
                  <a:moveTo>
                    <a:pt x="454" y="14672"/>
                  </a:moveTo>
                  <a:cubicBezTo>
                    <a:pt x="454" y="2445"/>
                    <a:pt x="454" y="2445"/>
                    <a:pt x="454" y="2445"/>
                  </a:cubicBezTo>
                  <a:cubicBezTo>
                    <a:pt x="737" y="2445"/>
                    <a:pt x="737" y="2445"/>
                    <a:pt x="737" y="2445"/>
                  </a:cubicBezTo>
                  <a:cubicBezTo>
                    <a:pt x="1020" y="2445"/>
                    <a:pt x="1077" y="4075"/>
                    <a:pt x="1077" y="8151"/>
                  </a:cubicBezTo>
                  <a:cubicBezTo>
                    <a:pt x="1077" y="13042"/>
                    <a:pt x="1077" y="14672"/>
                    <a:pt x="680" y="14672"/>
                  </a:cubicBezTo>
                  <a:lnTo>
                    <a:pt x="454" y="14672"/>
                  </a:lnTo>
                  <a:close/>
                </a:path>
              </a:pathLst>
            </a:custGeom>
            <a:solidFill>
              <a:srgbClr val="393A39"/>
            </a:solidFill>
            <a:ln w="12700" cap="flat">
              <a:noFill/>
              <a:miter lim="400000"/>
            </a:ln>
            <a:effectLst/>
          </p:spPr>
          <p:txBody>
            <a:bodyPr wrap="square" lIns="45719" tIns="45719" rIns="45719" bIns="45719" numCol="1" anchor="t">
              <a:noAutofit/>
            </a:bodyPr>
            <a:lstStyle/>
            <a:p>
              <a:endParaRPr sz="1201"/>
            </a:p>
          </p:txBody>
        </p:sp>
      </p:grpSp>
      <p:sp>
        <p:nvSpPr>
          <p:cNvPr id="7" name="Title Text"/>
          <p:cNvSpPr txBox="1">
            <a:spLocks noGrp="1"/>
          </p:cNvSpPr>
          <p:nvPr>
            <p:ph type="title"/>
          </p:nvPr>
        </p:nvSpPr>
        <p:spPr>
          <a:xfrm>
            <a:off x="1017626" y="529771"/>
            <a:ext cx="22387965" cy="1592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chor="b">
            <a:normAutofit/>
          </a:bodyPr>
          <a:lstStyle/>
          <a:p>
            <a:r>
              <a:rPr lang="de-DE" dirty="0" smtClean="0"/>
              <a:t>Überschrift</a:t>
            </a:r>
            <a:endParaRPr dirty="0"/>
          </a:p>
        </p:txBody>
      </p:sp>
      <p:sp>
        <p:nvSpPr>
          <p:cNvPr id="8" name="Body Level One…"/>
          <p:cNvSpPr txBox="1">
            <a:spLocks noGrp="1"/>
          </p:cNvSpPr>
          <p:nvPr>
            <p:ph type="body" idx="1"/>
          </p:nvPr>
        </p:nvSpPr>
        <p:spPr>
          <a:xfrm>
            <a:off x="1017626" y="3225339"/>
            <a:ext cx="22387965" cy="9474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59" r:id="rId1"/>
    <p:sldLayoutId id="2147483652" r:id="rId2"/>
    <p:sldLayoutId id="2147483653" r:id="rId3"/>
    <p:sldLayoutId id="2147483654" r:id="rId4"/>
  </p:sldLayoutIdLst>
  <p:transition spd="med"/>
  <p:txStyles>
    <p:titleStyle>
      <a:lvl1pPr marL="0" marR="0" indent="0" algn="l" defTabSz="457429" rtl="0" eaLnBrk="1" latinLnBrk="0" hangingPunct="1">
        <a:lnSpc>
          <a:spcPct val="100000"/>
        </a:lnSpc>
        <a:spcBef>
          <a:spcPts val="0"/>
        </a:spcBef>
        <a:spcAft>
          <a:spcPts val="0"/>
        </a:spcAft>
        <a:buClrTx/>
        <a:buSzTx/>
        <a:buFontTx/>
        <a:buNone/>
        <a:tabLst/>
        <a:defRPr sz="6000" b="0" i="0" u="none" strike="noStrike" cap="none" spc="0" baseline="0">
          <a:solidFill>
            <a:schemeClr val="accent1"/>
          </a:solidFill>
          <a:uFillTx/>
          <a:latin typeface="Georgia" panose="02040502050405020303" pitchFamily="18" charset="0"/>
          <a:ea typeface="+mn-ea"/>
          <a:cs typeface="+mn-cs"/>
          <a:sym typeface="Arial"/>
        </a:defRPr>
      </a:lvl1pPr>
      <a:lvl2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2pPr>
      <a:lvl3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3pPr>
      <a:lvl4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4pPr>
      <a:lvl5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5pPr>
      <a:lvl6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6pPr>
      <a:lvl7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7pPr>
      <a:lvl8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8pPr>
      <a:lvl9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rgbClr val="000000"/>
          </a:solidFill>
          <a:uFillTx/>
          <a:latin typeface="+mn-lt"/>
          <a:ea typeface="+mn-ea"/>
          <a:cs typeface="+mn-cs"/>
          <a:sym typeface="Arial"/>
        </a:defRPr>
      </a:lvl9pPr>
    </p:titleStyle>
    <p:body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p:bodyStyle>
    <p:otherStyle>
      <a:lvl1pPr marL="0" marR="0" indent="0"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1pPr>
      <a:lvl2pPr marL="0" marR="0" indent="914673"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2pPr>
      <a:lvl3pPr marL="0" marR="0" indent="1829347"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3pPr>
      <a:lvl4pPr marL="0" marR="0" indent="2744022"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4pPr>
      <a:lvl5pPr marL="0" marR="0" indent="3658695"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5pPr>
      <a:lvl6pPr marL="0" marR="0" indent="4573372"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6pPr>
      <a:lvl7pPr marL="0" marR="0" indent="5488046"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7pPr>
      <a:lvl8pPr marL="0" marR="0" indent="6402719"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8pPr>
      <a:lvl9pPr marL="0" marR="0" indent="7317394" algn="l" defTabSz="457429" rtl="0" eaLnBrk="1" latinLnBrk="0" hangingPunct="1">
        <a:lnSpc>
          <a:spcPct val="100000"/>
        </a:lnSpc>
        <a:spcBef>
          <a:spcPts val="0"/>
        </a:spcBef>
        <a:spcAft>
          <a:spcPts val="0"/>
        </a:spcAft>
        <a:buClrTx/>
        <a:buSzTx/>
        <a:buFontTx/>
        <a:buNone/>
        <a:tabLst/>
        <a:defRPr sz="1201"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p:pic>
      <p:sp>
        <p:nvSpPr>
          <p:cNvPr id="105" name="Rechteck 14"/>
          <p:cNvSpPr/>
          <p:nvPr/>
        </p:nvSpPr>
        <p:spPr>
          <a:xfrm>
            <a:off x="0" y="0"/>
            <a:ext cx="7910207" cy="13723147"/>
          </a:xfrm>
          <a:prstGeom prst="rect">
            <a:avLst/>
          </a:prstGeom>
          <a:solidFill>
            <a:srgbClr val="D6A437">
              <a:alpha val="69804"/>
            </a:srgbClr>
          </a:solidFill>
          <a:ln w="12700">
            <a:miter lim="400000"/>
          </a:ln>
        </p:spPr>
        <p:txBody>
          <a:bodyPr lIns="45743" rIns="45743" anchor="ctr"/>
          <a:lstStyle/>
          <a:p>
            <a:pPr algn="ctr">
              <a:defRPr>
                <a:solidFill>
                  <a:srgbClr val="D6A437"/>
                </a:solidFill>
              </a:defRPr>
            </a:pPr>
            <a:endParaRPr sz="1201"/>
          </a:p>
        </p:txBody>
      </p:sp>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765" y="568762"/>
            <a:ext cx="5368995" cy="1143303"/>
          </a:xfrm>
          <a:prstGeom prst="rect">
            <a:avLst/>
          </a:prstGeom>
        </p:spPr>
      </p:pic>
      <p:sp>
        <p:nvSpPr>
          <p:cNvPr id="12" name="TextBox 7"/>
          <p:cNvSpPr txBox="1"/>
          <p:nvPr/>
        </p:nvSpPr>
        <p:spPr>
          <a:xfrm>
            <a:off x="644462" y="7612034"/>
            <a:ext cx="6485095" cy="3416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43" rIns="45743">
            <a:spAutoFit/>
          </a:bodyPr>
          <a:lstStyle/>
          <a:p>
            <a:pPr>
              <a:defRPr>
                <a:solidFill>
                  <a:srgbClr val="FFFFFF"/>
                </a:solidFill>
              </a:defRPr>
            </a:pPr>
            <a:r>
              <a:rPr lang="de-DE" sz="5400" dirty="0" smtClean="0">
                <a:latin typeface="Georgia" panose="02040502050405020303" pitchFamily="18" charset="0"/>
              </a:rPr>
              <a:t>Eine gute </a:t>
            </a:r>
            <a:r>
              <a:rPr lang="de-DE" sz="5400" dirty="0">
                <a:latin typeface="Georgia" panose="02040502050405020303" pitchFamily="18" charset="0"/>
              </a:rPr>
              <a:t>Ernte und ein reicher Fang sichern Einkommen und somit Leben.</a:t>
            </a:r>
            <a:endParaRPr sz="5400" dirty="0">
              <a:latin typeface="Georgia" panose="02040502050405020303" pitchFamily="18" charset="0"/>
            </a:endParaRPr>
          </a:p>
        </p:txBody>
      </p:sp>
      <p:pic>
        <p:nvPicPr>
          <p:cNvPr id="14" name="Grafik 19" descr="Grafik 19"/>
          <p:cNvPicPr>
            <a:picLocks noChangeAspect="1"/>
          </p:cNvPicPr>
          <p:nvPr/>
        </p:nvPicPr>
        <p:blipFill>
          <a:blip r:embed="rId4">
            <a:extLst/>
          </a:blip>
          <a:stretch>
            <a:fillRect/>
          </a:stretch>
        </p:blipFill>
        <p:spPr>
          <a:xfrm>
            <a:off x="635552" y="11969739"/>
            <a:ext cx="6251114" cy="1264449"/>
          </a:xfrm>
          <a:prstGeom prst="rect">
            <a:avLst/>
          </a:prstGeom>
          <a:ln w="12700">
            <a:miter lim="400000"/>
          </a:ln>
        </p:spPr>
      </p:pic>
      <p:sp>
        <p:nvSpPr>
          <p:cNvPr id="16" name="TextBox 8"/>
          <p:cNvSpPr txBox="1"/>
          <p:nvPr/>
        </p:nvSpPr>
        <p:spPr>
          <a:xfrm>
            <a:off x="644462" y="4035570"/>
            <a:ext cx="6621282" cy="236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43" rIns="45743" anchor="b">
            <a:spAutoFit/>
          </a:bodyPr>
          <a:lstStyle>
            <a:lvl1pPr>
              <a:defRPr sz="7200" b="1" spc="300">
                <a:solidFill>
                  <a:srgbClr val="FFFFFF"/>
                </a:solidFill>
              </a:defRPr>
            </a:lvl1pPr>
          </a:lstStyle>
          <a:p>
            <a:pPr>
              <a:lnSpc>
                <a:spcPct val="85000"/>
              </a:lnSpc>
            </a:pPr>
            <a:r>
              <a:rPr lang="de-DE" sz="5400" spc="600" dirty="0" smtClean="0">
                <a:latin typeface="Permanent Marker" panose="02000000000000000000" pitchFamily="2" charset="0"/>
              </a:rPr>
              <a:t>STERNSINGER-</a:t>
            </a:r>
          </a:p>
          <a:p>
            <a:pPr>
              <a:lnSpc>
                <a:spcPct val="85000"/>
              </a:lnSpc>
            </a:pPr>
            <a:r>
              <a:rPr lang="de-DE" sz="5400" spc="600" dirty="0" smtClean="0">
                <a:latin typeface="Permanent Marker" panose="02000000000000000000" pitchFamily="2" charset="0"/>
              </a:rPr>
              <a:t>PROJEKTE 2021 </a:t>
            </a:r>
          </a:p>
          <a:p>
            <a:pPr>
              <a:lnSpc>
                <a:spcPct val="85000"/>
              </a:lnSpc>
            </a:pPr>
            <a:r>
              <a:rPr lang="de-DE" sz="6600" b="0" spc="0" dirty="0">
                <a:latin typeface="Georgia" panose="02040502050405020303" pitchFamily="18" charset="0"/>
              </a:rPr>
              <a:t>i</a:t>
            </a:r>
            <a:r>
              <a:rPr lang="de-DE" sz="6600" b="0" spc="0" dirty="0" smtClean="0">
                <a:latin typeface="Georgia" panose="02040502050405020303" pitchFamily="18" charset="0"/>
              </a:rPr>
              <a:t>n Süd-Indien</a:t>
            </a:r>
            <a:endParaRPr lang="de-DE" sz="6600" b="0" spc="0" dirty="0">
              <a:latin typeface="Georgia" panose="02040502050405020303"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437307" y="322729"/>
            <a:ext cx="23492736" cy="2330824"/>
          </a:xfrm>
        </p:spPr>
        <p:txBody>
          <a:bodyPr>
            <a:normAutofit/>
          </a:bodyPr>
          <a:lstStyle/>
          <a:p>
            <a:pPr marL="0" indent="0">
              <a:buNone/>
            </a:pPr>
            <a:r>
              <a:rPr lang="de-DE" dirty="0">
                <a:latin typeface="Georgia" panose="02040502050405020303" pitchFamily="18" charset="0"/>
              </a:rPr>
              <a:t>In Telangana ist die Landschaft trocken und steinig. Das Wasser wird oft knapp und es gibt wegen des Klimawandels lange Zeit gar keinen Regen und dann plötzlich Starkregen, der die Ernte zerstört. Die Felder der Bäuerinnen und Bauern sind außerdem oft zu weit weg von den großen Bewässerungskanälen.</a:t>
            </a:r>
            <a:endParaRPr lang="de-AT" dirty="0">
              <a:latin typeface="Georgia" panose="02040502050405020303" pitchFamily="18" charset="0"/>
            </a:endParaRPr>
          </a:p>
        </p:txBody>
      </p:sp>
      <p:pic>
        <p:nvPicPr>
          <p:cNvPr id="3" name="Bildplatzhalter 2"/>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2360613"/>
            <a:ext cx="24390350" cy="11355387"/>
          </a:xfrm>
        </p:spPr>
      </p:pic>
    </p:spTree>
    <p:extLst>
      <p:ext uri="{BB962C8B-B14F-4D97-AF65-F5344CB8AC3E}">
        <p14:creationId xmlns:p14="http://schemas.microsoft.com/office/powerpoint/2010/main" val="102491156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3"/>
          <p:cNvSpPr>
            <a:spLocks noGrp="1"/>
          </p:cNvSpPr>
          <p:nvPr>
            <p:ph type="body" sz="half" idx="1"/>
          </p:nvPr>
        </p:nvSpPr>
        <p:spPr>
          <a:xfrm>
            <a:off x="15960436" y="3210130"/>
            <a:ext cx="8057348" cy="8793803"/>
          </a:xfrm>
        </p:spPr>
        <p:txBody>
          <a:bodyPr anchor="b">
            <a:noAutofit/>
          </a:bodyPr>
          <a:lstStyle/>
          <a:p>
            <a:pPr marL="0" indent="0" algn="r">
              <a:buNone/>
            </a:pPr>
            <a:r>
              <a:rPr lang="de-DE" sz="4000" dirty="0">
                <a:latin typeface="Georgia" panose="02040502050405020303" pitchFamily="18" charset="0"/>
              </a:rPr>
              <a:t>Die, die kein eigenes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Land </a:t>
            </a:r>
            <a:r>
              <a:rPr lang="de-DE" sz="4000" dirty="0">
                <a:latin typeface="Georgia" panose="02040502050405020303" pitchFamily="18" charset="0"/>
              </a:rPr>
              <a:t>besitzen, können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oft </a:t>
            </a:r>
            <a:r>
              <a:rPr lang="de-DE" sz="4000" dirty="0">
                <a:latin typeface="Georgia" panose="02040502050405020303" pitchFamily="18" charset="0"/>
              </a:rPr>
              <a:t>nur auf den Plantagen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der </a:t>
            </a:r>
            <a:r>
              <a:rPr lang="de-DE" sz="4000" dirty="0">
                <a:latin typeface="Georgia" panose="02040502050405020303" pitchFamily="18" charset="0"/>
              </a:rPr>
              <a:t>reichen Landbesitzer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arbeiten</a:t>
            </a:r>
            <a:r>
              <a:rPr lang="de-DE" sz="4000" dirty="0">
                <a:latin typeface="Georgia" panose="02040502050405020303" pitchFamily="18" charset="0"/>
              </a:rPr>
              <a:t>. Andere flüchten in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die </a:t>
            </a:r>
            <a:r>
              <a:rPr lang="de-DE" sz="4000" dirty="0">
                <a:latin typeface="Georgia" panose="02040502050405020303" pitchFamily="18" charset="0"/>
              </a:rPr>
              <a:t>großen Städte, um dort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mit </a:t>
            </a:r>
            <a:r>
              <a:rPr lang="de-DE" sz="4000" dirty="0">
                <a:latin typeface="Georgia" panose="02040502050405020303" pitchFamily="18" charset="0"/>
              </a:rPr>
              <a:t>schwerer Arbeit wenig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Geld </a:t>
            </a:r>
            <a:r>
              <a:rPr lang="de-DE" sz="4000" dirty="0">
                <a:latin typeface="Georgia" panose="02040502050405020303" pitchFamily="18" charset="0"/>
              </a:rPr>
              <a:t>zu verdienen und sind wochenlang von ihren Familien getrennt. Gerade durch die Corona-Krise haben viele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dieser </a:t>
            </a:r>
            <a:r>
              <a:rPr lang="de-DE" sz="4000" dirty="0">
                <a:latin typeface="Georgia" panose="02040502050405020303" pitchFamily="18" charset="0"/>
              </a:rPr>
              <a:t>Arbeiter/innen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ihr </a:t>
            </a:r>
            <a:r>
              <a:rPr lang="de-DE" sz="4000" dirty="0">
                <a:latin typeface="Georgia" panose="02040502050405020303" pitchFamily="18" charset="0"/>
              </a:rPr>
              <a:t>Einkommen verloren.</a:t>
            </a:r>
            <a:endParaRPr lang="de-AT" sz="4000" dirty="0">
              <a:latin typeface="Georgia" panose="02040502050405020303" pitchFamily="18" charset="0"/>
            </a:endParaRPr>
          </a:p>
        </p:txBody>
      </p:sp>
      <p:pic>
        <p:nvPicPr>
          <p:cNvPr id="6" name="Bildplatzhalter 5"/>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0"/>
            <a:ext cx="20583525" cy="13716000"/>
          </a:xfrm>
        </p:spPr>
      </p:pic>
    </p:spTree>
    <p:extLst>
      <p:ext uri="{BB962C8B-B14F-4D97-AF65-F5344CB8AC3E}">
        <p14:creationId xmlns:p14="http://schemas.microsoft.com/office/powerpoint/2010/main" val="26310901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272026" y="1729047"/>
            <a:ext cx="5886819" cy="11619070"/>
          </a:xfrm>
        </p:spPr>
        <p:txBody>
          <a:bodyPr>
            <a:normAutofit/>
          </a:bodyPr>
          <a:lstStyle/>
          <a:p>
            <a:pPr marL="0" indent="0">
              <a:buNone/>
            </a:pPr>
            <a:r>
              <a:rPr lang="de-DE" b="1" dirty="0">
                <a:solidFill>
                  <a:schemeClr val="accent1"/>
                </a:solidFill>
                <a:latin typeface="Georgia" panose="02040502050405020303" pitchFamily="18" charset="0"/>
              </a:rPr>
              <a:t>YFA</a:t>
            </a:r>
            <a:r>
              <a:rPr lang="de-DE" dirty="0">
                <a:latin typeface="Georgia" panose="02040502050405020303" pitchFamily="18" charset="0"/>
              </a:rPr>
              <a:t>, unsere Partner/innen vor Ort, stoppen die Abwanderung in die Städte und unterstützen Bauern wie </a:t>
            </a:r>
            <a:r>
              <a:rPr lang="de-DE" b="1" dirty="0" err="1">
                <a:solidFill>
                  <a:schemeClr val="accent1"/>
                </a:solidFill>
                <a:latin typeface="Georgia" panose="02040502050405020303" pitchFamily="18" charset="0"/>
              </a:rPr>
              <a:t>Venkataiah</a:t>
            </a:r>
            <a:r>
              <a:rPr lang="de-DE" dirty="0">
                <a:latin typeface="Georgia" panose="02040502050405020303" pitchFamily="18" charset="0"/>
              </a:rPr>
              <a:t> damit sie überleben können. </a:t>
            </a:r>
            <a:endParaRPr lang="de-DE" dirty="0" smtClean="0">
              <a:latin typeface="Georgia" panose="02040502050405020303" pitchFamily="18" charset="0"/>
            </a:endParaRPr>
          </a:p>
          <a:p>
            <a:pPr marL="0" indent="0">
              <a:buNone/>
            </a:pPr>
            <a:endParaRPr lang="de-DE" dirty="0" smtClean="0">
              <a:latin typeface="Georgia" panose="02040502050405020303" pitchFamily="18" charset="0"/>
            </a:endParaRPr>
          </a:p>
          <a:p>
            <a:pPr marL="0" indent="0">
              <a:buNone/>
            </a:pPr>
            <a:r>
              <a:rPr lang="de-DE" dirty="0" smtClean="0">
                <a:latin typeface="Georgia" panose="02040502050405020303" pitchFamily="18" charset="0"/>
              </a:rPr>
              <a:t>Mit </a:t>
            </a:r>
            <a:r>
              <a:rPr lang="de-DE" dirty="0">
                <a:latin typeface="Georgia" panose="02040502050405020303" pitchFamily="18" charset="0"/>
              </a:rPr>
              <a:t>kleinen Becken, in denen Regen aufgefangen wird. </a:t>
            </a:r>
            <a:endParaRPr lang="de-DE" dirty="0" smtClean="0">
              <a:latin typeface="Georgia" panose="02040502050405020303" pitchFamily="18" charset="0"/>
            </a:endParaRPr>
          </a:p>
          <a:p>
            <a:pPr marL="0" indent="0">
              <a:buNone/>
            </a:pPr>
            <a:endParaRPr lang="de-DE" dirty="0" smtClean="0">
              <a:latin typeface="Georgia" panose="02040502050405020303" pitchFamily="18" charset="0"/>
            </a:endParaRPr>
          </a:p>
          <a:p>
            <a:pPr marL="0" indent="0">
              <a:buNone/>
            </a:pPr>
            <a:r>
              <a:rPr lang="de-DE" dirty="0" smtClean="0">
                <a:latin typeface="Georgia" panose="02040502050405020303" pitchFamily="18" charset="0"/>
              </a:rPr>
              <a:t>Mit </a:t>
            </a:r>
            <a:r>
              <a:rPr lang="de-DE" dirty="0">
                <a:latin typeface="Georgia" panose="02040502050405020303" pitchFamily="18" charset="0"/>
              </a:rPr>
              <a:t>Bio-Dünger, den die Menschen für wenig Geld kaufen oder selbst zusammenmischen können. </a:t>
            </a:r>
            <a:endParaRPr lang="de-DE" dirty="0" smtClean="0">
              <a:latin typeface="Georgia" panose="02040502050405020303" pitchFamily="18" charset="0"/>
            </a:endParaRPr>
          </a:p>
          <a:p>
            <a:pPr marL="0" indent="0">
              <a:buNone/>
            </a:pPr>
            <a:endParaRPr lang="de-DE" dirty="0">
              <a:latin typeface="Georgia" panose="02040502050405020303" pitchFamily="18" charset="0"/>
            </a:endParaRPr>
          </a:p>
          <a:p>
            <a:pPr marL="0" indent="0">
              <a:buNone/>
            </a:pPr>
            <a:r>
              <a:rPr lang="de-DE" dirty="0" smtClean="0">
                <a:latin typeface="Georgia" panose="02040502050405020303" pitchFamily="18" charset="0"/>
              </a:rPr>
              <a:t>Mit </a:t>
            </a:r>
            <a:r>
              <a:rPr lang="de-DE" dirty="0">
                <a:latin typeface="Georgia" panose="02040502050405020303" pitchFamily="18" charset="0"/>
              </a:rPr>
              <a:t>Anbau von Hirse, die besonders gesund ist.</a:t>
            </a:r>
            <a:endParaRPr lang="de-AT" dirty="0">
              <a:latin typeface="Georgia" panose="02040502050405020303" pitchFamily="18" charset="0"/>
            </a:endParaRPr>
          </a:p>
        </p:txBody>
      </p:sp>
      <p:pic>
        <p:nvPicPr>
          <p:cNvPr id="3" name="Bildplatzhalter 2"/>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6716713" y="0"/>
            <a:ext cx="17673637" cy="13716000"/>
          </a:xfrm>
        </p:spPr>
      </p:pic>
    </p:spTree>
    <p:extLst>
      <p:ext uri="{BB962C8B-B14F-4D97-AF65-F5344CB8AC3E}">
        <p14:creationId xmlns:p14="http://schemas.microsoft.com/office/powerpoint/2010/main" val="380876373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3"/>
          <p:cNvSpPr>
            <a:spLocks noGrp="1"/>
          </p:cNvSpPr>
          <p:nvPr>
            <p:ph type="body" sz="half" idx="1"/>
          </p:nvPr>
        </p:nvSpPr>
        <p:spPr>
          <a:xfrm>
            <a:off x="17743251" y="4472247"/>
            <a:ext cx="6371809" cy="7895047"/>
          </a:xfrm>
        </p:spPr>
        <p:txBody>
          <a:bodyPr anchor="b">
            <a:normAutofit lnSpcReduction="10000"/>
          </a:bodyPr>
          <a:lstStyle/>
          <a:p>
            <a:pPr marL="0" indent="0" algn="r">
              <a:buNone/>
            </a:pPr>
            <a:r>
              <a:rPr lang="de-DE" sz="4000" dirty="0">
                <a:solidFill>
                  <a:schemeClr val="tx1"/>
                </a:solidFill>
                <a:latin typeface="Georgia" panose="02040502050405020303" pitchFamily="18" charset="0"/>
              </a:rPr>
              <a:t>Familien, die kein </a:t>
            </a:r>
            <a:endParaRPr lang="de-DE" sz="4000" dirty="0" smtClean="0">
              <a:solidFill>
                <a:schemeClr val="tx1"/>
              </a:solidFill>
              <a:latin typeface="Georgia" panose="02040502050405020303" pitchFamily="18" charset="0"/>
            </a:endParaRPr>
          </a:p>
          <a:p>
            <a:pPr marL="0" indent="0" algn="r">
              <a:buNone/>
            </a:pPr>
            <a:r>
              <a:rPr lang="de-DE" sz="4000" dirty="0" smtClean="0">
                <a:solidFill>
                  <a:schemeClr val="tx1"/>
                </a:solidFill>
                <a:latin typeface="Georgia" panose="02040502050405020303" pitchFamily="18" charset="0"/>
              </a:rPr>
              <a:t>Land </a:t>
            </a:r>
            <a:r>
              <a:rPr lang="de-DE" sz="4000" dirty="0">
                <a:solidFill>
                  <a:schemeClr val="tx1"/>
                </a:solidFill>
                <a:latin typeface="Georgia" panose="02040502050405020303" pitchFamily="18" charset="0"/>
              </a:rPr>
              <a:t>haben, gibt </a:t>
            </a:r>
            <a:endParaRPr lang="de-DE" sz="4000" dirty="0" smtClean="0">
              <a:solidFill>
                <a:schemeClr val="tx1"/>
              </a:solidFill>
              <a:latin typeface="Georgia" panose="02040502050405020303" pitchFamily="18" charset="0"/>
            </a:endParaRPr>
          </a:p>
          <a:p>
            <a:pPr marL="0" indent="0" algn="r">
              <a:buNone/>
            </a:pPr>
            <a:r>
              <a:rPr lang="de-DE" sz="4000" b="1" dirty="0" smtClean="0">
                <a:solidFill>
                  <a:schemeClr val="accent1"/>
                </a:solidFill>
                <a:latin typeface="Georgia" panose="02040502050405020303" pitchFamily="18" charset="0"/>
              </a:rPr>
              <a:t>YFA</a:t>
            </a:r>
            <a:r>
              <a:rPr lang="de-DE" sz="4000" dirty="0" smtClean="0">
                <a:solidFill>
                  <a:schemeClr val="tx1"/>
                </a:solidFill>
                <a:latin typeface="Georgia" panose="02040502050405020303" pitchFamily="18" charset="0"/>
              </a:rPr>
              <a:t> </a:t>
            </a:r>
            <a:r>
              <a:rPr lang="de-DE" sz="4000" dirty="0">
                <a:solidFill>
                  <a:schemeClr val="tx1"/>
                </a:solidFill>
                <a:latin typeface="Georgia" panose="02040502050405020303" pitchFamily="18" charset="0"/>
              </a:rPr>
              <a:t>einen kleinen </a:t>
            </a:r>
            <a:endParaRPr lang="de-DE" sz="4000" dirty="0" smtClean="0">
              <a:solidFill>
                <a:schemeClr val="tx1"/>
              </a:solidFill>
              <a:latin typeface="Georgia" panose="02040502050405020303" pitchFamily="18" charset="0"/>
            </a:endParaRPr>
          </a:p>
          <a:p>
            <a:pPr marL="0" indent="0" algn="r">
              <a:buNone/>
            </a:pPr>
            <a:r>
              <a:rPr lang="de-DE" sz="4000" dirty="0" smtClean="0">
                <a:solidFill>
                  <a:schemeClr val="tx1"/>
                </a:solidFill>
                <a:latin typeface="Georgia" panose="02040502050405020303" pitchFamily="18" charset="0"/>
              </a:rPr>
              <a:t>Geldbetrag</a:t>
            </a:r>
            <a:r>
              <a:rPr lang="de-DE" sz="4000" dirty="0">
                <a:solidFill>
                  <a:schemeClr val="tx1"/>
                </a:solidFill>
                <a:latin typeface="Georgia" panose="02040502050405020303" pitchFamily="18" charset="0"/>
              </a:rPr>
              <a:t>, mit dem sie </a:t>
            </a:r>
            <a:r>
              <a:rPr lang="de-DE" sz="4000" dirty="0" smtClean="0">
                <a:solidFill>
                  <a:schemeClr val="tx1"/>
                </a:solidFill>
                <a:latin typeface="Georgia" panose="02040502050405020303" pitchFamily="18" charset="0"/>
              </a:rPr>
              <a:t>losstarten </a:t>
            </a:r>
            <a:r>
              <a:rPr lang="de-DE" sz="4000" dirty="0">
                <a:solidFill>
                  <a:schemeClr val="tx1"/>
                </a:solidFill>
                <a:latin typeface="Georgia" panose="02040502050405020303" pitchFamily="18" charset="0"/>
              </a:rPr>
              <a:t>können. </a:t>
            </a:r>
            <a:r>
              <a:rPr lang="de-DE" sz="4000" b="1" dirty="0" err="1">
                <a:solidFill>
                  <a:schemeClr val="accent1"/>
                </a:solidFill>
                <a:latin typeface="Georgia" panose="02040502050405020303" pitchFamily="18" charset="0"/>
              </a:rPr>
              <a:t>Suryakala</a:t>
            </a:r>
            <a:r>
              <a:rPr lang="de-DE" sz="4000" dirty="0">
                <a:solidFill>
                  <a:schemeClr val="tx1"/>
                </a:solidFill>
                <a:latin typeface="Georgia" panose="02040502050405020303" pitchFamily="18" charset="0"/>
              </a:rPr>
              <a:t> hat sich damit zwei Lämmer gekauft. </a:t>
            </a:r>
            <a:endParaRPr lang="de-DE" sz="4000" dirty="0" smtClean="0">
              <a:solidFill>
                <a:schemeClr val="tx1"/>
              </a:solidFill>
              <a:latin typeface="Georgia" panose="02040502050405020303" pitchFamily="18" charset="0"/>
            </a:endParaRPr>
          </a:p>
          <a:p>
            <a:pPr marL="0" indent="0" algn="r">
              <a:buNone/>
            </a:pPr>
            <a:r>
              <a:rPr lang="de-DE" sz="4000" dirty="0" smtClean="0">
                <a:solidFill>
                  <a:schemeClr val="tx1"/>
                </a:solidFill>
                <a:latin typeface="Georgia" panose="02040502050405020303" pitchFamily="18" charset="0"/>
              </a:rPr>
              <a:t>Die </a:t>
            </a:r>
            <a:r>
              <a:rPr lang="de-DE" sz="4000" dirty="0">
                <a:solidFill>
                  <a:schemeClr val="tx1"/>
                </a:solidFill>
                <a:latin typeface="Georgia" panose="02040502050405020303" pitchFamily="18" charset="0"/>
              </a:rPr>
              <a:t>kann sie jetzt immer wieder großziehen, </a:t>
            </a:r>
            <a:r>
              <a:rPr lang="de-DE" sz="4000" dirty="0" err="1" smtClean="0">
                <a:solidFill>
                  <a:schemeClr val="tx1"/>
                </a:solidFill>
                <a:latin typeface="Georgia" panose="02040502050405020303" pitchFamily="18" charset="0"/>
              </a:rPr>
              <a:t>ver</a:t>
            </a:r>
            <a:r>
              <a:rPr lang="de-DE" sz="4000" dirty="0" smtClean="0">
                <a:solidFill>
                  <a:schemeClr val="tx1"/>
                </a:solidFill>
                <a:latin typeface="Georgia" panose="02040502050405020303" pitchFamily="18" charset="0"/>
              </a:rPr>
              <a:t>-kaufen </a:t>
            </a:r>
            <a:r>
              <a:rPr lang="de-DE" sz="4000" dirty="0">
                <a:solidFill>
                  <a:schemeClr val="tx1"/>
                </a:solidFill>
                <a:latin typeface="Georgia" panose="02040502050405020303" pitchFamily="18" charset="0"/>
              </a:rPr>
              <a:t>und sich neue Lämmer kaufen. </a:t>
            </a:r>
            <a:endParaRPr lang="de-DE" sz="4000" dirty="0" smtClean="0">
              <a:solidFill>
                <a:schemeClr val="tx1"/>
              </a:solidFill>
              <a:latin typeface="Georgia" panose="02040502050405020303" pitchFamily="18" charset="0"/>
            </a:endParaRPr>
          </a:p>
          <a:p>
            <a:pPr marL="0" indent="0" algn="r">
              <a:buNone/>
            </a:pPr>
            <a:r>
              <a:rPr lang="de-DE" sz="4000" dirty="0" smtClean="0">
                <a:solidFill>
                  <a:schemeClr val="tx1"/>
                </a:solidFill>
                <a:latin typeface="Georgia" panose="02040502050405020303" pitchFamily="18" charset="0"/>
              </a:rPr>
              <a:t>So </a:t>
            </a:r>
            <a:r>
              <a:rPr lang="de-DE" sz="4000" dirty="0">
                <a:solidFill>
                  <a:schemeClr val="tx1"/>
                </a:solidFill>
                <a:latin typeface="Georgia" panose="02040502050405020303" pitchFamily="18" charset="0"/>
              </a:rPr>
              <a:t>geht es ihr und ihrem Sohn auf Dauer besser. </a:t>
            </a:r>
            <a:endParaRPr lang="de-AT" sz="4000" dirty="0">
              <a:solidFill>
                <a:schemeClr val="tx1"/>
              </a:solidFill>
              <a:latin typeface="Georgia" panose="02040502050405020303" pitchFamily="18" charset="0"/>
            </a:endParaRPr>
          </a:p>
        </p:txBody>
      </p:sp>
      <p:pic>
        <p:nvPicPr>
          <p:cNvPr id="3" name="Bildplatzhalter 2"/>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0"/>
            <a:ext cx="22194838" cy="13716000"/>
          </a:xfrm>
        </p:spPr>
      </p:pic>
    </p:spTree>
    <p:extLst>
      <p:ext uri="{BB962C8B-B14F-4D97-AF65-F5344CB8AC3E}">
        <p14:creationId xmlns:p14="http://schemas.microsoft.com/office/powerpoint/2010/main" val="381018921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221828" y="299258"/>
            <a:ext cx="23946694" cy="1845425"/>
          </a:xfrm>
        </p:spPr>
        <p:txBody>
          <a:bodyPr>
            <a:normAutofit/>
          </a:bodyPr>
          <a:lstStyle/>
          <a:p>
            <a:pPr marL="0" indent="0">
              <a:buNone/>
            </a:pPr>
            <a:r>
              <a:rPr lang="de-DE" b="1" dirty="0">
                <a:solidFill>
                  <a:schemeClr val="accent1"/>
                </a:solidFill>
                <a:latin typeface="Georgia" panose="02040502050405020303" pitchFamily="18" charset="0"/>
              </a:rPr>
              <a:t>YFA</a:t>
            </a:r>
            <a:r>
              <a:rPr lang="de-DE" dirty="0">
                <a:latin typeface="Georgia" panose="02040502050405020303" pitchFamily="18" charset="0"/>
              </a:rPr>
              <a:t> bringt den Menschen biologische Landwirtschaft bei, die besser an das durch den Klimawandel fehlende Wasser und unberechenbare Wetter angepasst ist. YFA hat auch einen eigenen Wetterdienst: Die Bauern/Bäuerinnen bekommen Infos aufs Handy, wie das Wetter die nächsten Tage wird und können so besser planen.</a:t>
            </a:r>
            <a:endParaRPr lang="de-AT" dirty="0">
              <a:latin typeface="Georgia" panose="02040502050405020303" pitchFamily="18" charset="0"/>
            </a:endParaRPr>
          </a:p>
        </p:txBody>
      </p:sp>
      <p:pic>
        <p:nvPicPr>
          <p:cNvPr id="5" name="Bildplatzhalter 4"/>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2360613"/>
            <a:ext cx="24390350" cy="11355387"/>
          </a:xfrm>
        </p:spPr>
      </p:pic>
    </p:spTree>
    <p:extLst>
      <p:ext uri="{BB962C8B-B14F-4D97-AF65-F5344CB8AC3E}">
        <p14:creationId xmlns:p14="http://schemas.microsoft.com/office/powerpoint/2010/main" val="106776901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12412494"/>
            <a:ext cx="7373566" cy="130350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de-AT" sz="1200" b="0" i="0" u="none" strike="noStrike" cap="none" spc="0" normalizeH="0" baseline="0">
              <a:ln>
                <a:noFill/>
              </a:ln>
              <a:solidFill>
                <a:srgbClr val="000000"/>
              </a:solidFill>
              <a:effectLst/>
              <a:uFillTx/>
              <a:latin typeface="+mn-lt"/>
              <a:ea typeface="+mn-ea"/>
              <a:cs typeface="+mn-cs"/>
              <a:sym typeface="Arial"/>
            </a:endParaRPr>
          </a:p>
        </p:txBody>
      </p:sp>
      <p:pic>
        <p:nvPicPr>
          <p:cNvPr id="6" name="Bildplatzhalter 5"/>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4114800" y="0"/>
            <a:ext cx="20269200" cy="1371600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8277"/>
              <a:gd name="connsiteY0" fmla="*/ 10000 h 10000"/>
              <a:gd name="connsiteX1" fmla="*/ 10277 w 18277"/>
              <a:gd name="connsiteY1" fmla="*/ 0 h 10000"/>
              <a:gd name="connsiteX2" fmla="*/ 18277 w 18277"/>
              <a:gd name="connsiteY2" fmla="*/ 0 h 10000"/>
              <a:gd name="connsiteX3" fmla="*/ 18277 w 18277"/>
              <a:gd name="connsiteY3" fmla="*/ 10000 h 10000"/>
              <a:gd name="connsiteX4" fmla="*/ 8277 w 18277"/>
              <a:gd name="connsiteY4" fmla="*/ 10000 h 10000"/>
              <a:gd name="connsiteX5" fmla="*/ 0 w 18277"/>
              <a:gd name="connsiteY5" fmla="*/ 10000 h 10000"/>
              <a:gd name="connsiteX0" fmla="*/ 0 w 18277"/>
              <a:gd name="connsiteY0" fmla="*/ 10000 h 10000"/>
              <a:gd name="connsiteX1" fmla="*/ 8508 w 18277"/>
              <a:gd name="connsiteY1" fmla="*/ 0 h 10000"/>
              <a:gd name="connsiteX2" fmla="*/ 18277 w 18277"/>
              <a:gd name="connsiteY2" fmla="*/ 0 h 10000"/>
              <a:gd name="connsiteX3" fmla="*/ 18277 w 18277"/>
              <a:gd name="connsiteY3" fmla="*/ 10000 h 10000"/>
              <a:gd name="connsiteX4" fmla="*/ 8277 w 18277"/>
              <a:gd name="connsiteY4" fmla="*/ 10000 h 10000"/>
              <a:gd name="connsiteX5" fmla="*/ 0 w 18277"/>
              <a:gd name="connsiteY5" fmla="*/ 10000 h 10000"/>
              <a:gd name="connsiteX0" fmla="*/ 0 w 15235"/>
              <a:gd name="connsiteY0" fmla="*/ 10000 h 10000"/>
              <a:gd name="connsiteX1" fmla="*/ 5466 w 15235"/>
              <a:gd name="connsiteY1" fmla="*/ 0 h 10000"/>
              <a:gd name="connsiteX2" fmla="*/ 15235 w 15235"/>
              <a:gd name="connsiteY2" fmla="*/ 0 h 10000"/>
              <a:gd name="connsiteX3" fmla="*/ 15235 w 15235"/>
              <a:gd name="connsiteY3" fmla="*/ 10000 h 10000"/>
              <a:gd name="connsiteX4" fmla="*/ 5235 w 15235"/>
              <a:gd name="connsiteY4" fmla="*/ 10000 h 10000"/>
              <a:gd name="connsiteX5" fmla="*/ 0 w 15235"/>
              <a:gd name="connsiteY5" fmla="*/ 10000 h 10000"/>
              <a:gd name="connsiteX0" fmla="*/ 0 w 15235"/>
              <a:gd name="connsiteY0" fmla="*/ 10000 h 10000"/>
              <a:gd name="connsiteX1" fmla="*/ 5466 w 15235"/>
              <a:gd name="connsiteY1" fmla="*/ 0 h 10000"/>
              <a:gd name="connsiteX2" fmla="*/ 15235 w 15235"/>
              <a:gd name="connsiteY2" fmla="*/ 0 h 10000"/>
              <a:gd name="connsiteX3" fmla="*/ 15235 w 15235"/>
              <a:gd name="connsiteY3" fmla="*/ 10000 h 10000"/>
              <a:gd name="connsiteX4" fmla="*/ 0 w 15235"/>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5" h="10000">
                <a:moveTo>
                  <a:pt x="0" y="10000"/>
                </a:moveTo>
                <a:lnTo>
                  <a:pt x="5466" y="0"/>
                </a:lnTo>
                <a:lnTo>
                  <a:pt x="15235" y="0"/>
                </a:lnTo>
                <a:lnTo>
                  <a:pt x="15235" y="10000"/>
                </a:lnTo>
                <a:lnTo>
                  <a:pt x="0" y="10000"/>
                </a:lnTo>
                <a:close/>
              </a:path>
            </a:pathLst>
          </a:custGeom>
          <a:solidFill>
            <a:schemeClr val="tx2">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8" name="Textplatzhalter 3"/>
          <p:cNvSpPr>
            <a:spLocks noGrp="1"/>
          </p:cNvSpPr>
          <p:nvPr>
            <p:ph type="body" sz="half" idx="1"/>
          </p:nvPr>
        </p:nvSpPr>
        <p:spPr>
          <a:xfrm>
            <a:off x="513979" y="471696"/>
            <a:ext cx="8779649" cy="11940798"/>
          </a:xfrm>
          <a:prstGeom prst="rect">
            <a:avLst/>
          </a:prstGeom>
        </p:spPr>
        <p:txBody>
          <a:bodyPr>
            <a:noAutofit/>
          </a:bodyPr>
          <a:lstStyle/>
          <a:p>
            <a:pPr marL="0" indent="0">
              <a:buNone/>
            </a:pPr>
            <a:r>
              <a:rPr lang="de-DE" sz="4000" dirty="0">
                <a:solidFill>
                  <a:schemeClr val="tx1"/>
                </a:solidFill>
                <a:latin typeface="Georgia" panose="02040502050405020303" pitchFamily="18" charset="0"/>
              </a:rPr>
              <a:t>Familien wird geholfen, sich gesünder zu ernähren. So hat </a:t>
            </a:r>
            <a:r>
              <a:rPr lang="de-DE" sz="4000" b="1" dirty="0" err="1">
                <a:solidFill>
                  <a:schemeClr val="accent1"/>
                </a:solidFill>
                <a:latin typeface="Georgia" panose="02040502050405020303" pitchFamily="18" charset="0"/>
              </a:rPr>
              <a:t>Krishnamma</a:t>
            </a:r>
            <a:r>
              <a:rPr lang="de-DE" sz="4000" dirty="0">
                <a:solidFill>
                  <a:schemeClr val="tx1"/>
                </a:solidFill>
                <a:latin typeface="Georgia" panose="02040502050405020303" pitchFamily="18" charset="0"/>
              </a:rPr>
              <a:t> zum Beispiel einen kleinen Garten für sich und ihre Familie angelegt, in dem Gemüse und Obst angebaut wird. </a:t>
            </a:r>
            <a:r>
              <a:rPr lang="de-DE" sz="4000" dirty="0" err="1">
                <a:solidFill>
                  <a:schemeClr val="tx1"/>
                </a:solidFill>
                <a:latin typeface="Georgia" panose="02040502050405020303" pitchFamily="18" charset="0"/>
              </a:rPr>
              <a:t>Krishnamma</a:t>
            </a:r>
            <a:r>
              <a:rPr lang="de-DE" sz="4000" dirty="0">
                <a:solidFill>
                  <a:schemeClr val="tx1"/>
                </a:solidFill>
                <a:latin typeface="Georgia" panose="02040502050405020303" pitchFamily="18" charset="0"/>
              </a:rPr>
              <a:t>: </a:t>
            </a:r>
            <a:endParaRPr lang="de-DE" sz="4000" dirty="0" smtClean="0">
              <a:solidFill>
                <a:schemeClr val="tx1"/>
              </a:solidFill>
              <a:latin typeface="Georgia" panose="02040502050405020303" pitchFamily="18" charset="0"/>
            </a:endParaRPr>
          </a:p>
          <a:p>
            <a:pPr marL="0" indent="0">
              <a:buNone/>
            </a:pPr>
            <a:r>
              <a:rPr lang="de-DE" sz="4000" i="1" dirty="0" smtClean="0">
                <a:solidFill>
                  <a:schemeClr val="accent1"/>
                </a:solidFill>
                <a:latin typeface="Georgia" panose="02040502050405020303" pitchFamily="18" charset="0"/>
              </a:rPr>
              <a:t>„</a:t>
            </a:r>
            <a:r>
              <a:rPr lang="de-DE" sz="4000" i="1" dirty="0">
                <a:solidFill>
                  <a:schemeClr val="accent1"/>
                </a:solidFill>
                <a:latin typeface="Georgia" panose="02040502050405020303" pitchFamily="18" charset="0"/>
              </a:rPr>
              <a:t>Bevor wir diesen Garten hatten, haben wir uns viel schlechter ernährt. Unsere Gesundheit - insbesondere die der Kinder </a:t>
            </a:r>
            <a:endParaRPr lang="de-DE" sz="4000" i="1" dirty="0" smtClean="0">
              <a:solidFill>
                <a:schemeClr val="accent1"/>
              </a:solidFill>
              <a:latin typeface="Georgia" panose="02040502050405020303" pitchFamily="18" charset="0"/>
            </a:endParaRPr>
          </a:p>
          <a:p>
            <a:pPr>
              <a:buFontTx/>
              <a:buChar char="-"/>
            </a:pPr>
            <a:r>
              <a:rPr lang="de-DE" sz="4000" i="1" dirty="0" smtClean="0">
                <a:solidFill>
                  <a:schemeClr val="accent1"/>
                </a:solidFill>
                <a:latin typeface="Georgia" panose="02040502050405020303" pitchFamily="18" charset="0"/>
              </a:rPr>
              <a:t> litt </a:t>
            </a:r>
            <a:r>
              <a:rPr lang="de-DE" sz="4000" i="1" dirty="0">
                <a:solidFill>
                  <a:schemeClr val="accent1"/>
                </a:solidFill>
                <a:latin typeface="Georgia" panose="02040502050405020303" pitchFamily="18" charset="0"/>
              </a:rPr>
              <a:t>darunter. Seit wir </a:t>
            </a:r>
            <a:endParaRPr lang="de-DE" sz="4000" i="1" dirty="0" smtClean="0">
              <a:solidFill>
                <a:schemeClr val="accent1"/>
              </a:solidFill>
              <a:latin typeface="Georgia" panose="02040502050405020303" pitchFamily="18" charset="0"/>
            </a:endParaRPr>
          </a:p>
          <a:p>
            <a:pPr marL="0" indent="0">
              <a:buNone/>
            </a:pPr>
            <a:r>
              <a:rPr lang="de-DE" sz="4000" i="1" dirty="0" smtClean="0">
                <a:solidFill>
                  <a:schemeClr val="accent1"/>
                </a:solidFill>
                <a:latin typeface="Georgia" panose="02040502050405020303" pitchFamily="18" charset="0"/>
              </a:rPr>
              <a:t>diesen </a:t>
            </a:r>
            <a:r>
              <a:rPr lang="de-DE" sz="4000" i="1" dirty="0">
                <a:solidFill>
                  <a:schemeClr val="accent1"/>
                </a:solidFill>
                <a:latin typeface="Georgia" panose="02040502050405020303" pitchFamily="18" charset="0"/>
              </a:rPr>
              <a:t>Küchengarten </a:t>
            </a:r>
            <a:endParaRPr lang="de-DE" sz="4000" i="1" dirty="0" smtClean="0">
              <a:solidFill>
                <a:schemeClr val="accent1"/>
              </a:solidFill>
              <a:latin typeface="Georgia" panose="02040502050405020303" pitchFamily="18" charset="0"/>
            </a:endParaRPr>
          </a:p>
          <a:p>
            <a:pPr marL="0" indent="0">
              <a:buNone/>
            </a:pPr>
            <a:r>
              <a:rPr lang="de-DE" sz="4000" i="1" dirty="0" smtClean="0">
                <a:solidFill>
                  <a:schemeClr val="accent1"/>
                </a:solidFill>
                <a:latin typeface="Georgia" panose="02040502050405020303" pitchFamily="18" charset="0"/>
              </a:rPr>
              <a:t>haben</a:t>
            </a:r>
            <a:r>
              <a:rPr lang="de-DE" sz="4000" i="1" dirty="0">
                <a:solidFill>
                  <a:schemeClr val="accent1"/>
                </a:solidFill>
                <a:latin typeface="Georgia" panose="02040502050405020303" pitchFamily="18" charset="0"/>
              </a:rPr>
              <a:t>, hat sich unsere </a:t>
            </a:r>
            <a:endParaRPr lang="de-DE" sz="4000" i="1" dirty="0" smtClean="0">
              <a:solidFill>
                <a:schemeClr val="accent1"/>
              </a:solidFill>
              <a:latin typeface="Georgia" panose="02040502050405020303" pitchFamily="18" charset="0"/>
            </a:endParaRPr>
          </a:p>
          <a:p>
            <a:pPr marL="0" indent="0">
              <a:buNone/>
            </a:pPr>
            <a:r>
              <a:rPr lang="de-DE" sz="4000" i="1" dirty="0" smtClean="0">
                <a:solidFill>
                  <a:schemeClr val="accent1"/>
                </a:solidFill>
                <a:latin typeface="Georgia" panose="02040502050405020303" pitchFamily="18" charset="0"/>
              </a:rPr>
              <a:t>Gesundheit </a:t>
            </a:r>
            <a:r>
              <a:rPr lang="de-DE" sz="4000" i="1" dirty="0">
                <a:solidFill>
                  <a:schemeClr val="accent1"/>
                </a:solidFill>
                <a:latin typeface="Georgia" panose="02040502050405020303" pitchFamily="18" charset="0"/>
              </a:rPr>
              <a:t>stark </a:t>
            </a:r>
            <a:endParaRPr lang="de-DE" sz="4000" i="1" dirty="0" smtClean="0">
              <a:solidFill>
                <a:schemeClr val="accent1"/>
              </a:solidFill>
              <a:latin typeface="Georgia" panose="02040502050405020303" pitchFamily="18" charset="0"/>
            </a:endParaRPr>
          </a:p>
          <a:p>
            <a:pPr marL="0" indent="0">
              <a:buNone/>
            </a:pPr>
            <a:r>
              <a:rPr lang="de-DE" sz="4000" i="1" dirty="0" smtClean="0">
                <a:solidFill>
                  <a:schemeClr val="accent1"/>
                </a:solidFill>
                <a:latin typeface="Georgia" panose="02040502050405020303" pitchFamily="18" charset="0"/>
              </a:rPr>
              <a:t>verbessert</a:t>
            </a:r>
            <a:r>
              <a:rPr lang="de-DE" sz="4000" i="1" dirty="0">
                <a:solidFill>
                  <a:schemeClr val="accent1"/>
                </a:solidFill>
                <a:latin typeface="Georgia" panose="02040502050405020303" pitchFamily="18" charset="0"/>
              </a:rPr>
              <a:t>.“</a:t>
            </a:r>
            <a:endParaRPr lang="de-AT" sz="4000" i="1" dirty="0">
              <a:solidFill>
                <a:schemeClr val="accent1"/>
              </a:solidFill>
              <a:latin typeface="Georgia" panose="02040502050405020303" pitchFamily="18" charset="0"/>
            </a:endParaRPr>
          </a:p>
        </p:txBody>
      </p:sp>
    </p:spTree>
    <p:extLst>
      <p:ext uri="{BB962C8B-B14F-4D97-AF65-F5344CB8AC3E}">
        <p14:creationId xmlns:p14="http://schemas.microsoft.com/office/powerpoint/2010/main" val="174595196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18871660" y="758757"/>
            <a:ext cx="5267678" cy="11666328"/>
          </a:xfrm>
        </p:spPr>
        <p:txBody>
          <a:bodyPr>
            <a:normAutofit/>
          </a:bodyPr>
          <a:lstStyle/>
          <a:p>
            <a:pPr marL="0" indent="0" algn="r">
              <a:buNone/>
            </a:pPr>
            <a:r>
              <a:rPr lang="de-DE" dirty="0">
                <a:latin typeface="Georgia" panose="02040502050405020303" pitchFamily="18" charset="0"/>
              </a:rPr>
              <a:t>Kinder und Jugendliche sind oft besonders von der Armut betroffen und bekommen zu wenig Essen und Unterricht. </a:t>
            </a:r>
            <a:r>
              <a:rPr lang="de-DE" b="1" dirty="0">
                <a:solidFill>
                  <a:schemeClr val="accent1"/>
                </a:solidFill>
                <a:latin typeface="Georgia" panose="02040502050405020303" pitchFamily="18" charset="0"/>
              </a:rPr>
              <a:t>YFA</a:t>
            </a:r>
            <a:r>
              <a:rPr lang="de-DE" dirty="0">
                <a:latin typeface="Georgia" panose="02040502050405020303" pitchFamily="18" charset="0"/>
              </a:rPr>
              <a:t> hilft den Kindern deswegen dabei, sich zu sogenannten </a:t>
            </a:r>
            <a:endParaRPr lang="de-DE" dirty="0" smtClean="0">
              <a:latin typeface="Georgia" panose="02040502050405020303" pitchFamily="18" charset="0"/>
            </a:endParaRPr>
          </a:p>
          <a:p>
            <a:pPr marL="0" indent="0" algn="r">
              <a:buNone/>
            </a:pPr>
            <a:r>
              <a:rPr lang="de-DE" dirty="0" smtClean="0">
                <a:latin typeface="Georgia" panose="02040502050405020303" pitchFamily="18" charset="0"/>
              </a:rPr>
              <a:t>„</a:t>
            </a:r>
            <a:r>
              <a:rPr lang="de-DE" dirty="0">
                <a:latin typeface="Georgia" panose="02040502050405020303" pitchFamily="18" charset="0"/>
              </a:rPr>
              <a:t>Kinder-Parlamenten“ zusammen zu schließen. Sie setzen sich </a:t>
            </a:r>
            <a:r>
              <a:rPr lang="de-DE" dirty="0" smtClean="0">
                <a:latin typeface="Georgia" panose="02040502050405020303" pitchFamily="18" charset="0"/>
              </a:rPr>
              <a:t>gemein-sam </a:t>
            </a:r>
            <a:r>
              <a:rPr lang="de-DE" dirty="0">
                <a:latin typeface="Georgia" panose="02040502050405020303" pitchFamily="18" charset="0"/>
              </a:rPr>
              <a:t>in ihren Dörfern für Bio-Landwirtschaft und bessere Nahrung und Bildung ein oder pflanzen - wie hier </a:t>
            </a:r>
            <a:r>
              <a:rPr lang="de-DE" b="1" dirty="0" err="1">
                <a:solidFill>
                  <a:schemeClr val="accent1"/>
                </a:solidFill>
                <a:latin typeface="Georgia" panose="02040502050405020303" pitchFamily="18" charset="0"/>
              </a:rPr>
              <a:t>Jyothi</a:t>
            </a:r>
            <a:r>
              <a:rPr lang="de-DE" dirty="0">
                <a:latin typeface="Georgia" panose="02040502050405020303" pitchFamily="18" charset="0"/>
              </a:rPr>
              <a:t> mit ihren Freundinnen - Bäume.</a:t>
            </a:r>
            <a:endParaRPr lang="de-AT" dirty="0">
              <a:latin typeface="Georgia" panose="02040502050405020303" pitchFamily="18" charset="0"/>
            </a:endParaRPr>
          </a:p>
        </p:txBody>
      </p:sp>
      <p:pic>
        <p:nvPicPr>
          <p:cNvPr id="5" name="Bildplatzhalter 4"/>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0"/>
            <a:ext cx="18346738" cy="13716000"/>
          </a:xfrm>
        </p:spPr>
      </p:pic>
    </p:spTree>
    <p:extLst>
      <p:ext uri="{BB962C8B-B14F-4D97-AF65-F5344CB8AC3E}">
        <p14:creationId xmlns:p14="http://schemas.microsoft.com/office/powerpoint/2010/main" val="225316208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platzhalter 3"/>
          <p:cNvSpPr txBox="1">
            <a:spLocks/>
          </p:cNvSpPr>
          <p:nvPr/>
        </p:nvSpPr>
        <p:spPr>
          <a:xfrm>
            <a:off x="7676556" y="3912203"/>
            <a:ext cx="5607183" cy="7037294"/>
          </a:xfrm>
          <a:prstGeom prst="rect">
            <a:avLst/>
          </a:prstGeom>
        </p:spPr>
        <p:txBody>
          <a:bodyPr>
            <a:normAutofit/>
          </a:bodyPr>
          <a:lstStyle>
            <a:lvl1pPr marL="152445" marR="0" indent="-152445" algn="l" defTabSz="457429" rtl="0" eaLnBrk="1" latinLnBrk="0" hangingPunct="1">
              <a:lnSpc>
                <a:spcPct val="100000"/>
              </a:lnSpc>
              <a:spcBef>
                <a:spcPts val="0"/>
              </a:spcBef>
              <a:spcAft>
                <a:spcPts val="0"/>
              </a:spcAft>
              <a:buClrTx/>
              <a:buSzPct val="100000"/>
              <a:buFont typeface="Arial"/>
              <a:buChar char="•"/>
              <a:tabLst/>
              <a:defRPr sz="3600" b="0" i="0" u="none" strike="noStrike" cap="none" spc="0" baseline="0">
                <a:solidFill>
                  <a:srgbClr val="000000"/>
                </a:solidFill>
                <a:uFillTx/>
                <a:latin typeface="+mn-lt"/>
                <a:ea typeface="+mn-ea"/>
                <a:cs typeface="+mn-cs"/>
                <a:sym typeface="Arial"/>
              </a:defRPr>
            </a:lvl1pPr>
            <a:lvl2pPr marL="1086175" marR="0" indent="-171501" algn="l" defTabSz="457429" rtl="0" eaLnBrk="1" latinLnBrk="0" hangingPunct="1">
              <a:lnSpc>
                <a:spcPct val="100000"/>
              </a:lnSpc>
              <a:spcBef>
                <a:spcPts val="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Arial"/>
              </a:defRPr>
            </a:lvl2pPr>
            <a:lvl3pPr marL="2025350" marR="0" indent="-196001" algn="l" defTabSz="457429" rtl="0" eaLnBrk="1" latinLnBrk="0" hangingPunct="1">
              <a:lnSpc>
                <a:spcPct val="100000"/>
              </a:lnSpc>
              <a:spcBef>
                <a:spcPts val="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Arial"/>
              </a:defRPr>
            </a:lvl3pPr>
            <a:lvl4pPr marL="2972691"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4pPr>
            <a:lvl5pPr marL="3887365" marR="0" indent="-228668" algn="l" defTabSz="457429" rtl="0" eaLnBrk="1" latinLnBrk="0" hangingPunct="1">
              <a:lnSpc>
                <a:spcPct val="100000"/>
              </a:lnSpc>
              <a:spcBef>
                <a:spcPts val="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Arial"/>
              </a:defRPr>
            </a:lvl5pPr>
            <a:lvl6pPr marL="4725816"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6pPr>
            <a:lvl7pPr marL="5640490"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7pPr>
            <a:lvl8pPr marL="6555164"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8pPr>
            <a:lvl9pPr marL="7469839" marR="0" indent="-152445" algn="l" defTabSz="457429" rtl="0" eaLnBrk="1" latinLnBrk="0" hangingPunct="1">
              <a:lnSpc>
                <a:spcPct val="100000"/>
              </a:lnSpc>
              <a:spcBef>
                <a:spcPts val="0"/>
              </a:spcBef>
              <a:spcAft>
                <a:spcPts val="0"/>
              </a:spcAft>
              <a:buClrTx/>
              <a:buSzPct val="100000"/>
              <a:buFont typeface="Arial"/>
              <a:buChar char="•"/>
              <a:tabLst/>
              <a:defRPr sz="1201" b="0" i="0" u="none" strike="noStrike" cap="none" spc="0" baseline="0">
                <a:solidFill>
                  <a:srgbClr val="000000"/>
                </a:solidFill>
                <a:uFillTx/>
                <a:latin typeface="+mn-lt"/>
                <a:ea typeface="+mn-ea"/>
                <a:cs typeface="+mn-cs"/>
                <a:sym typeface="Arial"/>
              </a:defRPr>
            </a:lvl9pPr>
          </a:lstStyle>
          <a:p>
            <a:pPr marL="0" indent="0" algn="ctr">
              <a:buNone/>
            </a:pPr>
            <a:r>
              <a:rPr lang="de-DE" sz="4400" dirty="0">
                <a:ln w="6600">
                  <a:noFill/>
                  <a:prstDash val="solid"/>
                </a:ln>
                <a:solidFill>
                  <a:srgbClr val="FFFFFF"/>
                </a:solidFill>
                <a:effectLst>
                  <a:outerShdw blurRad="50800" dist="38100" dir="2700000" algn="tl" rotWithShape="0">
                    <a:prstClr val="black">
                      <a:alpha val="40000"/>
                    </a:prstClr>
                  </a:outerShdw>
                </a:effectLst>
                <a:latin typeface="Georgia" panose="02040502050405020303" pitchFamily="18" charset="0"/>
              </a:rPr>
              <a:t>Mit dem Sternsingen bringt ihr den Segen für das neue Jahr und werdet gleichzeitig zum Segen für die Menschen in Südindien.</a:t>
            </a:r>
            <a:endParaRPr lang="de-AT" sz="4400" dirty="0">
              <a:ln w="6600">
                <a:noFill/>
                <a:prstDash val="solid"/>
              </a:ln>
              <a:solidFill>
                <a:srgbClr val="FFFFFF"/>
              </a:solidFill>
              <a:effectLst>
                <a:outerShdw blurRad="50800" dist="38100" dir="2700000" algn="tl" rotWithShape="0">
                  <a:prstClr val="black">
                    <a:alpha val="40000"/>
                  </a:prstClr>
                </a:outerShdw>
              </a:effectLst>
              <a:latin typeface="Georgia" panose="02040502050405020303" pitchFamily="18" charset="0"/>
            </a:endParaRPr>
          </a:p>
        </p:txBody>
      </p:sp>
    </p:spTree>
    <p:extLst>
      <p:ext uri="{BB962C8B-B14F-4D97-AF65-F5344CB8AC3E}">
        <p14:creationId xmlns:p14="http://schemas.microsoft.com/office/powerpoint/2010/main" val="76027164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sp>
        <p:nvSpPr>
          <p:cNvPr id="9" name="Rechteck 8"/>
          <p:cNvSpPr/>
          <p:nvPr/>
        </p:nvSpPr>
        <p:spPr>
          <a:xfrm>
            <a:off x="7494256" y="1311289"/>
            <a:ext cx="7139327" cy="3323987"/>
          </a:xfrm>
          <a:prstGeom prst="rect">
            <a:avLst/>
          </a:prstGeom>
        </p:spPr>
        <p:txBody>
          <a:bodyPr wrap="square">
            <a:spAutoFit/>
          </a:bodyPr>
          <a:lstStyle/>
          <a:p>
            <a:pPr algn="ctr"/>
            <a:r>
              <a:rPr lang="de-DE" sz="6600" dirty="0">
                <a:solidFill>
                  <a:schemeClr val="tx2"/>
                </a:solidFill>
                <a:latin typeface="Permanent Marker" panose="02000000000000000000" pitchFamily="2" charset="0"/>
              </a:rPr>
              <a:t>Herzlichen Dank </a:t>
            </a:r>
            <a:endParaRPr lang="de-DE" sz="6600" dirty="0" smtClean="0">
              <a:solidFill>
                <a:schemeClr val="tx2"/>
              </a:solidFill>
              <a:latin typeface="Permanent Marker" panose="02000000000000000000" pitchFamily="2" charset="0"/>
            </a:endParaRPr>
          </a:p>
          <a:p>
            <a:pPr algn="ctr"/>
            <a:r>
              <a:rPr lang="de-DE" sz="4800" dirty="0" smtClean="0">
                <a:latin typeface="Georgia" panose="02040502050405020303" pitchFamily="18" charset="0"/>
              </a:rPr>
              <a:t>dass </a:t>
            </a:r>
            <a:r>
              <a:rPr lang="de-DE" sz="4800" dirty="0">
                <a:latin typeface="Georgia" panose="02040502050405020303" pitchFamily="18" charset="0"/>
              </a:rPr>
              <a:t>ihr euch beim Sternsingen so großartig einsetzt!</a:t>
            </a:r>
            <a:endParaRPr lang="de-AT" sz="4800" dirty="0">
              <a:latin typeface="Georgia" panose="02040502050405020303" pitchFamily="18" charset="0"/>
            </a:endParaRPr>
          </a:p>
        </p:txBody>
      </p:sp>
    </p:spTree>
    <p:extLst>
      <p:ext uri="{BB962C8B-B14F-4D97-AF65-F5344CB8AC3E}">
        <p14:creationId xmlns:p14="http://schemas.microsoft.com/office/powerpoint/2010/main" val="221564035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947497" y="651654"/>
            <a:ext cx="3704981" cy="3371705"/>
          </a:xfrm>
        </p:spPr>
        <p:txBody>
          <a:bodyPr anchor="t">
            <a:normAutofit fontScale="90000"/>
          </a:bodyPr>
          <a:lstStyle/>
          <a:p>
            <a:r>
              <a:rPr lang="de-AT" dirty="0" smtClean="0">
                <a:solidFill>
                  <a:schemeClr val="tx2"/>
                </a:solidFill>
              </a:rPr>
              <a:t>STERN</a:t>
            </a:r>
            <a:br>
              <a:rPr lang="de-AT" dirty="0" smtClean="0">
                <a:solidFill>
                  <a:schemeClr val="tx2"/>
                </a:solidFill>
              </a:rPr>
            </a:br>
            <a:r>
              <a:rPr lang="de-AT" dirty="0" smtClean="0">
                <a:solidFill>
                  <a:schemeClr val="tx2"/>
                </a:solidFill>
              </a:rPr>
              <a:t>SINGEN</a:t>
            </a:r>
            <a:br>
              <a:rPr lang="de-AT" dirty="0" smtClean="0">
                <a:solidFill>
                  <a:schemeClr val="tx2"/>
                </a:solidFill>
              </a:rPr>
            </a:br>
            <a:r>
              <a:rPr lang="de-AT" dirty="0" smtClean="0">
                <a:solidFill>
                  <a:schemeClr val="tx1"/>
                </a:solidFill>
              </a:rPr>
              <a:t>FAIR</a:t>
            </a:r>
            <a:br>
              <a:rPr lang="de-AT" dirty="0" smtClean="0">
                <a:solidFill>
                  <a:schemeClr val="tx1"/>
                </a:solidFill>
              </a:rPr>
            </a:br>
            <a:r>
              <a:rPr lang="de-AT" dirty="0" smtClean="0">
                <a:solidFill>
                  <a:schemeClr val="tx1"/>
                </a:solidFill>
              </a:rPr>
              <a:t>WANDELT</a:t>
            </a:r>
            <a:endParaRPr lang="de-AT" dirty="0">
              <a:solidFill>
                <a:schemeClr val="tx1"/>
              </a:solidFill>
            </a:endParaRPr>
          </a:p>
        </p:txBody>
      </p:sp>
      <p:sp>
        <p:nvSpPr>
          <p:cNvPr id="7" name="Rechteck 6"/>
          <p:cNvSpPr/>
          <p:nvPr/>
        </p:nvSpPr>
        <p:spPr>
          <a:xfrm>
            <a:off x="19947497" y="4416829"/>
            <a:ext cx="4051018" cy="6186309"/>
          </a:xfrm>
          <a:prstGeom prst="rect">
            <a:avLst/>
          </a:prstGeom>
        </p:spPr>
        <p:txBody>
          <a:bodyPr wrap="square">
            <a:spAutoFit/>
          </a:bodyPr>
          <a:lstStyle/>
          <a:p>
            <a:r>
              <a:rPr lang="de-DE" sz="3600" dirty="0">
                <a:latin typeface="Georgia" panose="02040502050405020303" pitchFamily="18" charset="0"/>
                <a:ea typeface="NimbusSanLCon" pitchFamily="2" charset="0"/>
                <a:cs typeface="Times New Roman" panose="02020603050405020304" pitchFamily="18" charset="0"/>
              </a:rPr>
              <a:t>Beim Sternsingen werdet ihr zu „Heiligen Königen“ verwandelt. Gleichzeitig geht es aber auch vielen Menschen in Afrika, Asien und Lateinamerika dadurch besser. </a:t>
            </a:r>
            <a:endParaRPr lang="de-AT" sz="3600" dirty="0">
              <a:latin typeface="Georgia" panose="02040502050405020303" pitchFamily="18" charset="0"/>
              <a:ea typeface="NimbusSanLCon" pitchFamily="2" charset="0"/>
              <a:cs typeface="Times New Roman" panose="02020603050405020304"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19401503" cy="13716000"/>
          </a:xfrm>
          <a:prstGeom prst="rect">
            <a:avLst/>
          </a:prstGeom>
        </p:spPr>
      </p:pic>
    </p:spTree>
    <p:extLst>
      <p:ext uri="{BB962C8B-B14F-4D97-AF65-F5344CB8AC3E}">
        <p14:creationId xmlns:p14="http://schemas.microsoft.com/office/powerpoint/2010/main" val="344067065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82285" y="166250"/>
            <a:ext cx="19001715" cy="13433367"/>
          </a:xfrm>
          <a:prstGeom prst="rect">
            <a:avLst/>
          </a:prstGeom>
        </p:spPr>
      </p:pic>
      <p:sp>
        <p:nvSpPr>
          <p:cNvPr id="4" name="Textplatzhalter 3"/>
          <p:cNvSpPr>
            <a:spLocks noGrp="1"/>
          </p:cNvSpPr>
          <p:nvPr>
            <p:ph type="body" sz="half" idx="1"/>
          </p:nvPr>
        </p:nvSpPr>
        <p:spPr>
          <a:xfrm>
            <a:off x="368984" y="6335846"/>
            <a:ext cx="6737513" cy="5883863"/>
          </a:xfrm>
        </p:spPr>
        <p:txBody>
          <a:bodyPr>
            <a:noAutofit/>
          </a:bodyPr>
          <a:lstStyle/>
          <a:p>
            <a:pPr marL="0" indent="0">
              <a:buNone/>
            </a:pPr>
            <a:r>
              <a:rPr lang="de-DE" sz="4000" dirty="0">
                <a:latin typeface="Georgia" panose="02040502050405020303" pitchFamily="18" charset="0"/>
              </a:rPr>
              <a:t>Zum Beispiel in </a:t>
            </a:r>
            <a:r>
              <a:rPr lang="de-DE" sz="4000" dirty="0" smtClean="0">
                <a:latin typeface="Georgia" panose="02040502050405020303" pitchFamily="18" charset="0"/>
              </a:rPr>
              <a:t>Süd-Indien</a:t>
            </a:r>
            <a:r>
              <a:rPr lang="de-DE" sz="4000" dirty="0">
                <a:latin typeface="Georgia" panose="02040502050405020303" pitchFamily="18" charset="0"/>
              </a:rPr>
              <a:t>. In den beiden indischen Bundesstaaten </a:t>
            </a:r>
            <a:r>
              <a:rPr lang="de-DE" sz="4000" b="1" dirty="0">
                <a:solidFill>
                  <a:schemeClr val="accent1"/>
                </a:solidFill>
                <a:latin typeface="Georgia" panose="02040502050405020303" pitchFamily="18" charset="0"/>
              </a:rPr>
              <a:t>Andhra Pradesh</a:t>
            </a:r>
            <a:r>
              <a:rPr lang="de-DE" sz="4000" dirty="0">
                <a:solidFill>
                  <a:schemeClr val="accent1"/>
                </a:solidFill>
                <a:latin typeface="Georgia" panose="02040502050405020303" pitchFamily="18" charset="0"/>
              </a:rPr>
              <a:t> </a:t>
            </a:r>
            <a:r>
              <a:rPr lang="de-DE" sz="4000" dirty="0">
                <a:latin typeface="Georgia" panose="02040502050405020303" pitchFamily="18" charset="0"/>
              </a:rPr>
              <a:t>und </a:t>
            </a:r>
            <a:r>
              <a:rPr lang="de-DE" sz="4000" b="1" dirty="0">
                <a:solidFill>
                  <a:schemeClr val="accent1"/>
                </a:solidFill>
                <a:latin typeface="Georgia" panose="02040502050405020303" pitchFamily="18" charset="0"/>
              </a:rPr>
              <a:t>Telangana</a:t>
            </a:r>
            <a:r>
              <a:rPr lang="de-DE" sz="4000" dirty="0">
                <a:latin typeface="Georgia" panose="02040502050405020303" pitchFamily="18" charset="0"/>
              </a:rPr>
              <a:t> helfen die Spenden, die ihr als Sternsinger/innen sammelt, damit die Menschen ihr Leben selbst verbessern können.</a:t>
            </a:r>
            <a:endParaRPr lang="de-AT" sz="4000" dirty="0">
              <a:latin typeface="Georgia" panose="02040502050405020303" pitchFamily="18" charset="0"/>
            </a:endParaRPr>
          </a:p>
        </p:txBody>
      </p:sp>
    </p:spTree>
    <p:extLst>
      <p:ext uri="{BB962C8B-B14F-4D97-AF65-F5344CB8AC3E}">
        <p14:creationId xmlns:p14="http://schemas.microsoft.com/office/powerpoint/2010/main" val="366944671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3"/>
          <p:cNvSpPr>
            <a:spLocks noGrp="1"/>
          </p:cNvSpPr>
          <p:nvPr>
            <p:ph type="body" sz="half" idx="1"/>
          </p:nvPr>
        </p:nvSpPr>
        <p:spPr>
          <a:xfrm>
            <a:off x="17087267" y="3551833"/>
            <a:ext cx="6957591" cy="8699010"/>
          </a:xfrm>
        </p:spPr>
        <p:txBody>
          <a:bodyPr anchor="b">
            <a:normAutofit/>
          </a:bodyPr>
          <a:lstStyle/>
          <a:p>
            <a:pPr marL="0" indent="0" algn="r">
              <a:buNone/>
            </a:pPr>
            <a:r>
              <a:rPr lang="de-DE" sz="4000" dirty="0">
                <a:latin typeface="Georgia" panose="02040502050405020303" pitchFamily="18" charset="0"/>
              </a:rPr>
              <a:t>Der Klimawandel führt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dazu</a:t>
            </a:r>
            <a:r>
              <a:rPr lang="de-DE" sz="4000" dirty="0">
                <a:latin typeface="Georgia" panose="02040502050405020303" pitchFamily="18" charset="0"/>
              </a:rPr>
              <a:t>, dass sich in der Küstenregion Andhra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Pradeshs </a:t>
            </a:r>
            <a:r>
              <a:rPr lang="de-DE" sz="4000" dirty="0">
                <a:latin typeface="Georgia" panose="02040502050405020303" pitchFamily="18" charset="0"/>
              </a:rPr>
              <a:t>das Meer immer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mehr </a:t>
            </a:r>
            <a:r>
              <a:rPr lang="de-DE" sz="4000" dirty="0">
                <a:latin typeface="Georgia" panose="02040502050405020303" pitchFamily="18" charset="0"/>
              </a:rPr>
              <a:t>erwärmt. Den </a:t>
            </a:r>
          </a:p>
          <a:p>
            <a:pPr marL="0" indent="0" algn="r">
              <a:buNone/>
            </a:pPr>
            <a:r>
              <a:rPr lang="de-DE" sz="4000" dirty="0" smtClean="0">
                <a:latin typeface="Georgia" panose="02040502050405020303" pitchFamily="18" charset="0"/>
              </a:rPr>
              <a:t>schützenden Mangroven-</a:t>
            </a:r>
          </a:p>
          <a:p>
            <a:pPr marL="0" indent="0" algn="r">
              <a:buNone/>
            </a:pPr>
            <a:r>
              <a:rPr lang="de-DE" sz="4000" dirty="0" err="1" smtClean="0">
                <a:latin typeface="Georgia" panose="02040502050405020303" pitchFamily="18" charset="0"/>
              </a:rPr>
              <a:t>wäldern</a:t>
            </a:r>
            <a:r>
              <a:rPr lang="de-DE" sz="4000" dirty="0" smtClean="0">
                <a:latin typeface="Georgia" panose="02040502050405020303" pitchFamily="18" charset="0"/>
              </a:rPr>
              <a:t> </a:t>
            </a:r>
            <a:r>
              <a:rPr lang="de-DE" sz="4000" dirty="0">
                <a:latin typeface="Georgia" panose="02040502050405020303" pitchFamily="18" charset="0"/>
              </a:rPr>
              <a:t>geht es immer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schlechter </a:t>
            </a:r>
            <a:r>
              <a:rPr lang="de-DE" sz="4000" dirty="0">
                <a:latin typeface="Georgia" panose="02040502050405020303" pitchFamily="18" charset="0"/>
              </a:rPr>
              <a:t>und die Fische wandern ab. Große </a:t>
            </a:r>
            <a:r>
              <a:rPr lang="de-DE" sz="4000" dirty="0" smtClean="0">
                <a:latin typeface="Georgia" panose="02040502050405020303" pitchFamily="18" charset="0"/>
              </a:rPr>
              <a:t>Fischerei-boote </a:t>
            </a:r>
            <a:r>
              <a:rPr lang="de-DE" sz="4000" dirty="0">
                <a:latin typeface="Georgia" panose="02040502050405020303" pitchFamily="18" charset="0"/>
              </a:rPr>
              <a:t>fangen den kleinen Booten die wenigen </a:t>
            </a:r>
            <a:endParaRPr lang="de-DE" sz="4000" dirty="0" smtClean="0">
              <a:latin typeface="Georgia" panose="02040502050405020303" pitchFamily="18" charset="0"/>
            </a:endParaRPr>
          </a:p>
          <a:p>
            <a:pPr marL="0" indent="0" algn="r">
              <a:buNone/>
            </a:pPr>
            <a:r>
              <a:rPr lang="de-DE" sz="4000" dirty="0" smtClean="0">
                <a:latin typeface="Georgia" panose="02040502050405020303" pitchFamily="18" charset="0"/>
              </a:rPr>
              <a:t>Fische </a:t>
            </a:r>
            <a:r>
              <a:rPr lang="de-DE" sz="4000" dirty="0">
                <a:latin typeface="Georgia" panose="02040502050405020303" pitchFamily="18" charset="0"/>
              </a:rPr>
              <a:t>weg. </a:t>
            </a:r>
            <a:endParaRPr lang="de-AT" sz="4000" dirty="0">
              <a:latin typeface="Georgia" panose="02040502050405020303" pitchFamily="18" charset="0"/>
            </a:endParaRPr>
          </a:p>
        </p:txBody>
      </p:sp>
      <p:pic>
        <p:nvPicPr>
          <p:cNvPr id="3" name="Bildplatzhalter 2"/>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0"/>
            <a:ext cx="20566063" cy="13716000"/>
          </a:xfrm>
        </p:spPr>
      </p:pic>
    </p:spTree>
    <p:extLst>
      <p:ext uri="{BB962C8B-B14F-4D97-AF65-F5344CB8AC3E}">
        <p14:creationId xmlns:p14="http://schemas.microsoft.com/office/powerpoint/2010/main" val="135715480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277468" y="1605064"/>
            <a:ext cx="4956012" cy="10505872"/>
          </a:xfrm>
        </p:spPr>
        <p:txBody>
          <a:bodyPr>
            <a:noAutofit/>
          </a:bodyPr>
          <a:lstStyle/>
          <a:p>
            <a:pPr marL="0" indent="0">
              <a:buNone/>
            </a:pPr>
            <a:r>
              <a:rPr lang="de-DE" dirty="0">
                <a:latin typeface="Georgia" panose="02040502050405020303" pitchFamily="18" charset="0"/>
              </a:rPr>
              <a:t>Auch für die Bauern und Bäuerinnen wird das Überleben immer schwerer. Der Regen kommt nicht mehr regelmäßig, sondern mal ganz stark, mal mit sehr viel Wind, der die Pflanzen umstößt. Viele kaufen, damit sie schneller ernten können, für viel Geld Kunstdünger und Chemie-Pestizide. Dafür müssen sie oft sogar Schulden machen, die sie nicht mehr los werden.</a:t>
            </a:r>
            <a:endParaRPr lang="de-AT" dirty="0">
              <a:latin typeface="Georgia" panose="02040502050405020303" pitchFamily="18" charset="0"/>
            </a:endParaRPr>
          </a:p>
        </p:txBody>
      </p:sp>
      <p:pic>
        <p:nvPicPr>
          <p:cNvPr id="5" name="Bildplatzhalter 4"/>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5918200" y="0"/>
            <a:ext cx="18472150" cy="13716000"/>
          </a:xfrm>
        </p:spPr>
      </p:pic>
    </p:spTree>
    <p:extLst>
      <p:ext uri="{BB962C8B-B14F-4D97-AF65-F5344CB8AC3E}">
        <p14:creationId xmlns:p14="http://schemas.microsoft.com/office/powerpoint/2010/main" val="72377958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437307" y="664789"/>
            <a:ext cx="23142540" cy="2330824"/>
          </a:xfrm>
        </p:spPr>
        <p:txBody>
          <a:bodyPr>
            <a:normAutofit/>
          </a:bodyPr>
          <a:lstStyle/>
          <a:p>
            <a:pPr marL="0" indent="0">
              <a:buNone/>
            </a:pPr>
            <a:r>
              <a:rPr lang="de-DE" b="1" dirty="0">
                <a:solidFill>
                  <a:schemeClr val="accent1"/>
                </a:solidFill>
                <a:latin typeface="Georgia" panose="02040502050405020303" pitchFamily="18" charset="0"/>
              </a:rPr>
              <a:t>SNIRD</a:t>
            </a:r>
            <a:r>
              <a:rPr lang="de-DE" dirty="0">
                <a:latin typeface="Georgia" panose="02040502050405020303" pitchFamily="18" charset="0"/>
              </a:rPr>
              <a:t>, unsere Partner/innen vor Ort, helfen, diesen Teufelskreis zu durchbrechen. Sie schauen dabei vor allem auf die Gruppen, die von der indischen Gesellschaft ausgeschlossen werden. </a:t>
            </a:r>
            <a:endParaRPr lang="de-AT" i="1" dirty="0">
              <a:solidFill>
                <a:schemeClr val="accent1"/>
              </a:solidFill>
              <a:latin typeface="Georgia" panose="02040502050405020303" pitchFamily="18" charset="0"/>
            </a:endParaRPr>
          </a:p>
        </p:txBody>
      </p:sp>
      <p:pic>
        <p:nvPicPr>
          <p:cNvPr id="7" name="Bildplatzhalter 6"/>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2995613"/>
            <a:ext cx="24384000" cy="10720387"/>
          </a:xfrm>
        </p:spPr>
      </p:pic>
    </p:spTree>
    <p:extLst>
      <p:ext uri="{BB962C8B-B14F-4D97-AF65-F5344CB8AC3E}">
        <p14:creationId xmlns:p14="http://schemas.microsoft.com/office/powerpoint/2010/main" val="280261821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18637135" y="389106"/>
            <a:ext cx="5482746" cy="11860881"/>
          </a:xfrm>
        </p:spPr>
        <p:txBody>
          <a:bodyPr>
            <a:normAutofit/>
          </a:bodyPr>
          <a:lstStyle/>
          <a:p>
            <a:pPr marL="0" indent="0" algn="r">
              <a:buNone/>
            </a:pPr>
            <a:r>
              <a:rPr lang="de-DE" dirty="0">
                <a:solidFill>
                  <a:schemeClr val="tx1"/>
                </a:solidFill>
                <a:latin typeface="Georgia" panose="02040502050405020303" pitchFamily="18" charset="0"/>
              </a:rPr>
              <a:t>Wenn die ausgeschlossenen Menschen, zum Beispiel die Fischer/innen, sich zusammenschließen, dann können sie gemeinsam für ein besseres Leben kämpfen. </a:t>
            </a:r>
          </a:p>
          <a:p>
            <a:pPr marL="0" indent="0" algn="r">
              <a:buNone/>
            </a:pPr>
            <a:endParaRPr lang="de-DE" dirty="0" smtClean="0">
              <a:solidFill>
                <a:schemeClr val="tx1"/>
              </a:solidFill>
              <a:latin typeface="Georgia" panose="02040502050405020303" pitchFamily="18" charset="0"/>
            </a:endParaRPr>
          </a:p>
          <a:p>
            <a:pPr marL="0" indent="0" algn="r">
              <a:buNone/>
            </a:pPr>
            <a:r>
              <a:rPr lang="de-DE" dirty="0" smtClean="0">
                <a:solidFill>
                  <a:schemeClr val="tx1"/>
                </a:solidFill>
                <a:latin typeface="Georgia" panose="02040502050405020303" pitchFamily="18" charset="0"/>
              </a:rPr>
              <a:t>Außerdem </a:t>
            </a:r>
            <a:r>
              <a:rPr lang="de-DE" dirty="0">
                <a:solidFill>
                  <a:schemeClr val="tx1"/>
                </a:solidFill>
                <a:latin typeface="Georgia" panose="02040502050405020303" pitchFamily="18" charset="0"/>
              </a:rPr>
              <a:t>unterstützt </a:t>
            </a:r>
            <a:r>
              <a:rPr lang="de-DE" sz="3200" b="1" dirty="0">
                <a:solidFill>
                  <a:schemeClr val="accent1"/>
                </a:solidFill>
                <a:latin typeface="Georgia" panose="02040502050405020303" pitchFamily="18" charset="0"/>
              </a:rPr>
              <a:t>SNIRD</a:t>
            </a:r>
            <a:r>
              <a:rPr lang="de-DE" dirty="0">
                <a:solidFill>
                  <a:schemeClr val="tx1"/>
                </a:solidFill>
                <a:latin typeface="Georgia" panose="02040502050405020303" pitchFamily="18" charset="0"/>
              </a:rPr>
              <a:t> die Fischer/innen dabei, neue </a:t>
            </a:r>
            <a:r>
              <a:rPr lang="de-DE" dirty="0" smtClean="0">
                <a:solidFill>
                  <a:schemeClr val="tx1"/>
                </a:solidFill>
                <a:latin typeface="Georgia" panose="02040502050405020303" pitchFamily="18" charset="0"/>
              </a:rPr>
              <a:t>Mangroven-wälder </a:t>
            </a:r>
            <a:r>
              <a:rPr lang="de-DE" dirty="0">
                <a:solidFill>
                  <a:schemeClr val="tx1"/>
                </a:solidFill>
                <a:latin typeface="Georgia" panose="02040502050405020303" pitchFamily="18" charset="0"/>
              </a:rPr>
              <a:t>und Palmen anzupflanzen, die die Küstenregion und das Meeresleben schützen.</a:t>
            </a:r>
            <a:endParaRPr lang="de-AT" dirty="0">
              <a:solidFill>
                <a:schemeClr val="tx1"/>
              </a:solidFill>
              <a:latin typeface="Georgia" panose="02040502050405020303" pitchFamily="18" charset="0"/>
            </a:endParaRPr>
          </a:p>
        </p:txBody>
      </p:sp>
      <p:pic>
        <p:nvPicPr>
          <p:cNvPr id="3" name="Bildplatzhalter 2"/>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0" y="0"/>
            <a:ext cx="18637250" cy="13716000"/>
          </a:xfrm>
        </p:spPr>
      </p:pic>
    </p:spTree>
    <p:extLst>
      <p:ext uri="{BB962C8B-B14F-4D97-AF65-F5344CB8AC3E}">
        <p14:creationId xmlns:p14="http://schemas.microsoft.com/office/powerpoint/2010/main" val="209310840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296924" y="3124170"/>
            <a:ext cx="4975468" cy="9012412"/>
          </a:xfrm>
        </p:spPr>
        <p:txBody>
          <a:bodyPr>
            <a:noAutofit/>
          </a:bodyPr>
          <a:lstStyle/>
          <a:p>
            <a:pPr marL="0" indent="0">
              <a:buNone/>
            </a:pPr>
            <a:r>
              <a:rPr lang="de-DE" dirty="0">
                <a:latin typeface="Georgia" panose="02040502050405020303" pitchFamily="18" charset="0"/>
              </a:rPr>
              <a:t>Bauern und Bäuerinnen wird Bio-Landwirtschaft und die Herstellung von natürlichem Dünger und natürlichen Pestiziden beigebracht. </a:t>
            </a:r>
            <a:r>
              <a:rPr lang="de-DE" b="1" dirty="0" err="1">
                <a:solidFill>
                  <a:schemeClr val="accent1"/>
                </a:solidFill>
                <a:latin typeface="Georgia" panose="02040502050405020303" pitchFamily="18" charset="0"/>
              </a:rPr>
              <a:t>Jhansi</a:t>
            </a:r>
            <a:r>
              <a:rPr lang="de-DE" dirty="0">
                <a:latin typeface="Georgia" panose="02040502050405020303" pitchFamily="18" charset="0"/>
              </a:rPr>
              <a:t>, die junge Frau auf dem Bild, gibt so viel weniger Geld aus, kann sich und ihre Familie gesünder ernähren und bekommt am Markt für ihr Gemüse einen weit höheren Preis.</a:t>
            </a:r>
            <a:endParaRPr lang="de-AT" dirty="0">
              <a:latin typeface="Georgia" panose="02040502050405020303" pitchFamily="18" charset="0"/>
            </a:endParaRPr>
          </a:p>
        </p:txBody>
      </p:sp>
      <p:pic>
        <p:nvPicPr>
          <p:cNvPr id="5" name="Bildplatzhalter 4"/>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6069013" y="0"/>
            <a:ext cx="18321337" cy="13716000"/>
          </a:xfrm>
        </p:spPr>
      </p:pic>
    </p:spTree>
    <p:extLst>
      <p:ext uri="{BB962C8B-B14F-4D97-AF65-F5344CB8AC3E}">
        <p14:creationId xmlns:p14="http://schemas.microsoft.com/office/powerpoint/2010/main" val="388023989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1"/>
          </p:nvPr>
        </p:nvSpPr>
        <p:spPr>
          <a:xfrm>
            <a:off x="319207" y="1613757"/>
            <a:ext cx="4936558" cy="10007436"/>
          </a:xfrm>
        </p:spPr>
        <p:txBody>
          <a:bodyPr>
            <a:normAutofit/>
          </a:bodyPr>
          <a:lstStyle/>
          <a:p>
            <a:pPr marL="0" indent="0">
              <a:buNone/>
            </a:pPr>
            <a:r>
              <a:rPr lang="de-DE" dirty="0">
                <a:latin typeface="Georgia" panose="02040502050405020303" pitchFamily="18" charset="0"/>
              </a:rPr>
              <a:t>Für Mädchen und Frauen in der Region ist die Situation besonders schwer. Deswegen schließen sie sich zusammen und unterstützen sich gegenseitig. Sie helfen einander, mit besserer Nahrung gesünder zu leben und setzen sich gemeinsam dafür ein, dass Mädchen dieselbe Schulbildung und Mitsprache bekommen wie </a:t>
            </a:r>
            <a:r>
              <a:rPr lang="de-DE" dirty="0" smtClean="0">
                <a:latin typeface="Georgia" panose="02040502050405020303" pitchFamily="18" charset="0"/>
              </a:rPr>
              <a:t>Buben.</a:t>
            </a:r>
            <a:endParaRPr lang="de-AT" dirty="0">
              <a:latin typeface="Georgia" panose="02040502050405020303" pitchFamily="18" charset="0"/>
            </a:endParaRPr>
          </a:p>
        </p:txBody>
      </p:sp>
      <p:pic>
        <p:nvPicPr>
          <p:cNvPr id="3" name="Bildplatzhalter 2"/>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5553075" y="0"/>
            <a:ext cx="18837275" cy="13716000"/>
          </a:xfrm>
        </p:spPr>
      </p:pic>
    </p:spTree>
    <p:extLst>
      <p:ext uri="{BB962C8B-B14F-4D97-AF65-F5344CB8AC3E}">
        <p14:creationId xmlns:p14="http://schemas.microsoft.com/office/powerpoint/2010/main" val="13785223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Theme">
  <a:themeElements>
    <a:clrScheme name="Sternsingeraktion">
      <a:dk1>
        <a:srgbClr val="393A39"/>
      </a:dk1>
      <a:lt1>
        <a:srgbClr val="FFFFFF"/>
      </a:lt1>
      <a:dk2>
        <a:srgbClr val="D6A437"/>
      </a:dk2>
      <a:lt2>
        <a:srgbClr val="FFFFFF"/>
      </a:lt2>
      <a:accent1>
        <a:srgbClr val="70334C"/>
      </a:accent1>
      <a:accent2>
        <a:srgbClr val="009DA5"/>
      </a:accent2>
      <a:accent3>
        <a:srgbClr val="C51C51"/>
      </a:accent3>
      <a:accent4>
        <a:srgbClr val="1C4474"/>
      </a:accent4>
      <a:accent5>
        <a:srgbClr val="007882"/>
      </a:accent5>
      <a:accent6>
        <a:srgbClr val="646363"/>
      </a:accent6>
      <a:hlink>
        <a:srgbClr val="D6A437"/>
      </a:hlink>
      <a:folHlink>
        <a:srgbClr val="646363"/>
      </a:folHlink>
    </a:clrScheme>
    <a:fontScheme name="Benutzerdefiniert 10">
      <a:majorFont>
        <a:latin typeface="Marselis Serif OT"/>
        <a:ea typeface="Arial"/>
        <a:cs typeface="Arial"/>
      </a:majorFont>
      <a:minorFont>
        <a:latin typeface="Arial Narrow"/>
        <a:ea typeface="Arial"/>
        <a:cs typeface="Arial"/>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äsentation2" id="{2DBEC37F-623C-4742-80A0-C04080430812}" vid="{EAA8F049-C446-4F24-AF31-E7408716203D}"/>
    </a:ext>
  </a:ext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70334C"/>
      </a:accent1>
      <a:accent2>
        <a:srgbClr val="009DA5"/>
      </a:accent2>
      <a:accent3>
        <a:srgbClr val="C51C51"/>
      </a:accent3>
      <a:accent4>
        <a:srgbClr val="1C4474"/>
      </a:accent4>
      <a:accent5>
        <a:srgbClr val="007882"/>
      </a:accent5>
      <a:accent6>
        <a:srgbClr val="646363"/>
      </a:accent6>
      <a:hlink>
        <a:srgbClr val="0000FF"/>
      </a:hlink>
      <a:folHlink>
        <a:srgbClr val="FF00FF"/>
      </a:folHlink>
    </a:clrScheme>
    <a:fontScheme name="Default Theme">
      <a:majorFont>
        <a:latin typeface="Arial"/>
        <a:ea typeface="Arial"/>
        <a:cs typeface="Arial"/>
      </a:majorFont>
      <a:minorFont>
        <a:latin typeface="Arial"/>
        <a:ea typeface="Arial"/>
        <a:cs typeface="Arial"/>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Sternsingen</Template>
  <TotalTime>0</TotalTime>
  <Words>799</Words>
  <Application>Microsoft Office PowerPoint</Application>
  <PresentationFormat>Benutzerdefiniert</PresentationFormat>
  <Paragraphs>59</Paragraphs>
  <Slides>18</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Arial Narrow</vt:lpstr>
      <vt:lpstr>Times New Roman</vt:lpstr>
      <vt:lpstr>Georgia</vt:lpstr>
      <vt:lpstr>NimbusSanLCon</vt:lpstr>
      <vt:lpstr>Arial</vt:lpstr>
      <vt:lpstr>Permanent Marker</vt:lpstr>
      <vt:lpstr>Default Theme</vt:lpstr>
      <vt:lpstr>PowerPoint-Präsentation</vt:lpstr>
      <vt:lpstr>STERN SINGEN FAIR WANDELT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Kötter</dc:creator>
  <cp:lastModifiedBy>Matthias Kötter</cp:lastModifiedBy>
  <cp:revision>12</cp:revision>
  <dcterms:created xsi:type="dcterms:W3CDTF">2020-08-12T15:34:51Z</dcterms:created>
  <dcterms:modified xsi:type="dcterms:W3CDTF">2020-08-31T13:38:01Z</dcterms:modified>
</cp:coreProperties>
</file>