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914" y="7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3094" y="4700552"/>
            <a:ext cx="3533774" cy="885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681172"/>
            <a:ext cx="4728210" cy="2412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D5A337"/>
                </a:solidFill>
                <a:latin typeface="Permanent Marker"/>
                <a:cs typeface="Permanent Mark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559" y="1028700"/>
            <a:ext cx="11477624" cy="828674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14099" y="478404"/>
            <a:ext cx="1085848" cy="110489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665170" y="3610223"/>
            <a:ext cx="3856354" cy="0"/>
          </a:xfrm>
          <a:custGeom>
            <a:avLst/>
            <a:gdLst/>
            <a:ahLst/>
            <a:cxnLst/>
            <a:rect l="l" t="t" r="r" b="b"/>
            <a:pathLst>
              <a:path w="3856354">
                <a:moveTo>
                  <a:pt x="0" y="0"/>
                </a:moveTo>
                <a:lnTo>
                  <a:pt x="3856121" y="0"/>
                </a:lnTo>
              </a:path>
            </a:pathLst>
          </a:custGeom>
          <a:ln w="24457">
            <a:solidFill>
              <a:srgbClr val="D5A3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D5A337"/>
                </a:solidFill>
                <a:latin typeface="Permanent Marker"/>
                <a:cs typeface="Permanent Mark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D5A337"/>
                </a:solidFill>
                <a:latin typeface="Permanent Marker"/>
                <a:cs typeface="Permanent Mark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D5A337"/>
                </a:solidFill>
                <a:latin typeface="Permanent Marker"/>
                <a:cs typeface="Permanent Mark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0683" y="912082"/>
            <a:ext cx="3804285" cy="137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D5A337"/>
                </a:solidFill>
                <a:latin typeface="Permanent Marker"/>
                <a:cs typeface="Permanent Mark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9060">
              <a:lnSpc>
                <a:spcPct val="116799"/>
              </a:lnSpc>
              <a:spcBef>
                <a:spcPts val="95"/>
              </a:spcBef>
            </a:pPr>
            <a:r>
              <a:rPr spc="-10" dirty="0"/>
              <a:t>STERNSINGER- </a:t>
            </a:r>
            <a:r>
              <a:rPr dirty="0"/>
              <a:t>PROJEKT</a:t>
            </a:r>
            <a:r>
              <a:rPr spc="5" dirty="0"/>
              <a:t> </a:t>
            </a:r>
            <a:r>
              <a:rPr spc="-20" dirty="0"/>
              <a:t>2023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0233" y="2551048"/>
            <a:ext cx="3267075" cy="233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385" dirty="0">
                <a:solidFill>
                  <a:srgbClr val="D5A337"/>
                </a:solidFill>
                <a:latin typeface="Calibri"/>
                <a:cs typeface="Calibri"/>
              </a:rPr>
              <a:t>Kenia</a:t>
            </a:r>
            <a:endParaRPr sz="4400">
              <a:latin typeface="Calibri"/>
              <a:cs typeface="Calibri"/>
            </a:endParaRPr>
          </a:p>
          <a:p>
            <a:pPr marL="12700" marR="5080">
              <a:lnSpc>
                <a:spcPct val="101000"/>
              </a:lnSpc>
              <a:spcBef>
                <a:spcPts val="4060"/>
              </a:spcBef>
            </a:pPr>
            <a:r>
              <a:rPr sz="3650" spc="305" dirty="0">
                <a:solidFill>
                  <a:srgbClr val="6F334B"/>
                </a:solidFill>
                <a:latin typeface="Calibri"/>
                <a:cs typeface="Calibri"/>
              </a:rPr>
              <a:t>Wasser</a:t>
            </a:r>
            <a:r>
              <a:rPr sz="3650" dirty="0">
                <a:solidFill>
                  <a:srgbClr val="6F334B"/>
                </a:solidFill>
                <a:latin typeface="Calibri"/>
                <a:cs typeface="Calibri"/>
              </a:rPr>
              <a:t> </a:t>
            </a:r>
            <a:r>
              <a:rPr sz="3650" spc="245" dirty="0">
                <a:solidFill>
                  <a:srgbClr val="6F334B"/>
                </a:solidFill>
                <a:latin typeface="Calibri"/>
                <a:cs typeface="Calibri"/>
              </a:rPr>
              <a:t>sichert </a:t>
            </a:r>
            <a:r>
              <a:rPr sz="3650" spc="195" dirty="0">
                <a:solidFill>
                  <a:srgbClr val="6F334B"/>
                </a:solidFill>
                <a:latin typeface="Calibri"/>
                <a:cs typeface="Calibri"/>
              </a:rPr>
              <a:t>Überleben</a:t>
            </a:r>
            <a:endParaRPr sz="3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8228" y="9258300"/>
            <a:ext cx="4097020" cy="828675"/>
            <a:chOff x="158228" y="9258300"/>
            <a:chExt cx="4097020" cy="828675"/>
          </a:xfrm>
        </p:grpSpPr>
        <p:sp>
          <p:nvSpPr>
            <p:cNvPr id="5" name="object 5"/>
            <p:cNvSpPr/>
            <p:nvPr/>
          </p:nvSpPr>
          <p:spPr>
            <a:xfrm>
              <a:off x="158228" y="9258300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207" y="9777574"/>
              <a:ext cx="3252879" cy="2077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2207" y="9450864"/>
              <a:ext cx="2051050" cy="290195"/>
            </a:xfrm>
            <a:custGeom>
              <a:avLst/>
              <a:gdLst/>
              <a:ahLst/>
              <a:cxnLst/>
              <a:rect l="l" t="t" r="r" b="b"/>
              <a:pathLst>
                <a:path w="2051050" h="290195">
                  <a:moveTo>
                    <a:pt x="2047154" y="77891"/>
                  </a:moveTo>
                  <a:lnTo>
                    <a:pt x="1977197" y="77891"/>
                  </a:lnTo>
                  <a:lnTo>
                    <a:pt x="1985022" y="66295"/>
                  </a:lnTo>
                  <a:lnTo>
                    <a:pt x="1994466" y="59770"/>
                  </a:lnTo>
                  <a:lnTo>
                    <a:pt x="2003909" y="56897"/>
                  </a:lnTo>
                  <a:lnTo>
                    <a:pt x="2011734" y="56254"/>
                  </a:lnTo>
                  <a:lnTo>
                    <a:pt x="2027214" y="58756"/>
                  </a:lnTo>
                  <a:lnTo>
                    <a:pt x="2040064" y="66532"/>
                  </a:lnTo>
                  <a:lnTo>
                    <a:pt x="2047154" y="77891"/>
                  </a:lnTo>
                  <a:close/>
                </a:path>
                <a:path w="2051050" h="290195">
                  <a:moveTo>
                    <a:pt x="1975039" y="231509"/>
                  </a:moveTo>
                  <a:lnTo>
                    <a:pt x="1936186" y="231509"/>
                  </a:lnTo>
                  <a:lnTo>
                    <a:pt x="1936186" y="60581"/>
                  </a:lnTo>
                  <a:lnTo>
                    <a:pt x="1977197" y="60581"/>
                  </a:lnTo>
                  <a:lnTo>
                    <a:pt x="1977197" y="77891"/>
                  </a:lnTo>
                  <a:lnTo>
                    <a:pt x="2047154" y="77891"/>
                  </a:lnTo>
                  <a:lnTo>
                    <a:pt x="2048462" y="79987"/>
                  </a:lnTo>
                  <a:lnTo>
                    <a:pt x="2049411" y="88709"/>
                  </a:lnTo>
                  <a:lnTo>
                    <a:pt x="1994466" y="88709"/>
                  </a:lnTo>
                  <a:lnTo>
                    <a:pt x="1985056" y="91346"/>
                  </a:lnTo>
                  <a:lnTo>
                    <a:pt x="1979086" y="98445"/>
                  </a:lnTo>
                  <a:lnTo>
                    <a:pt x="1975950" y="108790"/>
                  </a:lnTo>
                  <a:lnTo>
                    <a:pt x="1975039" y="121163"/>
                  </a:lnTo>
                  <a:lnTo>
                    <a:pt x="1975039" y="231509"/>
                  </a:lnTo>
                  <a:close/>
                </a:path>
                <a:path w="2051050" h="290195">
                  <a:moveTo>
                    <a:pt x="2050587" y="231509"/>
                  </a:moveTo>
                  <a:lnTo>
                    <a:pt x="2011734" y="231509"/>
                  </a:lnTo>
                  <a:lnTo>
                    <a:pt x="2011734" y="116836"/>
                  </a:lnTo>
                  <a:lnTo>
                    <a:pt x="2011160" y="105139"/>
                  </a:lnTo>
                  <a:lnTo>
                    <a:pt x="2008766" y="96282"/>
                  </a:lnTo>
                  <a:lnTo>
                    <a:pt x="2003538" y="90670"/>
                  </a:lnTo>
                  <a:lnTo>
                    <a:pt x="1994466" y="88709"/>
                  </a:lnTo>
                  <a:lnTo>
                    <a:pt x="2049411" y="88709"/>
                  </a:lnTo>
                  <a:lnTo>
                    <a:pt x="2050469" y="98445"/>
                  </a:lnTo>
                  <a:lnTo>
                    <a:pt x="2050587" y="231509"/>
                  </a:lnTo>
                  <a:close/>
                </a:path>
                <a:path w="2051050" h="290195">
                  <a:moveTo>
                    <a:pt x="1843370" y="235837"/>
                  </a:moveTo>
                  <a:lnTo>
                    <a:pt x="1812071" y="230867"/>
                  </a:lnTo>
                  <a:lnTo>
                    <a:pt x="1793724" y="215552"/>
                  </a:lnTo>
                  <a:lnTo>
                    <a:pt x="1785090" y="189284"/>
                  </a:lnTo>
                  <a:lnTo>
                    <a:pt x="1782931" y="151454"/>
                  </a:lnTo>
                  <a:lnTo>
                    <a:pt x="1784179" y="111934"/>
                  </a:lnTo>
                  <a:lnTo>
                    <a:pt x="1791296" y="81947"/>
                  </a:lnTo>
                  <a:lnTo>
                    <a:pt x="1809339" y="62914"/>
                  </a:lnTo>
                  <a:lnTo>
                    <a:pt x="1843370" y="56254"/>
                  </a:lnTo>
                  <a:lnTo>
                    <a:pt x="1877063" y="62914"/>
                  </a:lnTo>
                  <a:lnTo>
                    <a:pt x="1894365" y="81947"/>
                  </a:lnTo>
                  <a:lnTo>
                    <a:pt x="1895342" y="86545"/>
                  </a:lnTo>
                  <a:lnTo>
                    <a:pt x="1843370" y="86545"/>
                  </a:lnTo>
                  <a:lnTo>
                    <a:pt x="1830891" y="89486"/>
                  </a:lnTo>
                  <a:lnTo>
                    <a:pt x="1824483" y="97093"/>
                  </a:lnTo>
                  <a:lnTo>
                    <a:pt x="1822122" y="107539"/>
                  </a:lnTo>
                  <a:lnTo>
                    <a:pt x="1821785" y="119000"/>
                  </a:lnTo>
                  <a:lnTo>
                    <a:pt x="1821785" y="175255"/>
                  </a:lnTo>
                  <a:lnTo>
                    <a:pt x="1822425" y="189115"/>
                  </a:lnTo>
                  <a:lnTo>
                    <a:pt x="1825292" y="198514"/>
                  </a:lnTo>
                  <a:lnTo>
                    <a:pt x="1831801" y="203855"/>
                  </a:lnTo>
                  <a:lnTo>
                    <a:pt x="1843370" y="205546"/>
                  </a:lnTo>
                  <a:lnTo>
                    <a:pt x="1895199" y="205546"/>
                  </a:lnTo>
                  <a:lnTo>
                    <a:pt x="1891936" y="216364"/>
                  </a:lnTo>
                  <a:lnTo>
                    <a:pt x="1874331" y="231171"/>
                  </a:lnTo>
                  <a:lnTo>
                    <a:pt x="1843370" y="235837"/>
                  </a:lnTo>
                  <a:close/>
                </a:path>
                <a:path w="2051050" h="290195">
                  <a:moveTo>
                    <a:pt x="1895199" y="205546"/>
                  </a:moveTo>
                  <a:lnTo>
                    <a:pt x="1843370" y="205546"/>
                  </a:lnTo>
                  <a:lnTo>
                    <a:pt x="1853690" y="203855"/>
                  </a:lnTo>
                  <a:lnTo>
                    <a:pt x="1859559" y="198514"/>
                  </a:lnTo>
                  <a:lnTo>
                    <a:pt x="1862189" y="189115"/>
                  </a:lnTo>
                  <a:lnTo>
                    <a:pt x="1862796" y="175255"/>
                  </a:lnTo>
                  <a:lnTo>
                    <a:pt x="1862796" y="119000"/>
                  </a:lnTo>
                  <a:lnTo>
                    <a:pt x="1862493" y="107539"/>
                  </a:lnTo>
                  <a:lnTo>
                    <a:pt x="1860368" y="97093"/>
                  </a:lnTo>
                  <a:lnTo>
                    <a:pt x="1854601" y="89486"/>
                  </a:lnTo>
                  <a:lnTo>
                    <a:pt x="1843370" y="86545"/>
                  </a:lnTo>
                  <a:lnTo>
                    <a:pt x="1895342" y="86545"/>
                  </a:lnTo>
                  <a:lnTo>
                    <a:pt x="1900739" y="111934"/>
                  </a:lnTo>
                  <a:lnTo>
                    <a:pt x="1901650" y="151454"/>
                  </a:lnTo>
                  <a:lnTo>
                    <a:pt x="1899828" y="190197"/>
                  </a:lnTo>
                  <a:lnTo>
                    <a:pt x="1895199" y="205546"/>
                  </a:lnTo>
                  <a:close/>
                </a:path>
                <a:path w="2051050" h="290195">
                  <a:moveTo>
                    <a:pt x="1744078" y="41109"/>
                  </a:moveTo>
                  <a:lnTo>
                    <a:pt x="1705225" y="41109"/>
                  </a:lnTo>
                  <a:lnTo>
                    <a:pt x="1705225" y="4327"/>
                  </a:lnTo>
                  <a:lnTo>
                    <a:pt x="1744078" y="4327"/>
                  </a:lnTo>
                  <a:lnTo>
                    <a:pt x="1744078" y="41109"/>
                  </a:lnTo>
                  <a:close/>
                </a:path>
                <a:path w="2051050" h="290195">
                  <a:moveTo>
                    <a:pt x="1744078" y="231509"/>
                  </a:moveTo>
                  <a:lnTo>
                    <a:pt x="1705225" y="231509"/>
                  </a:lnTo>
                  <a:lnTo>
                    <a:pt x="1705225" y="60581"/>
                  </a:lnTo>
                  <a:lnTo>
                    <a:pt x="1744078" y="60581"/>
                  </a:lnTo>
                  <a:lnTo>
                    <a:pt x="1744078" y="231509"/>
                  </a:lnTo>
                  <a:close/>
                </a:path>
                <a:path w="2051050" h="290195">
                  <a:moveTo>
                    <a:pt x="1657738" y="60581"/>
                  </a:moveTo>
                  <a:lnTo>
                    <a:pt x="1618884" y="60581"/>
                  </a:lnTo>
                  <a:lnTo>
                    <a:pt x="1618884" y="12981"/>
                  </a:lnTo>
                  <a:lnTo>
                    <a:pt x="1657738" y="12981"/>
                  </a:lnTo>
                  <a:lnTo>
                    <a:pt x="1657738" y="60581"/>
                  </a:lnTo>
                  <a:close/>
                </a:path>
                <a:path w="2051050" h="290195">
                  <a:moveTo>
                    <a:pt x="1675006" y="88709"/>
                  </a:moveTo>
                  <a:lnTo>
                    <a:pt x="1603775" y="88709"/>
                  </a:lnTo>
                  <a:lnTo>
                    <a:pt x="1603775" y="60581"/>
                  </a:lnTo>
                  <a:lnTo>
                    <a:pt x="1675006" y="60581"/>
                  </a:lnTo>
                  <a:lnTo>
                    <a:pt x="1675006" y="88709"/>
                  </a:lnTo>
                  <a:close/>
                </a:path>
                <a:path w="2051050" h="290195">
                  <a:moveTo>
                    <a:pt x="1656220" y="233842"/>
                  </a:moveTo>
                  <a:lnTo>
                    <a:pt x="1638041" y="232321"/>
                  </a:lnTo>
                  <a:lnTo>
                    <a:pt x="1624314" y="223903"/>
                  </a:lnTo>
                  <a:lnTo>
                    <a:pt x="1618884" y="205546"/>
                  </a:lnTo>
                  <a:lnTo>
                    <a:pt x="1618884" y="88709"/>
                  </a:lnTo>
                  <a:lnTo>
                    <a:pt x="1657738" y="88709"/>
                  </a:lnTo>
                  <a:lnTo>
                    <a:pt x="1657738" y="194727"/>
                  </a:lnTo>
                  <a:lnTo>
                    <a:pt x="1659896" y="203382"/>
                  </a:lnTo>
                  <a:lnTo>
                    <a:pt x="1675006" y="203382"/>
                  </a:lnTo>
                  <a:lnTo>
                    <a:pt x="1675006" y="231509"/>
                  </a:lnTo>
                  <a:lnTo>
                    <a:pt x="1656220" y="233842"/>
                  </a:lnTo>
                  <a:close/>
                </a:path>
                <a:path w="2051050" h="290195">
                  <a:moveTo>
                    <a:pt x="1675006" y="203382"/>
                  </a:moveTo>
                  <a:lnTo>
                    <a:pt x="1659896" y="203382"/>
                  </a:lnTo>
                  <a:lnTo>
                    <a:pt x="1670689" y="201218"/>
                  </a:lnTo>
                  <a:lnTo>
                    <a:pt x="1675006" y="201218"/>
                  </a:lnTo>
                  <a:lnTo>
                    <a:pt x="1675006" y="203382"/>
                  </a:lnTo>
                  <a:close/>
                </a:path>
                <a:path w="2051050" h="290195">
                  <a:moveTo>
                    <a:pt x="1508800" y="231509"/>
                  </a:moveTo>
                  <a:lnTo>
                    <a:pt x="1469947" y="231509"/>
                  </a:lnTo>
                  <a:lnTo>
                    <a:pt x="1469947" y="4327"/>
                  </a:lnTo>
                  <a:lnTo>
                    <a:pt x="1508800" y="4327"/>
                  </a:lnTo>
                  <a:lnTo>
                    <a:pt x="1508800" y="127654"/>
                  </a:lnTo>
                  <a:lnTo>
                    <a:pt x="1546844" y="127654"/>
                  </a:lnTo>
                  <a:lnTo>
                    <a:pt x="1545495" y="129818"/>
                  </a:lnTo>
                  <a:lnTo>
                    <a:pt x="1558584" y="162273"/>
                  </a:lnTo>
                  <a:lnTo>
                    <a:pt x="1519593" y="162273"/>
                  </a:lnTo>
                  <a:lnTo>
                    <a:pt x="1508800" y="179582"/>
                  </a:lnTo>
                  <a:lnTo>
                    <a:pt x="1508800" y="231509"/>
                  </a:lnTo>
                  <a:close/>
                </a:path>
                <a:path w="2051050" h="290195">
                  <a:moveTo>
                    <a:pt x="1546844" y="127654"/>
                  </a:moveTo>
                  <a:lnTo>
                    <a:pt x="1508800" y="127654"/>
                  </a:lnTo>
                  <a:lnTo>
                    <a:pt x="1545495" y="60581"/>
                  </a:lnTo>
                  <a:lnTo>
                    <a:pt x="1588665" y="60581"/>
                  </a:lnTo>
                  <a:lnTo>
                    <a:pt x="1546844" y="127654"/>
                  </a:lnTo>
                  <a:close/>
                </a:path>
                <a:path w="2051050" h="290195">
                  <a:moveTo>
                    <a:pt x="1586507" y="231509"/>
                  </a:moveTo>
                  <a:lnTo>
                    <a:pt x="1543336" y="231509"/>
                  </a:lnTo>
                  <a:lnTo>
                    <a:pt x="1519593" y="162273"/>
                  </a:lnTo>
                  <a:lnTo>
                    <a:pt x="1558584" y="162273"/>
                  </a:lnTo>
                  <a:lnTo>
                    <a:pt x="1586507" y="231509"/>
                  </a:lnTo>
                  <a:close/>
                </a:path>
                <a:path w="2051050" h="290195">
                  <a:moveTo>
                    <a:pt x="1353387" y="110345"/>
                  </a:moveTo>
                  <a:lnTo>
                    <a:pt x="1316692" y="110345"/>
                  </a:lnTo>
                  <a:lnTo>
                    <a:pt x="1319098" y="88709"/>
                  </a:lnTo>
                  <a:lnTo>
                    <a:pt x="1319191" y="88134"/>
                  </a:lnTo>
                  <a:lnTo>
                    <a:pt x="1328294" y="71129"/>
                  </a:lnTo>
                  <a:lnTo>
                    <a:pt x="1346743" y="60142"/>
                  </a:lnTo>
                  <a:lnTo>
                    <a:pt x="1377131" y="56254"/>
                  </a:lnTo>
                  <a:lnTo>
                    <a:pt x="1408665" y="60987"/>
                  </a:lnTo>
                  <a:lnTo>
                    <a:pt x="1425428" y="73022"/>
                  </a:lnTo>
                  <a:lnTo>
                    <a:pt x="1431011" y="86545"/>
                  </a:lnTo>
                  <a:lnTo>
                    <a:pt x="1374972" y="86545"/>
                  </a:lnTo>
                  <a:lnTo>
                    <a:pt x="1363404" y="88134"/>
                  </a:lnTo>
                  <a:lnTo>
                    <a:pt x="1356895" y="92766"/>
                  </a:lnTo>
                  <a:lnTo>
                    <a:pt x="1354028" y="100237"/>
                  </a:lnTo>
                  <a:lnTo>
                    <a:pt x="1353387" y="110345"/>
                  </a:lnTo>
                  <a:close/>
                </a:path>
                <a:path w="2051050" h="290195">
                  <a:moveTo>
                    <a:pt x="1362021" y="235837"/>
                  </a:moveTo>
                  <a:lnTo>
                    <a:pt x="1341279" y="232591"/>
                  </a:lnTo>
                  <a:lnTo>
                    <a:pt x="1327215" y="222855"/>
                  </a:lnTo>
                  <a:lnTo>
                    <a:pt x="1319222" y="206627"/>
                  </a:lnTo>
                  <a:lnTo>
                    <a:pt x="1316692" y="183909"/>
                  </a:lnTo>
                  <a:lnTo>
                    <a:pt x="1321549" y="159839"/>
                  </a:lnTo>
                  <a:lnTo>
                    <a:pt x="1334500" y="143882"/>
                  </a:lnTo>
                  <a:lnTo>
                    <a:pt x="1353117" y="132793"/>
                  </a:lnTo>
                  <a:lnTo>
                    <a:pt x="1374972" y="123327"/>
                  </a:lnTo>
                  <a:lnTo>
                    <a:pt x="1385900" y="118019"/>
                  </a:lnTo>
                  <a:lnTo>
                    <a:pt x="1392780" y="111698"/>
                  </a:lnTo>
                  <a:lnTo>
                    <a:pt x="1395613" y="104159"/>
                  </a:lnTo>
                  <a:lnTo>
                    <a:pt x="1394399" y="95200"/>
                  </a:lnTo>
                  <a:lnTo>
                    <a:pt x="1392240" y="88709"/>
                  </a:lnTo>
                  <a:lnTo>
                    <a:pt x="1385765" y="86545"/>
                  </a:lnTo>
                  <a:lnTo>
                    <a:pt x="1431011" y="86545"/>
                  </a:lnTo>
                  <a:lnTo>
                    <a:pt x="1432072" y="89115"/>
                  </a:lnTo>
                  <a:lnTo>
                    <a:pt x="1433252" y="106018"/>
                  </a:lnTo>
                  <a:lnTo>
                    <a:pt x="1433252" y="140636"/>
                  </a:lnTo>
                  <a:lnTo>
                    <a:pt x="1394399" y="140636"/>
                  </a:lnTo>
                  <a:lnTo>
                    <a:pt x="1386305" y="145538"/>
                  </a:lnTo>
                  <a:lnTo>
                    <a:pt x="1378210" y="150643"/>
                  </a:lnTo>
                  <a:lnTo>
                    <a:pt x="1370116" y="156154"/>
                  </a:lnTo>
                  <a:lnTo>
                    <a:pt x="1362021" y="162273"/>
                  </a:lnTo>
                  <a:lnTo>
                    <a:pt x="1355546" y="168764"/>
                  </a:lnTo>
                  <a:lnTo>
                    <a:pt x="1355546" y="183909"/>
                  </a:lnTo>
                  <a:lnTo>
                    <a:pt x="1356456" y="192767"/>
                  </a:lnTo>
                  <a:lnTo>
                    <a:pt x="1359593" y="199596"/>
                  </a:lnTo>
                  <a:lnTo>
                    <a:pt x="1365563" y="203990"/>
                  </a:lnTo>
                  <a:lnTo>
                    <a:pt x="1374972" y="205546"/>
                  </a:lnTo>
                  <a:lnTo>
                    <a:pt x="1433252" y="205546"/>
                  </a:lnTo>
                  <a:lnTo>
                    <a:pt x="1433252" y="214200"/>
                  </a:lnTo>
                  <a:lnTo>
                    <a:pt x="1396557" y="214200"/>
                  </a:lnTo>
                  <a:lnTo>
                    <a:pt x="1389340" y="223058"/>
                  </a:lnTo>
                  <a:lnTo>
                    <a:pt x="1380908" y="229887"/>
                  </a:lnTo>
                  <a:lnTo>
                    <a:pt x="1371667" y="234281"/>
                  </a:lnTo>
                  <a:lnTo>
                    <a:pt x="1362021" y="235837"/>
                  </a:lnTo>
                  <a:close/>
                </a:path>
                <a:path w="2051050" h="290195">
                  <a:moveTo>
                    <a:pt x="1433252" y="205546"/>
                  </a:moveTo>
                  <a:lnTo>
                    <a:pt x="1374972" y="205546"/>
                  </a:lnTo>
                  <a:lnTo>
                    <a:pt x="1388025" y="200880"/>
                  </a:lnTo>
                  <a:lnTo>
                    <a:pt x="1393590" y="189318"/>
                  </a:lnTo>
                  <a:lnTo>
                    <a:pt x="1394702" y="174511"/>
                  </a:lnTo>
                  <a:lnTo>
                    <a:pt x="1394445" y="162273"/>
                  </a:lnTo>
                  <a:lnTo>
                    <a:pt x="1394399" y="140636"/>
                  </a:lnTo>
                  <a:lnTo>
                    <a:pt x="1433252" y="140636"/>
                  </a:lnTo>
                  <a:lnTo>
                    <a:pt x="1433252" y="205546"/>
                  </a:lnTo>
                  <a:close/>
                </a:path>
                <a:path w="2051050" h="290195">
                  <a:moveTo>
                    <a:pt x="1437569" y="231509"/>
                  </a:moveTo>
                  <a:lnTo>
                    <a:pt x="1398716" y="231509"/>
                  </a:lnTo>
                  <a:lnTo>
                    <a:pt x="1396557" y="227182"/>
                  </a:lnTo>
                  <a:lnTo>
                    <a:pt x="1396557" y="214200"/>
                  </a:lnTo>
                  <a:lnTo>
                    <a:pt x="1433252" y="214200"/>
                  </a:lnTo>
                  <a:lnTo>
                    <a:pt x="1433252" y="216364"/>
                  </a:lnTo>
                  <a:lnTo>
                    <a:pt x="1435411" y="222855"/>
                  </a:lnTo>
                  <a:lnTo>
                    <a:pt x="1437569" y="231509"/>
                  </a:lnTo>
                  <a:close/>
                </a:path>
                <a:path w="2051050" h="290195">
                  <a:moveTo>
                    <a:pt x="1290106" y="205546"/>
                  </a:moveTo>
                  <a:lnTo>
                    <a:pt x="1236827" y="205546"/>
                  </a:lnTo>
                  <a:lnTo>
                    <a:pt x="1245293" y="204024"/>
                  </a:lnTo>
                  <a:lnTo>
                    <a:pt x="1251128" y="199866"/>
                  </a:lnTo>
                  <a:lnTo>
                    <a:pt x="1254129" y="193679"/>
                  </a:lnTo>
                  <a:lnTo>
                    <a:pt x="1254096" y="186073"/>
                  </a:lnTo>
                  <a:lnTo>
                    <a:pt x="1251971" y="179988"/>
                  </a:lnTo>
                  <a:lnTo>
                    <a:pt x="1246811" y="174714"/>
                  </a:lnTo>
                  <a:lnTo>
                    <a:pt x="1240436" y="170251"/>
                  </a:lnTo>
                  <a:lnTo>
                    <a:pt x="1234669" y="166600"/>
                  </a:lnTo>
                  <a:lnTo>
                    <a:pt x="1213084" y="151454"/>
                  </a:lnTo>
                  <a:lnTo>
                    <a:pt x="1199829" y="140873"/>
                  </a:lnTo>
                  <a:lnTo>
                    <a:pt x="1189610" y="128466"/>
                  </a:lnTo>
                  <a:lnTo>
                    <a:pt x="1183033" y="114030"/>
                  </a:lnTo>
                  <a:lnTo>
                    <a:pt x="1180706" y="97363"/>
                  </a:lnTo>
                  <a:lnTo>
                    <a:pt x="1184349" y="79987"/>
                  </a:lnTo>
                  <a:lnTo>
                    <a:pt x="1195276" y="67072"/>
                  </a:lnTo>
                  <a:lnTo>
                    <a:pt x="1213489" y="59026"/>
                  </a:lnTo>
                  <a:lnTo>
                    <a:pt x="1238986" y="56254"/>
                  </a:lnTo>
                  <a:lnTo>
                    <a:pt x="1262898" y="59872"/>
                  </a:lnTo>
                  <a:lnTo>
                    <a:pt x="1279728" y="70588"/>
                  </a:lnTo>
                  <a:lnTo>
                    <a:pt x="1288742" y="86545"/>
                  </a:lnTo>
                  <a:lnTo>
                    <a:pt x="1226035" y="86545"/>
                  </a:lnTo>
                  <a:lnTo>
                    <a:pt x="1219559" y="90872"/>
                  </a:lnTo>
                  <a:lnTo>
                    <a:pt x="1219559" y="110345"/>
                  </a:lnTo>
                  <a:lnTo>
                    <a:pt x="1226035" y="114673"/>
                  </a:lnTo>
                  <a:lnTo>
                    <a:pt x="1234669" y="119000"/>
                  </a:lnTo>
                  <a:lnTo>
                    <a:pt x="1267047" y="140636"/>
                  </a:lnTo>
                  <a:lnTo>
                    <a:pt x="1292949" y="175255"/>
                  </a:lnTo>
                  <a:lnTo>
                    <a:pt x="1293252" y="197499"/>
                  </a:lnTo>
                  <a:lnTo>
                    <a:pt x="1290106" y="205546"/>
                  </a:lnTo>
                  <a:close/>
                </a:path>
                <a:path w="2051050" h="290195">
                  <a:moveTo>
                    <a:pt x="1292949" y="112509"/>
                  </a:moveTo>
                  <a:lnTo>
                    <a:pt x="1254096" y="112509"/>
                  </a:lnTo>
                  <a:lnTo>
                    <a:pt x="1254129" y="100237"/>
                  </a:lnTo>
                  <a:lnTo>
                    <a:pt x="1251128" y="92225"/>
                  </a:lnTo>
                  <a:lnTo>
                    <a:pt x="1245293" y="87864"/>
                  </a:lnTo>
                  <a:lnTo>
                    <a:pt x="1236827" y="86545"/>
                  </a:lnTo>
                  <a:lnTo>
                    <a:pt x="1288742" y="86545"/>
                  </a:lnTo>
                  <a:lnTo>
                    <a:pt x="1289677" y="88202"/>
                  </a:lnTo>
                  <a:lnTo>
                    <a:pt x="1292949" y="112509"/>
                  </a:lnTo>
                  <a:close/>
                </a:path>
                <a:path w="2051050" h="290195">
                  <a:moveTo>
                    <a:pt x="1234669" y="235837"/>
                  </a:moveTo>
                  <a:lnTo>
                    <a:pt x="1216187" y="233673"/>
                  </a:lnTo>
                  <a:lnTo>
                    <a:pt x="1196895" y="225018"/>
                  </a:lnTo>
                  <a:lnTo>
                    <a:pt x="1182460" y="206627"/>
                  </a:lnTo>
                  <a:lnTo>
                    <a:pt x="1178548" y="175255"/>
                  </a:lnTo>
                  <a:lnTo>
                    <a:pt x="1219559" y="175255"/>
                  </a:lnTo>
                  <a:lnTo>
                    <a:pt x="1219222" y="192767"/>
                  </a:lnTo>
                  <a:lnTo>
                    <a:pt x="1223337" y="201759"/>
                  </a:lnTo>
                  <a:lnTo>
                    <a:pt x="1229880" y="205072"/>
                  </a:lnTo>
                  <a:lnTo>
                    <a:pt x="1236827" y="205546"/>
                  </a:lnTo>
                  <a:lnTo>
                    <a:pt x="1290106" y="205546"/>
                  </a:lnTo>
                  <a:lnTo>
                    <a:pt x="1285664" y="216905"/>
                  </a:lnTo>
                  <a:lnTo>
                    <a:pt x="1267148" y="230630"/>
                  </a:lnTo>
                  <a:lnTo>
                    <a:pt x="1234669" y="235837"/>
                  </a:lnTo>
                  <a:close/>
                </a:path>
                <a:path w="2051050" h="290195">
                  <a:moveTo>
                    <a:pt x="1074939" y="235837"/>
                  </a:moveTo>
                  <a:lnTo>
                    <a:pt x="1053961" y="231002"/>
                  </a:lnTo>
                  <a:lnTo>
                    <a:pt x="1041482" y="218257"/>
                  </a:lnTo>
                  <a:lnTo>
                    <a:pt x="1035479" y="200238"/>
                  </a:lnTo>
                  <a:lnTo>
                    <a:pt x="1033927" y="179582"/>
                  </a:lnTo>
                  <a:lnTo>
                    <a:pt x="1033927" y="116836"/>
                  </a:lnTo>
                  <a:lnTo>
                    <a:pt x="1037603" y="87289"/>
                  </a:lnTo>
                  <a:lnTo>
                    <a:pt x="1045529" y="68695"/>
                  </a:lnTo>
                  <a:lnTo>
                    <a:pt x="1057907" y="59026"/>
                  </a:lnTo>
                  <a:lnTo>
                    <a:pt x="1074939" y="56254"/>
                  </a:lnTo>
                  <a:lnTo>
                    <a:pt x="1086710" y="57505"/>
                  </a:lnTo>
                  <a:lnTo>
                    <a:pt x="1096254" y="61393"/>
                  </a:lnTo>
                  <a:lnTo>
                    <a:pt x="1103775" y="68120"/>
                  </a:lnTo>
                  <a:lnTo>
                    <a:pt x="1109475" y="77891"/>
                  </a:lnTo>
                  <a:lnTo>
                    <a:pt x="1148328" y="77891"/>
                  </a:lnTo>
                  <a:lnTo>
                    <a:pt x="1148328" y="86545"/>
                  </a:lnTo>
                  <a:lnTo>
                    <a:pt x="1092207" y="86545"/>
                  </a:lnTo>
                  <a:lnTo>
                    <a:pt x="1082528" y="89182"/>
                  </a:lnTo>
                  <a:lnTo>
                    <a:pt x="1077907" y="96282"/>
                  </a:lnTo>
                  <a:lnTo>
                    <a:pt x="1076119" y="106627"/>
                  </a:lnTo>
                  <a:lnTo>
                    <a:pt x="1074939" y="119000"/>
                  </a:lnTo>
                  <a:lnTo>
                    <a:pt x="1074939" y="175255"/>
                  </a:lnTo>
                  <a:lnTo>
                    <a:pt x="1075816" y="187290"/>
                  </a:lnTo>
                  <a:lnTo>
                    <a:pt x="1078716" y="196891"/>
                  </a:lnTo>
                  <a:lnTo>
                    <a:pt x="1084045" y="203247"/>
                  </a:lnTo>
                  <a:lnTo>
                    <a:pt x="1092207" y="205546"/>
                  </a:lnTo>
                  <a:lnTo>
                    <a:pt x="1148328" y="205546"/>
                  </a:lnTo>
                  <a:lnTo>
                    <a:pt x="1148328" y="214200"/>
                  </a:lnTo>
                  <a:lnTo>
                    <a:pt x="1111634" y="214200"/>
                  </a:lnTo>
                  <a:lnTo>
                    <a:pt x="1104686" y="223970"/>
                  </a:lnTo>
                  <a:lnTo>
                    <a:pt x="1096524" y="230698"/>
                  </a:lnTo>
                  <a:lnTo>
                    <a:pt x="1086743" y="234586"/>
                  </a:lnTo>
                  <a:lnTo>
                    <a:pt x="1074939" y="235837"/>
                  </a:lnTo>
                  <a:close/>
                </a:path>
                <a:path w="2051050" h="290195">
                  <a:moveTo>
                    <a:pt x="1148328" y="77891"/>
                  </a:moveTo>
                  <a:lnTo>
                    <a:pt x="1109475" y="77891"/>
                  </a:lnTo>
                  <a:lnTo>
                    <a:pt x="1109475" y="60581"/>
                  </a:lnTo>
                  <a:lnTo>
                    <a:pt x="1148328" y="60581"/>
                  </a:lnTo>
                  <a:lnTo>
                    <a:pt x="1148328" y="77891"/>
                  </a:lnTo>
                  <a:close/>
                </a:path>
                <a:path w="2051050" h="290195">
                  <a:moveTo>
                    <a:pt x="1148328" y="205546"/>
                  </a:moveTo>
                  <a:lnTo>
                    <a:pt x="1092207" y="205546"/>
                  </a:lnTo>
                  <a:lnTo>
                    <a:pt x="1100706" y="203551"/>
                  </a:lnTo>
                  <a:lnTo>
                    <a:pt x="1106777" y="197702"/>
                  </a:lnTo>
                  <a:lnTo>
                    <a:pt x="1110420" y="188203"/>
                  </a:lnTo>
                  <a:lnTo>
                    <a:pt x="1111634" y="175255"/>
                  </a:lnTo>
                  <a:lnTo>
                    <a:pt x="1111517" y="119000"/>
                  </a:lnTo>
                  <a:lnTo>
                    <a:pt x="1111330" y="112103"/>
                  </a:lnTo>
                  <a:lnTo>
                    <a:pt x="1109205" y="100068"/>
                  </a:lnTo>
                  <a:lnTo>
                    <a:pt x="1103438" y="90467"/>
                  </a:lnTo>
                  <a:lnTo>
                    <a:pt x="1092207" y="86545"/>
                  </a:lnTo>
                  <a:lnTo>
                    <a:pt x="1148328" y="86545"/>
                  </a:lnTo>
                  <a:lnTo>
                    <a:pt x="1148328" y="205546"/>
                  </a:lnTo>
                  <a:close/>
                </a:path>
                <a:path w="2051050" h="290195">
                  <a:moveTo>
                    <a:pt x="1142558" y="259637"/>
                  </a:moveTo>
                  <a:lnTo>
                    <a:pt x="1092207" y="259637"/>
                  </a:lnTo>
                  <a:lnTo>
                    <a:pt x="1102528" y="257405"/>
                  </a:lnTo>
                  <a:lnTo>
                    <a:pt x="1108396" y="251523"/>
                  </a:lnTo>
                  <a:lnTo>
                    <a:pt x="1111027" y="243206"/>
                  </a:lnTo>
                  <a:lnTo>
                    <a:pt x="1111576" y="234586"/>
                  </a:lnTo>
                  <a:lnTo>
                    <a:pt x="1111634" y="214200"/>
                  </a:lnTo>
                  <a:lnTo>
                    <a:pt x="1148328" y="214200"/>
                  </a:lnTo>
                  <a:lnTo>
                    <a:pt x="1148328" y="227182"/>
                  </a:lnTo>
                  <a:lnTo>
                    <a:pt x="1146136" y="251591"/>
                  </a:lnTo>
                  <a:lnTo>
                    <a:pt x="1142558" y="259637"/>
                  </a:lnTo>
                  <a:close/>
                </a:path>
                <a:path w="2051050" h="290195">
                  <a:moveTo>
                    <a:pt x="1085732" y="289928"/>
                  </a:moveTo>
                  <a:lnTo>
                    <a:pt x="1067350" y="287798"/>
                  </a:lnTo>
                  <a:lnTo>
                    <a:pt x="1052005" y="281003"/>
                  </a:lnTo>
                  <a:lnTo>
                    <a:pt x="1041111" y="268933"/>
                  </a:lnTo>
                  <a:lnTo>
                    <a:pt x="1036086" y="250982"/>
                  </a:lnTo>
                  <a:lnTo>
                    <a:pt x="1077098" y="250982"/>
                  </a:lnTo>
                  <a:lnTo>
                    <a:pt x="1077098" y="255309"/>
                  </a:lnTo>
                  <a:lnTo>
                    <a:pt x="1079256" y="257473"/>
                  </a:lnTo>
                  <a:lnTo>
                    <a:pt x="1083573" y="259637"/>
                  </a:lnTo>
                  <a:lnTo>
                    <a:pt x="1142558" y="259637"/>
                  </a:lnTo>
                  <a:lnTo>
                    <a:pt x="1137266" y="271537"/>
                  </a:lnTo>
                  <a:lnTo>
                    <a:pt x="1118278" y="284992"/>
                  </a:lnTo>
                  <a:lnTo>
                    <a:pt x="1085732" y="289928"/>
                  </a:lnTo>
                  <a:close/>
                </a:path>
                <a:path w="2051050" h="290195">
                  <a:moveTo>
                    <a:pt x="997233" y="41109"/>
                  </a:moveTo>
                  <a:lnTo>
                    <a:pt x="958379" y="41109"/>
                  </a:lnTo>
                  <a:lnTo>
                    <a:pt x="958379" y="4327"/>
                  </a:lnTo>
                  <a:lnTo>
                    <a:pt x="997233" y="4327"/>
                  </a:lnTo>
                  <a:lnTo>
                    <a:pt x="997233" y="41109"/>
                  </a:lnTo>
                  <a:close/>
                </a:path>
                <a:path w="2051050" h="290195">
                  <a:moveTo>
                    <a:pt x="997233" y="231509"/>
                  </a:moveTo>
                  <a:lnTo>
                    <a:pt x="958379" y="231509"/>
                  </a:lnTo>
                  <a:lnTo>
                    <a:pt x="958379" y="60581"/>
                  </a:lnTo>
                  <a:lnTo>
                    <a:pt x="997233" y="60581"/>
                  </a:lnTo>
                  <a:lnTo>
                    <a:pt x="997233" y="231509"/>
                  </a:lnTo>
                  <a:close/>
                </a:path>
                <a:path w="2051050" h="290195">
                  <a:moveTo>
                    <a:pt x="913935" y="77891"/>
                  </a:moveTo>
                  <a:lnTo>
                    <a:pt x="843978" y="77891"/>
                  </a:lnTo>
                  <a:lnTo>
                    <a:pt x="851803" y="66295"/>
                  </a:lnTo>
                  <a:lnTo>
                    <a:pt x="861246" y="59770"/>
                  </a:lnTo>
                  <a:lnTo>
                    <a:pt x="870690" y="56897"/>
                  </a:lnTo>
                  <a:lnTo>
                    <a:pt x="878514" y="56254"/>
                  </a:lnTo>
                  <a:lnTo>
                    <a:pt x="893995" y="58756"/>
                  </a:lnTo>
                  <a:lnTo>
                    <a:pt x="906845" y="66532"/>
                  </a:lnTo>
                  <a:lnTo>
                    <a:pt x="913935" y="77891"/>
                  </a:lnTo>
                  <a:close/>
                </a:path>
                <a:path w="2051050" h="290195">
                  <a:moveTo>
                    <a:pt x="841820" y="231509"/>
                  </a:moveTo>
                  <a:lnTo>
                    <a:pt x="802966" y="231509"/>
                  </a:lnTo>
                  <a:lnTo>
                    <a:pt x="802966" y="60581"/>
                  </a:lnTo>
                  <a:lnTo>
                    <a:pt x="843978" y="60581"/>
                  </a:lnTo>
                  <a:lnTo>
                    <a:pt x="843978" y="77891"/>
                  </a:lnTo>
                  <a:lnTo>
                    <a:pt x="913935" y="77891"/>
                  </a:lnTo>
                  <a:lnTo>
                    <a:pt x="915243" y="79987"/>
                  </a:lnTo>
                  <a:lnTo>
                    <a:pt x="916191" y="88709"/>
                  </a:lnTo>
                  <a:lnTo>
                    <a:pt x="861246" y="88709"/>
                  </a:lnTo>
                  <a:lnTo>
                    <a:pt x="851836" y="91346"/>
                  </a:lnTo>
                  <a:lnTo>
                    <a:pt x="845867" y="98445"/>
                  </a:lnTo>
                  <a:lnTo>
                    <a:pt x="842730" y="108790"/>
                  </a:lnTo>
                  <a:lnTo>
                    <a:pt x="841820" y="121163"/>
                  </a:lnTo>
                  <a:lnTo>
                    <a:pt x="841820" y="231509"/>
                  </a:lnTo>
                  <a:close/>
                </a:path>
                <a:path w="2051050" h="290195">
                  <a:moveTo>
                    <a:pt x="917368" y="231509"/>
                  </a:moveTo>
                  <a:lnTo>
                    <a:pt x="878514" y="231509"/>
                  </a:lnTo>
                  <a:lnTo>
                    <a:pt x="878514" y="116836"/>
                  </a:lnTo>
                  <a:lnTo>
                    <a:pt x="877941" y="105139"/>
                  </a:lnTo>
                  <a:lnTo>
                    <a:pt x="875546" y="96282"/>
                  </a:lnTo>
                  <a:lnTo>
                    <a:pt x="870319" y="90670"/>
                  </a:lnTo>
                  <a:lnTo>
                    <a:pt x="861246" y="88709"/>
                  </a:lnTo>
                  <a:lnTo>
                    <a:pt x="916191" y="88709"/>
                  </a:lnTo>
                  <a:lnTo>
                    <a:pt x="917250" y="98445"/>
                  </a:lnTo>
                  <a:lnTo>
                    <a:pt x="917368" y="231509"/>
                  </a:lnTo>
                  <a:close/>
                </a:path>
                <a:path w="2051050" h="290195">
                  <a:moveTo>
                    <a:pt x="710150" y="235837"/>
                  </a:moveTo>
                  <a:lnTo>
                    <a:pt x="678852" y="230867"/>
                  </a:lnTo>
                  <a:lnTo>
                    <a:pt x="660505" y="215552"/>
                  </a:lnTo>
                  <a:lnTo>
                    <a:pt x="651870" y="189284"/>
                  </a:lnTo>
                  <a:lnTo>
                    <a:pt x="649712" y="151454"/>
                  </a:lnTo>
                  <a:lnTo>
                    <a:pt x="650960" y="111934"/>
                  </a:lnTo>
                  <a:lnTo>
                    <a:pt x="658076" y="81947"/>
                  </a:lnTo>
                  <a:lnTo>
                    <a:pt x="676120" y="62914"/>
                  </a:lnTo>
                  <a:lnTo>
                    <a:pt x="710150" y="56254"/>
                  </a:lnTo>
                  <a:lnTo>
                    <a:pt x="743843" y="62914"/>
                  </a:lnTo>
                  <a:lnTo>
                    <a:pt x="761145" y="81947"/>
                  </a:lnTo>
                  <a:lnTo>
                    <a:pt x="762123" y="86545"/>
                  </a:lnTo>
                  <a:lnTo>
                    <a:pt x="710150" y="86545"/>
                  </a:lnTo>
                  <a:lnTo>
                    <a:pt x="697671" y="89486"/>
                  </a:lnTo>
                  <a:lnTo>
                    <a:pt x="691263" y="97093"/>
                  </a:lnTo>
                  <a:lnTo>
                    <a:pt x="688902" y="107539"/>
                  </a:lnTo>
                  <a:lnTo>
                    <a:pt x="688565" y="119000"/>
                  </a:lnTo>
                  <a:lnTo>
                    <a:pt x="688565" y="175255"/>
                  </a:lnTo>
                  <a:lnTo>
                    <a:pt x="689206" y="189115"/>
                  </a:lnTo>
                  <a:lnTo>
                    <a:pt x="692073" y="198514"/>
                  </a:lnTo>
                  <a:lnTo>
                    <a:pt x="698582" y="203855"/>
                  </a:lnTo>
                  <a:lnTo>
                    <a:pt x="710150" y="205546"/>
                  </a:lnTo>
                  <a:lnTo>
                    <a:pt x="761980" y="205546"/>
                  </a:lnTo>
                  <a:lnTo>
                    <a:pt x="758717" y="216364"/>
                  </a:lnTo>
                  <a:lnTo>
                    <a:pt x="741111" y="231171"/>
                  </a:lnTo>
                  <a:lnTo>
                    <a:pt x="710150" y="235837"/>
                  </a:lnTo>
                  <a:close/>
                </a:path>
                <a:path w="2051050" h="290195">
                  <a:moveTo>
                    <a:pt x="761980" y="205546"/>
                  </a:moveTo>
                  <a:lnTo>
                    <a:pt x="710150" y="205546"/>
                  </a:lnTo>
                  <a:lnTo>
                    <a:pt x="720471" y="203855"/>
                  </a:lnTo>
                  <a:lnTo>
                    <a:pt x="726339" y="198514"/>
                  </a:lnTo>
                  <a:lnTo>
                    <a:pt x="728970" y="189115"/>
                  </a:lnTo>
                  <a:lnTo>
                    <a:pt x="729577" y="175255"/>
                  </a:lnTo>
                  <a:lnTo>
                    <a:pt x="729577" y="119000"/>
                  </a:lnTo>
                  <a:lnTo>
                    <a:pt x="729273" y="107539"/>
                  </a:lnTo>
                  <a:lnTo>
                    <a:pt x="727149" y="97093"/>
                  </a:lnTo>
                  <a:lnTo>
                    <a:pt x="721381" y="89486"/>
                  </a:lnTo>
                  <a:lnTo>
                    <a:pt x="710150" y="86545"/>
                  </a:lnTo>
                  <a:lnTo>
                    <a:pt x="762123" y="86545"/>
                  </a:lnTo>
                  <a:lnTo>
                    <a:pt x="767520" y="111934"/>
                  </a:lnTo>
                  <a:lnTo>
                    <a:pt x="768430" y="151454"/>
                  </a:lnTo>
                  <a:lnTo>
                    <a:pt x="766609" y="190197"/>
                  </a:lnTo>
                  <a:lnTo>
                    <a:pt x="761980" y="205546"/>
                  </a:lnTo>
                  <a:close/>
                </a:path>
                <a:path w="2051050" h="290195">
                  <a:moveTo>
                    <a:pt x="757638" y="34618"/>
                  </a:moveTo>
                  <a:lnTo>
                    <a:pt x="718784" y="34618"/>
                  </a:lnTo>
                  <a:lnTo>
                    <a:pt x="718784" y="0"/>
                  </a:lnTo>
                  <a:lnTo>
                    <a:pt x="757638" y="0"/>
                  </a:lnTo>
                  <a:lnTo>
                    <a:pt x="757638" y="34618"/>
                  </a:lnTo>
                  <a:close/>
                </a:path>
                <a:path w="2051050" h="290195">
                  <a:moveTo>
                    <a:pt x="699358" y="34618"/>
                  </a:moveTo>
                  <a:lnTo>
                    <a:pt x="660505" y="34618"/>
                  </a:lnTo>
                  <a:lnTo>
                    <a:pt x="660505" y="0"/>
                  </a:lnTo>
                  <a:lnTo>
                    <a:pt x="699358" y="0"/>
                  </a:lnTo>
                  <a:lnTo>
                    <a:pt x="699358" y="34618"/>
                  </a:lnTo>
                  <a:close/>
                </a:path>
                <a:path w="2051050" h="290195">
                  <a:moveTo>
                    <a:pt x="552579" y="231509"/>
                  </a:moveTo>
                  <a:lnTo>
                    <a:pt x="513726" y="231509"/>
                  </a:lnTo>
                  <a:lnTo>
                    <a:pt x="513726" y="4327"/>
                  </a:lnTo>
                  <a:lnTo>
                    <a:pt x="552579" y="4327"/>
                  </a:lnTo>
                  <a:lnTo>
                    <a:pt x="552579" y="127654"/>
                  </a:lnTo>
                  <a:lnTo>
                    <a:pt x="590623" y="127654"/>
                  </a:lnTo>
                  <a:lnTo>
                    <a:pt x="589274" y="129818"/>
                  </a:lnTo>
                  <a:lnTo>
                    <a:pt x="602362" y="162273"/>
                  </a:lnTo>
                  <a:lnTo>
                    <a:pt x="563371" y="162273"/>
                  </a:lnTo>
                  <a:lnTo>
                    <a:pt x="552579" y="179582"/>
                  </a:lnTo>
                  <a:lnTo>
                    <a:pt x="552579" y="231509"/>
                  </a:lnTo>
                  <a:close/>
                </a:path>
                <a:path w="2051050" h="290195">
                  <a:moveTo>
                    <a:pt x="590623" y="127654"/>
                  </a:moveTo>
                  <a:lnTo>
                    <a:pt x="552579" y="127654"/>
                  </a:lnTo>
                  <a:lnTo>
                    <a:pt x="589274" y="60581"/>
                  </a:lnTo>
                  <a:lnTo>
                    <a:pt x="632444" y="60581"/>
                  </a:lnTo>
                  <a:lnTo>
                    <a:pt x="590623" y="127654"/>
                  </a:lnTo>
                  <a:close/>
                </a:path>
                <a:path w="2051050" h="290195">
                  <a:moveTo>
                    <a:pt x="630285" y="231509"/>
                  </a:moveTo>
                  <a:lnTo>
                    <a:pt x="587115" y="231509"/>
                  </a:lnTo>
                  <a:lnTo>
                    <a:pt x="563371" y="162273"/>
                  </a:lnTo>
                  <a:lnTo>
                    <a:pt x="602362" y="162273"/>
                  </a:lnTo>
                  <a:lnTo>
                    <a:pt x="630285" y="231509"/>
                  </a:lnTo>
                  <a:close/>
                </a:path>
                <a:path w="2051050" h="290195">
                  <a:moveTo>
                    <a:pt x="477031" y="41109"/>
                  </a:moveTo>
                  <a:lnTo>
                    <a:pt x="438178" y="41109"/>
                  </a:lnTo>
                  <a:lnTo>
                    <a:pt x="438178" y="4327"/>
                  </a:lnTo>
                  <a:lnTo>
                    <a:pt x="477031" y="4327"/>
                  </a:lnTo>
                  <a:lnTo>
                    <a:pt x="477031" y="41109"/>
                  </a:lnTo>
                  <a:close/>
                </a:path>
                <a:path w="2051050" h="290195">
                  <a:moveTo>
                    <a:pt x="477031" y="231509"/>
                  </a:moveTo>
                  <a:lnTo>
                    <a:pt x="438178" y="231509"/>
                  </a:lnTo>
                  <a:lnTo>
                    <a:pt x="438178" y="60581"/>
                  </a:lnTo>
                  <a:lnTo>
                    <a:pt x="477031" y="60581"/>
                  </a:lnTo>
                  <a:lnTo>
                    <a:pt x="477031" y="231509"/>
                  </a:lnTo>
                  <a:close/>
                </a:path>
                <a:path w="2051050" h="290195">
                  <a:moveTo>
                    <a:pt x="343203" y="235837"/>
                  </a:moveTo>
                  <a:lnTo>
                    <a:pt x="314299" y="231678"/>
                  </a:lnTo>
                  <a:lnTo>
                    <a:pt x="294906" y="218798"/>
                  </a:lnTo>
                  <a:lnTo>
                    <a:pt x="284013" y="196587"/>
                  </a:lnTo>
                  <a:lnTo>
                    <a:pt x="280606" y="164436"/>
                  </a:lnTo>
                  <a:lnTo>
                    <a:pt x="278448" y="164436"/>
                  </a:lnTo>
                  <a:lnTo>
                    <a:pt x="278448" y="116836"/>
                  </a:lnTo>
                  <a:lnTo>
                    <a:pt x="282090" y="90602"/>
                  </a:lnTo>
                  <a:lnTo>
                    <a:pt x="293018" y="70859"/>
                  </a:lnTo>
                  <a:lnTo>
                    <a:pt x="311230" y="58418"/>
                  </a:lnTo>
                  <a:lnTo>
                    <a:pt x="336728" y="54091"/>
                  </a:lnTo>
                  <a:lnTo>
                    <a:pt x="368937" y="59229"/>
                  </a:lnTo>
                  <a:lnTo>
                    <a:pt x="387183" y="74104"/>
                  </a:lnTo>
                  <a:lnTo>
                    <a:pt x="391432" y="86545"/>
                  </a:lnTo>
                  <a:lnTo>
                    <a:pt x="338886" y="86545"/>
                  </a:lnTo>
                  <a:lnTo>
                    <a:pt x="327655" y="89148"/>
                  </a:lnTo>
                  <a:lnTo>
                    <a:pt x="321888" y="96011"/>
                  </a:lnTo>
                  <a:lnTo>
                    <a:pt x="319763" y="105714"/>
                  </a:lnTo>
                  <a:lnTo>
                    <a:pt x="319459" y="116836"/>
                  </a:lnTo>
                  <a:lnTo>
                    <a:pt x="319459" y="125491"/>
                  </a:lnTo>
                  <a:lnTo>
                    <a:pt x="396914" y="125491"/>
                  </a:lnTo>
                  <a:lnTo>
                    <a:pt x="397166" y="129818"/>
                  </a:lnTo>
                  <a:lnTo>
                    <a:pt x="397166" y="153618"/>
                  </a:lnTo>
                  <a:lnTo>
                    <a:pt x="319459" y="153618"/>
                  </a:lnTo>
                  <a:lnTo>
                    <a:pt x="319459" y="179582"/>
                  </a:lnTo>
                  <a:lnTo>
                    <a:pt x="322225" y="192767"/>
                  </a:lnTo>
                  <a:lnTo>
                    <a:pt x="327014" y="200677"/>
                  </a:lnTo>
                  <a:lnTo>
                    <a:pt x="333422" y="204531"/>
                  </a:lnTo>
                  <a:lnTo>
                    <a:pt x="341045" y="205546"/>
                  </a:lnTo>
                  <a:lnTo>
                    <a:pt x="392564" y="205546"/>
                  </a:lnTo>
                  <a:lnTo>
                    <a:pt x="386373" y="219068"/>
                  </a:lnTo>
                  <a:lnTo>
                    <a:pt x="369240" y="231509"/>
                  </a:lnTo>
                  <a:lnTo>
                    <a:pt x="343203" y="235837"/>
                  </a:lnTo>
                  <a:close/>
                </a:path>
                <a:path w="2051050" h="290195">
                  <a:moveTo>
                    <a:pt x="396914" y="125491"/>
                  </a:moveTo>
                  <a:lnTo>
                    <a:pt x="360471" y="125491"/>
                  </a:lnTo>
                  <a:lnTo>
                    <a:pt x="360471" y="110345"/>
                  </a:lnTo>
                  <a:lnTo>
                    <a:pt x="358313" y="99324"/>
                  </a:lnTo>
                  <a:lnTo>
                    <a:pt x="354535" y="91954"/>
                  </a:lnTo>
                  <a:lnTo>
                    <a:pt x="348330" y="87830"/>
                  </a:lnTo>
                  <a:lnTo>
                    <a:pt x="338886" y="86545"/>
                  </a:lnTo>
                  <a:lnTo>
                    <a:pt x="391432" y="86545"/>
                  </a:lnTo>
                  <a:lnTo>
                    <a:pt x="395311" y="97904"/>
                  </a:lnTo>
                  <a:lnTo>
                    <a:pt x="396914" y="125491"/>
                  </a:lnTo>
                  <a:close/>
                </a:path>
                <a:path w="2051050" h="290195">
                  <a:moveTo>
                    <a:pt x="392564" y="205546"/>
                  </a:moveTo>
                  <a:lnTo>
                    <a:pt x="341045" y="205546"/>
                  </a:lnTo>
                  <a:lnTo>
                    <a:pt x="349206" y="203517"/>
                  </a:lnTo>
                  <a:lnTo>
                    <a:pt x="354535" y="197432"/>
                  </a:lnTo>
                  <a:lnTo>
                    <a:pt x="357436" y="187290"/>
                  </a:lnTo>
                  <a:lnTo>
                    <a:pt x="358313" y="173091"/>
                  </a:lnTo>
                  <a:lnTo>
                    <a:pt x="397166" y="173091"/>
                  </a:lnTo>
                  <a:lnTo>
                    <a:pt x="395412" y="199325"/>
                  </a:lnTo>
                  <a:lnTo>
                    <a:pt x="392564" y="205546"/>
                  </a:lnTo>
                  <a:close/>
                </a:path>
                <a:path w="2051050" h="290195">
                  <a:moveTo>
                    <a:pt x="259021" y="88709"/>
                  </a:moveTo>
                  <a:lnTo>
                    <a:pt x="220168" y="88709"/>
                  </a:lnTo>
                  <a:lnTo>
                    <a:pt x="223439" y="80122"/>
                  </a:lnTo>
                  <a:lnTo>
                    <a:pt x="226913" y="73563"/>
                  </a:lnTo>
                  <a:lnTo>
                    <a:pt x="230792" y="68628"/>
                  </a:lnTo>
                  <a:lnTo>
                    <a:pt x="235277" y="64909"/>
                  </a:lnTo>
                  <a:lnTo>
                    <a:pt x="246070" y="56254"/>
                  </a:lnTo>
                  <a:lnTo>
                    <a:pt x="259021" y="56254"/>
                  </a:lnTo>
                  <a:lnTo>
                    <a:pt x="259021" y="88709"/>
                  </a:lnTo>
                  <a:close/>
                </a:path>
                <a:path w="2051050" h="290195">
                  <a:moveTo>
                    <a:pt x="220168" y="231509"/>
                  </a:moveTo>
                  <a:lnTo>
                    <a:pt x="181315" y="231509"/>
                  </a:lnTo>
                  <a:lnTo>
                    <a:pt x="181315" y="60581"/>
                  </a:lnTo>
                  <a:lnTo>
                    <a:pt x="220168" y="60581"/>
                  </a:lnTo>
                  <a:lnTo>
                    <a:pt x="220168" y="88709"/>
                  </a:lnTo>
                  <a:lnTo>
                    <a:pt x="259021" y="88709"/>
                  </a:lnTo>
                  <a:lnTo>
                    <a:pt x="259021" y="103685"/>
                  </a:lnTo>
                  <a:lnTo>
                    <a:pt x="243844" y="103685"/>
                  </a:lnTo>
                  <a:lnTo>
                    <a:pt x="231500" y="107370"/>
                  </a:lnTo>
                  <a:lnTo>
                    <a:pt x="223203" y="116329"/>
                  </a:lnTo>
                  <a:lnTo>
                    <a:pt x="220168" y="131982"/>
                  </a:lnTo>
                  <a:lnTo>
                    <a:pt x="220168" y="231509"/>
                  </a:lnTo>
                  <a:close/>
                </a:path>
                <a:path w="2051050" h="290195">
                  <a:moveTo>
                    <a:pt x="259021" y="103854"/>
                  </a:moveTo>
                  <a:lnTo>
                    <a:pt x="243844" y="103685"/>
                  </a:lnTo>
                  <a:lnTo>
                    <a:pt x="259021" y="103685"/>
                  </a:lnTo>
                  <a:lnTo>
                    <a:pt x="259021" y="103854"/>
                  </a:lnTo>
                  <a:close/>
                </a:path>
                <a:path w="2051050" h="290195">
                  <a:moveTo>
                    <a:pt x="77706" y="231509"/>
                  </a:moveTo>
                  <a:lnTo>
                    <a:pt x="0" y="231509"/>
                  </a:lnTo>
                  <a:lnTo>
                    <a:pt x="0" y="4327"/>
                  </a:lnTo>
                  <a:lnTo>
                    <a:pt x="88499" y="4327"/>
                  </a:lnTo>
                  <a:lnTo>
                    <a:pt x="97065" y="5341"/>
                  </a:lnTo>
                  <a:lnTo>
                    <a:pt x="108465" y="9195"/>
                  </a:lnTo>
                  <a:lnTo>
                    <a:pt x="120674" y="17106"/>
                  </a:lnTo>
                  <a:lnTo>
                    <a:pt x="131669" y="30290"/>
                  </a:lnTo>
                  <a:lnTo>
                    <a:pt x="134858" y="36781"/>
                  </a:lnTo>
                  <a:lnTo>
                    <a:pt x="43170" y="36781"/>
                  </a:lnTo>
                  <a:lnTo>
                    <a:pt x="43170" y="199055"/>
                  </a:lnTo>
                  <a:lnTo>
                    <a:pt x="132159" y="199055"/>
                  </a:lnTo>
                  <a:lnTo>
                    <a:pt x="130050" y="204937"/>
                  </a:lnTo>
                  <a:lnTo>
                    <a:pt x="110084" y="225018"/>
                  </a:lnTo>
                  <a:lnTo>
                    <a:pt x="101989" y="228771"/>
                  </a:lnTo>
                  <a:lnTo>
                    <a:pt x="93895" y="230698"/>
                  </a:lnTo>
                  <a:lnTo>
                    <a:pt x="85800" y="231408"/>
                  </a:lnTo>
                  <a:lnTo>
                    <a:pt x="77706" y="231509"/>
                  </a:lnTo>
                  <a:close/>
                </a:path>
                <a:path w="2051050" h="290195">
                  <a:moveTo>
                    <a:pt x="132159" y="199055"/>
                  </a:moveTo>
                  <a:lnTo>
                    <a:pt x="60438" y="199055"/>
                  </a:lnTo>
                  <a:lnTo>
                    <a:pt x="83237" y="194660"/>
                  </a:lnTo>
                  <a:lnTo>
                    <a:pt x="95514" y="180123"/>
                  </a:lnTo>
                  <a:lnTo>
                    <a:pt x="100505" y="153415"/>
                  </a:lnTo>
                  <a:lnTo>
                    <a:pt x="101450" y="112509"/>
                  </a:lnTo>
                  <a:lnTo>
                    <a:pt x="100370" y="77857"/>
                  </a:lnTo>
                  <a:lnTo>
                    <a:pt x="96053" y="54361"/>
                  </a:lnTo>
                  <a:lnTo>
                    <a:pt x="86880" y="41007"/>
                  </a:lnTo>
                  <a:lnTo>
                    <a:pt x="71230" y="36781"/>
                  </a:lnTo>
                  <a:lnTo>
                    <a:pt x="134858" y="36781"/>
                  </a:lnTo>
                  <a:lnTo>
                    <a:pt x="138246" y="43678"/>
                  </a:lnTo>
                  <a:lnTo>
                    <a:pt x="142192" y="61122"/>
                  </a:lnTo>
                  <a:lnTo>
                    <a:pt x="144114" y="82624"/>
                  </a:lnTo>
                  <a:lnTo>
                    <a:pt x="144620" y="108182"/>
                  </a:lnTo>
                  <a:lnTo>
                    <a:pt x="144080" y="142868"/>
                  </a:lnTo>
                  <a:lnTo>
                    <a:pt x="140303" y="176336"/>
                  </a:lnTo>
                  <a:lnTo>
                    <a:pt x="132159" y="19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905384" y="9321806"/>
            <a:ext cx="1995170" cy="661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5180">
              <a:lnSpc>
                <a:spcPct val="115900"/>
              </a:lnSpc>
              <a:spcBef>
                <a:spcPts val="95"/>
              </a:spcBef>
            </a:pPr>
            <a:r>
              <a:rPr sz="1800" spc="-10" dirty="0">
                <a:solidFill>
                  <a:srgbClr val="D5A337"/>
                </a:solidFill>
                <a:latin typeface="Permanent Marker"/>
                <a:cs typeface="Permanent Marker"/>
              </a:rPr>
              <a:t>#STERN23 STERNSINGEN.AT</a:t>
            </a:r>
            <a:endParaRPr sz="1800">
              <a:latin typeface="Permanent Marker"/>
              <a:cs typeface="Permanent Mark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4099" y="9049402"/>
              <a:ext cx="1085848" cy="1104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158228" y="9258300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207" y="9777574"/>
              <a:ext cx="3252879" cy="207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207" y="9450865"/>
              <a:ext cx="2051050" cy="290195"/>
            </a:xfrm>
            <a:custGeom>
              <a:avLst/>
              <a:gdLst/>
              <a:ahLst/>
              <a:cxnLst/>
              <a:rect l="l" t="t" r="r" b="b"/>
              <a:pathLst>
                <a:path w="2051050" h="290195">
                  <a:moveTo>
                    <a:pt x="2047154" y="77891"/>
                  </a:moveTo>
                  <a:lnTo>
                    <a:pt x="1977197" y="77891"/>
                  </a:lnTo>
                  <a:lnTo>
                    <a:pt x="1985022" y="66295"/>
                  </a:lnTo>
                  <a:lnTo>
                    <a:pt x="1994466" y="59770"/>
                  </a:lnTo>
                  <a:lnTo>
                    <a:pt x="2003909" y="56897"/>
                  </a:lnTo>
                  <a:lnTo>
                    <a:pt x="2011734" y="56254"/>
                  </a:lnTo>
                  <a:lnTo>
                    <a:pt x="2027214" y="58756"/>
                  </a:lnTo>
                  <a:lnTo>
                    <a:pt x="2040064" y="66532"/>
                  </a:lnTo>
                  <a:lnTo>
                    <a:pt x="2047154" y="77891"/>
                  </a:lnTo>
                  <a:close/>
                </a:path>
                <a:path w="2051050" h="290195">
                  <a:moveTo>
                    <a:pt x="1975039" y="231509"/>
                  </a:moveTo>
                  <a:lnTo>
                    <a:pt x="1936186" y="231509"/>
                  </a:lnTo>
                  <a:lnTo>
                    <a:pt x="1936186" y="60581"/>
                  </a:lnTo>
                  <a:lnTo>
                    <a:pt x="1977197" y="60581"/>
                  </a:lnTo>
                  <a:lnTo>
                    <a:pt x="1977197" y="77891"/>
                  </a:lnTo>
                  <a:lnTo>
                    <a:pt x="2047154" y="77891"/>
                  </a:lnTo>
                  <a:lnTo>
                    <a:pt x="2048462" y="79987"/>
                  </a:lnTo>
                  <a:lnTo>
                    <a:pt x="2049411" y="88709"/>
                  </a:lnTo>
                  <a:lnTo>
                    <a:pt x="1994466" y="88709"/>
                  </a:lnTo>
                  <a:lnTo>
                    <a:pt x="1985056" y="91346"/>
                  </a:lnTo>
                  <a:lnTo>
                    <a:pt x="1979086" y="98445"/>
                  </a:lnTo>
                  <a:lnTo>
                    <a:pt x="1975950" y="108790"/>
                  </a:lnTo>
                  <a:lnTo>
                    <a:pt x="1975039" y="121163"/>
                  </a:lnTo>
                  <a:lnTo>
                    <a:pt x="1975039" y="231509"/>
                  </a:lnTo>
                  <a:close/>
                </a:path>
                <a:path w="2051050" h="290195">
                  <a:moveTo>
                    <a:pt x="2050587" y="231509"/>
                  </a:moveTo>
                  <a:lnTo>
                    <a:pt x="2011734" y="231509"/>
                  </a:lnTo>
                  <a:lnTo>
                    <a:pt x="2011734" y="116836"/>
                  </a:lnTo>
                  <a:lnTo>
                    <a:pt x="2011160" y="105139"/>
                  </a:lnTo>
                  <a:lnTo>
                    <a:pt x="2008766" y="96282"/>
                  </a:lnTo>
                  <a:lnTo>
                    <a:pt x="2003538" y="90670"/>
                  </a:lnTo>
                  <a:lnTo>
                    <a:pt x="1994466" y="88709"/>
                  </a:lnTo>
                  <a:lnTo>
                    <a:pt x="2049411" y="88709"/>
                  </a:lnTo>
                  <a:lnTo>
                    <a:pt x="2050469" y="98445"/>
                  </a:lnTo>
                  <a:lnTo>
                    <a:pt x="2050587" y="231509"/>
                  </a:lnTo>
                  <a:close/>
                </a:path>
                <a:path w="2051050" h="290195">
                  <a:moveTo>
                    <a:pt x="1843370" y="235837"/>
                  </a:moveTo>
                  <a:lnTo>
                    <a:pt x="1812071" y="230867"/>
                  </a:lnTo>
                  <a:lnTo>
                    <a:pt x="1793724" y="215552"/>
                  </a:lnTo>
                  <a:lnTo>
                    <a:pt x="1785090" y="189284"/>
                  </a:lnTo>
                  <a:lnTo>
                    <a:pt x="1782931" y="151454"/>
                  </a:lnTo>
                  <a:lnTo>
                    <a:pt x="1784179" y="111934"/>
                  </a:lnTo>
                  <a:lnTo>
                    <a:pt x="1791296" y="81947"/>
                  </a:lnTo>
                  <a:lnTo>
                    <a:pt x="1809339" y="62914"/>
                  </a:lnTo>
                  <a:lnTo>
                    <a:pt x="1843370" y="56254"/>
                  </a:lnTo>
                  <a:lnTo>
                    <a:pt x="1877063" y="62914"/>
                  </a:lnTo>
                  <a:lnTo>
                    <a:pt x="1894365" y="81947"/>
                  </a:lnTo>
                  <a:lnTo>
                    <a:pt x="1895342" y="86545"/>
                  </a:lnTo>
                  <a:lnTo>
                    <a:pt x="1843370" y="86545"/>
                  </a:lnTo>
                  <a:lnTo>
                    <a:pt x="1830891" y="89486"/>
                  </a:lnTo>
                  <a:lnTo>
                    <a:pt x="1824483" y="97093"/>
                  </a:lnTo>
                  <a:lnTo>
                    <a:pt x="1822122" y="107539"/>
                  </a:lnTo>
                  <a:lnTo>
                    <a:pt x="1821785" y="119000"/>
                  </a:lnTo>
                  <a:lnTo>
                    <a:pt x="1821785" y="175255"/>
                  </a:lnTo>
                  <a:lnTo>
                    <a:pt x="1822425" y="189115"/>
                  </a:lnTo>
                  <a:lnTo>
                    <a:pt x="1825292" y="198514"/>
                  </a:lnTo>
                  <a:lnTo>
                    <a:pt x="1831801" y="203855"/>
                  </a:lnTo>
                  <a:lnTo>
                    <a:pt x="1843370" y="205546"/>
                  </a:lnTo>
                  <a:lnTo>
                    <a:pt x="1895199" y="205546"/>
                  </a:lnTo>
                  <a:lnTo>
                    <a:pt x="1891936" y="216364"/>
                  </a:lnTo>
                  <a:lnTo>
                    <a:pt x="1874331" y="231171"/>
                  </a:lnTo>
                  <a:lnTo>
                    <a:pt x="1843370" y="235837"/>
                  </a:lnTo>
                  <a:close/>
                </a:path>
                <a:path w="2051050" h="290195">
                  <a:moveTo>
                    <a:pt x="1895199" y="205546"/>
                  </a:moveTo>
                  <a:lnTo>
                    <a:pt x="1843370" y="205546"/>
                  </a:lnTo>
                  <a:lnTo>
                    <a:pt x="1853690" y="203855"/>
                  </a:lnTo>
                  <a:lnTo>
                    <a:pt x="1859559" y="198514"/>
                  </a:lnTo>
                  <a:lnTo>
                    <a:pt x="1862189" y="189115"/>
                  </a:lnTo>
                  <a:lnTo>
                    <a:pt x="1862796" y="175255"/>
                  </a:lnTo>
                  <a:lnTo>
                    <a:pt x="1862796" y="119000"/>
                  </a:lnTo>
                  <a:lnTo>
                    <a:pt x="1862493" y="107539"/>
                  </a:lnTo>
                  <a:lnTo>
                    <a:pt x="1860368" y="97093"/>
                  </a:lnTo>
                  <a:lnTo>
                    <a:pt x="1854601" y="89486"/>
                  </a:lnTo>
                  <a:lnTo>
                    <a:pt x="1843370" y="86545"/>
                  </a:lnTo>
                  <a:lnTo>
                    <a:pt x="1895342" y="86545"/>
                  </a:lnTo>
                  <a:lnTo>
                    <a:pt x="1900739" y="111934"/>
                  </a:lnTo>
                  <a:lnTo>
                    <a:pt x="1901650" y="151454"/>
                  </a:lnTo>
                  <a:lnTo>
                    <a:pt x="1899828" y="190197"/>
                  </a:lnTo>
                  <a:lnTo>
                    <a:pt x="1895199" y="205546"/>
                  </a:lnTo>
                  <a:close/>
                </a:path>
                <a:path w="2051050" h="290195">
                  <a:moveTo>
                    <a:pt x="1744078" y="41109"/>
                  </a:moveTo>
                  <a:lnTo>
                    <a:pt x="1705225" y="41109"/>
                  </a:lnTo>
                  <a:lnTo>
                    <a:pt x="1705225" y="4327"/>
                  </a:lnTo>
                  <a:lnTo>
                    <a:pt x="1744078" y="4327"/>
                  </a:lnTo>
                  <a:lnTo>
                    <a:pt x="1744078" y="41109"/>
                  </a:lnTo>
                  <a:close/>
                </a:path>
                <a:path w="2051050" h="290195">
                  <a:moveTo>
                    <a:pt x="1744078" y="231509"/>
                  </a:moveTo>
                  <a:lnTo>
                    <a:pt x="1705225" y="231509"/>
                  </a:lnTo>
                  <a:lnTo>
                    <a:pt x="1705225" y="60581"/>
                  </a:lnTo>
                  <a:lnTo>
                    <a:pt x="1744078" y="60581"/>
                  </a:lnTo>
                  <a:lnTo>
                    <a:pt x="1744078" y="231509"/>
                  </a:lnTo>
                  <a:close/>
                </a:path>
                <a:path w="2051050" h="290195">
                  <a:moveTo>
                    <a:pt x="1657738" y="60581"/>
                  </a:moveTo>
                  <a:lnTo>
                    <a:pt x="1618884" y="60581"/>
                  </a:lnTo>
                  <a:lnTo>
                    <a:pt x="1618884" y="12981"/>
                  </a:lnTo>
                  <a:lnTo>
                    <a:pt x="1657738" y="12981"/>
                  </a:lnTo>
                  <a:lnTo>
                    <a:pt x="1657738" y="60581"/>
                  </a:lnTo>
                  <a:close/>
                </a:path>
                <a:path w="2051050" h="290195">
                  <a:moveTo>
                    <a:pt x="1675006" y="88709"/>
                  </a:moveTo>
                  <a:lnTo>
                    <a:pt x="1603775" y="88709"/>
                  </a:lnTo>
                  <a:lnTo>
                    <a:pt x="1603775" y="60581"/>
                  </a:lnTo>
                  <a:lnTo>
                    <a:pt x="1675006" y="60581"/>
                  </a:lnTo>
                  <a:lnTo>
                    <a:pt x="1675006" y="88709"/>
                  </a:lnTo>
                  <a:close/>
                </a:path>
                <a:path w="2051050" h="290195">
                  <a:moveTo>
                    <a:pt x="1656220" y="233842"/>
                  </a:moveTo>
                  <a:lnTo>
                    <a:pt x="1638041" y="232321"/>
                  </a:lnTo>
                  <a:lnTo>
                    <a:pt x="1624314" y="223903"/>
                  </a:lnTo>
                  <a:lnTo>
                    <a:pt x="1618884" y="205546"/>
                  </a:lnTo>
                  <a:lnTo>
                    <a:pt x="1618884" y="88709"/>
                  </a:lnTo>
                  <a:lnTo>
                    <a:pt x="1657738" y="88709"/>
                  </a:lnTo>
                  <a:lnTo>
                    <a:pt x="1657738" y="194727"/>
                  </a:lnTo>
                  <a:lnTo>
                    <a:pt x="1659896" y="203382"/>
                  </a:lnTo>
                  <a:lnTo>
                    <a:pt x="1675006" y="203382"/>
                  </a:lnTo>
                  <a:lnTo>
                    <a:pt x="1675006" y="231509"/>
                  </a:lnTo>
                  <a:lnTo>
                    <a:pt x="1656220" y="233842"/>
                  </a:lnTo>
                  <a:close/>
                </a:path>
                <a:path w="2051050" h="290195">
                  <a:moveTo>
                    <a:pt x="1675006" y="203382"/>
                  </a:moveTo>
                  <a:lnTo>
                    <a:pt x="1659896" y="203382"/>
                  </a:lnTo>
                  <a:lnTo>
                    <a:pt x="1670689" y="201218"/>
                  </a:lnTo>
                  <a:lnTo>
                    <a:pt x="1675006" y="201218"/>
                  </a:lnTo>
                  <a:lnTo>
                    <a:pt x="1675006" y="203382"/>
                  </a:lnTo>
                  <a:close/>
                </a:path>
                <a:path w="2051050" h="290195">
                  <a:moveTo>
                    <a:pt x="1508800" y="231509"/>
                  </a:moveTo>
                  <a:lnTo>
                    <a:pt x="1469947" y="231509"/>
                  </a:lnTo>
                  <a:lnTo>
                    <a:pt x="1469947" y="4327"/>
                  </a:lnTo>
                  <a:lnTo>
                    <a:pt x="1508800" y="4327"/>
                  </a:lnTo>
                  <a:lnTo>
                    <a:pt x="1508800" y="127654"/>
                  </a:lnTo>
                  <a:lnTo>
                    <a:pt x="1546844" y="127654"/>
                  </a:lnTo>
                  <a:lnTo>
                    <a:pt x="1545495" y="129818"/>
                  </a:lnTo>
                  <a:lnTo>
                    <a:pt x="1558584" y="162273"/>
                  </a:lnTo>
                  <a:lnTo>
                    <a:pt x="1519593" y="162273"/>
                  </a:lnTo>
                  <a:lnTo>
                    <a:pt x="1508800" y="179582"/>
                  </a:lnTo>
                  <a:lnTo>
                    <a:pt x="1508800" y="231509"/>
                  </a:lnTo>
                  <a:close/>
                </a:path>
                <a:path w="2051050" h="290195">
                  <a:moveTo>
                    <a:pt x="1546844" y="127654"/>
                  </a:moveTo>
                  <a:lnTo>
                    <a:pt x="1508800" y="127654"/>
                  </a:lnTo>
                  <a:lnTo>
                    <a:pt x="1545495" y="60581"/>
                  </a:lnTo>
                  <a:lnTo>
                    <a:pt x="1588665" y="60581"/>
                  </a:lnTo>
                  <a:lnTo>
                    <a:pt x="1546844" y="127654"/>
                  </a:lnTo>
                  <a:close/>
                </a:path>
                <a:path w="2051050" h="290195">
                  <a:moveTo>
                    <a:pt x="1586507" y="231509"/>
                  </a:moveTo>
                  <a:lnTo>
                    <a:pt x="1543336" y="231509"/>
                  </a:lnTo>
                  <a:lnTo>
                    <a:pt x="1519593" y="162273"/>
                  </a:lnTo>
                  <a:lnTo>
                    <a:pt x="1558584" y="162273"/>
                  </a:lnTo>
                  <a:lnTo>
                    <a:pt x="1586507" y="231509"/>
                  </a:lnTo>
                  <a:close/>
                </a:path>
                <a:path w="2051050" h="290195">
                  <a:moveTo>
                    <a:pt x="1353387" y="110345"/>
                  </a:moveTo>
                  <a:lnTo>
                    <a:pt x="1316692" y="110345"/>
                  </a:lnTo>
                  <a:lnTo>
                    <a:pt x="1319098" y="88709"/>
                  </a:lnTo>
                  <a:lnTo>
                    <a:pt x="1319191" y="88134"/>
                  </a:lnTo>
                  <a:lnTo>
                    <a:pt x="1328294" y="71129"/>
                  </a:lnTo>
                  <a:lnTo>
                    <a:pt x="1346743" y="60142"/>
                  </a:lnTo>
                  <a:lnTo>
                    <a:pt x="1377131" y="56254"/>
                  </a:lnTo>
                  <a:lnTo>
                    <a:pt x="1408665" y="60987"/>
                  </a:lnTo>
                  <a:lnTo>
                    <a:pt x="1425428" y="73022"/>
                  </a:lnTo>
                  <a:lnTo>
                    <a:pt x="1431011" y="86545"/>
                  </a:lnTo>
                  <a:lnTo>
                    <a:pt x="1374972" y="86545"/>
                  </a:lnTo>
                  <a:lnTo>
                    <a:pt x="1363404" y="88134"/>
                  </a:lnTo>
                  <a:lnTo>
                    <a:pt x="1356895" y="92766"/>
                  </a:lnTo>
                  <a:lnTo>
                    <a:pt x="1354028" y="100237"/>
                  </a:lnTo>
                  <a:lnTo>
                    <a:pt x="1353387" y="110345"/>
                  </a:lnTo>
                  <a:close/>
                </a:path>
                <a:path w="2051050" h="290195">
                  <a:moveTo>
                    <a:pt x="1362021" y="235837"/>
                  </a:moveTo>
                  <a:lnTo>
                    <a:pt x="1341279" y="232591"/>
                  </a:lnTo>
                  <a:lnTo>
                    <a:pt x="1327215" y="222855"/>
                  </a:lnTo>
                  <a:lnTo>
                    <a:pt x="1319222" y="206627"/>
                  </a:lnTo>
                  <a:lnTo>
                    <a:pt x="1316692" y="183909"/>
                  </a:lnTo>
                  <a:lnTo>
                    <a:pt x="1321549" y="159839"/>
                  </a:lnTo>
                  <a:lnTo>
                    <a:pt x="1334500" y="143882"/>
                  </a:lnTo>
                  <a:lnTo>
                    <a:pt x="1353117" y="132793"/>
                  </a:lnTo>
                  <a:lnTo>
                    <a:pt x="1374972" y="123327"/>
                  </a:lnTo>
                  <a:lnTo>
                    <a:pt x="1385900" y="118019"/>
                  </a:lnTo>
                  <a:lnTo>
                    <a:pt x="1392780" y="111698"/>
                  </a:lnTo>
                  <a:lnTo>
                    <a:pt x="1395613" y="104159"/>
                  </a:lnTo>
                  <a:lnTo>
                    <a:pt x="1394399" y="95200"/>
                  </a:lnTo>
                  <a:lnTo>
                    <a:pt x="1392240" y="88709"/>
                  </a:lnTo>
                  <a:lnTo>
                    <a:pt x="1385765" y="86545"/>
                  </a:lnTo>
                  <a:lnTo>
                    <a:pt x="1431011" y="86545"/>
                  </a:lnTo>
                  <a:lnTo>
                    <a:pt x="1432072" y="89115"/>
                  </a:lnTo>
                  <a:lnTo>
                    <a:pt x="1433252" y="106018"/>
                  </a:lnTo>
                  <a:lnTo>
                    <a:pt x="1433252" y="140636"/>
                  </a:lnTo>
                  <a:lnTo>
                    <a:pt x="1394399" y="140636"/>
                  </a:lnTo>
                  <a:lnTo>
                    <a:pt x="1386305" y="145538"/>
                  </a:lnTo>
                  <a:lnTo>
                    <a:pt x="1378210" y="150643"/>
                  </a:lnTo>
                  <a:lnTo>
                    <a:pt x="1370116" y="156154"/>
                  </a:lnTo>
                  <a:lnTo>
                    <a:pt x="1362021" y="162273"/>
                  </a:lnTo>
                  <a:lnTo>
                    <a:pt x="1355546" y="168764"/>
                  </a:lnTo>
                  <a:lnTo>
                    <a:pt x="1355546" y="183909"/>
                  </a:lnTo>
                  <a:lnTo>
                    <a:pt x="1356456" y="192767"/>
                  </a:lnTo>
                  <a:lnTo>
                    <a:pt x="1359593" y="199596"/>
                  </a:lnTo>
                  <a:lnTo>
                    <a:pt x="1365563" y="203990"/>
                  </a:lnTo>
                  <a:lnTo>
                    <a:pt x="1374972" y="205546"/>
                  </a:lnTo>
                  <a:lnTo>
                    <a:pt x="1433252" y="205546"/>
                  </a:lnTo>
                  <a:lnTo>
                    <a:pt x="1433252" y="214200"/>
                  </a:lnTo>
                  <a:lnTo>
                    <a:pt x="1396557" y="214200"/>
                  </a:lnTo>
                  <a:lnTo>
                    <a:pt x="1389340" y="223058"/>
                  </a:lnTo>
                  <a:lnTo>
                    <a:pt x="1380908" y="229887"/>
                  </a:lnTo>
                  <a:lnTo>
                    <a:pt x="1371667" y="234281"/>
                  </a:lnTo>
                  <a:lnTo>
                    <a:pt x="1362021" y="235837"/>
                  </a:lnTo>
                  <a:close/>
                </a:path>
                <a:path w="2051050" h="290195">
                  <a:moveTo>
                    <a:pt x="1433252" y="205546"/>
                  </a:moveTo>
                  <a:lnTo>
                    <a:pt x="1374972" y="205546"/>
                  </a:lnTo>
                  <a:lnTo>
                    <a:pt x="1388025" y="200880"/>
                  </a:lnTo>
                  <a:lnTo>
                    <a:pt x="1393590" y="189318"/>
                  </a:lnTo>
                  <a:lnTo>
                    <a:pt x="1394702" y="174511"/>
                  </a:lnTo>
                  <a:lnTo>
                    <a:pt x="1394445" y="162273"/>
                  </a:lnTo>
                  <a:lnTo>
                    <a:pt x="1394399" y="140636"/>
                  </a:lnTo>
                  <a:lnTo>
                    <a:pt x="1433252" y="140636"/>
                  </a:lnTo>
                  <a:lnTo>
                    <a:pt x="1433252" y="205546"/>
                  </a:lnTo>
                  <a:close/>
                </a:path>
                <a:path w="2051050" h="290195">
                  <a:moveTo>
                    <a:pt x="1437569" y="231509"/>
                  </a:moveTo>
                  <a:lnTo>
                    <a:pt x="1398716" y="231509"/>
                  </a:lnTo>
                  <a:lnTo>
                    <a:pt x="1396557" y="227182"/>
                  </a:lnTo>
                  <a:lnTo>
                    <a:pt x="1396557" y="214200"/>
                  </a:lnTo>
                  <a:lnTo>
                    <a:pt x="1433252" y="214200"/>
                  </a:lnTo>
                  <a:lnTo>
                    <a:pt x="1433252" y="216364"/>
                  </a:lnTo>
                  <a:lnTo>
                    <a:pt x="1435411" y="222855"/>
                  </a:lnTo>
                  <a:lnTo>
                    <a:pt x="1437569" y="231509"/>
                  </a:lnTo>
                  <a:close/>
                </a:path>
                <a:path w="2051050" h="290195">
                  <a:moveTo>
                    <a:pt x="1290106" y="205546"/>
                  </a:moveTo>
                  <a:lnTo>
                    <a:pt x="1236827" y="205546"/>
                  </a:lnTo>
                  <a:lnTo>
                    <a:pt x="1245293" y="204024"/>
                  </a:lnTo>
                  <a:lnTo>
                    <a:pt x="1251128" y="199866"/>
                  </a:lnTo>
                  <a:lnTo>
                    <a:pt x="1254129" y="193679"/>
                  </a:lnTo>
                  <a:lnTo>
                    <a:pt x="1254096" y="186073"/>
                  </a:lnTo>
                  <a:lnTo>
                    <a:pt x="1251971" y="179988"/>
                  </a:lnTo>
                  <a:lnTo>
                    <a:pt x="1246811" y="174714"/>
                  </a:lnTo>
                  <a:lnTo>
                    <a:pt x="1240436" y="170251"/>
                  </a:lnTo>
                  <a:lnTo>
                    <a:pt x="1234669" y="166600"/>
                  </a:lnTo>
                  <a:lnTo>
                    <a:pt x="1213084" y="151454"/>
                  </a:lnTo>
                  <a:lnTo>
                    <a:pt x="1199829" y="140873"/>
                  </a:lnTo>
                  <a:lnTo>
                    <a:pt x="1189610" y="128466"/>
                  </a:lnTo>
                  <a:lnTo>
                    <a:pt x="1183033" y="114030"/>
                  </a:lnTo>
                  <a:lnTo>
                    <a:pt x="1180706" y="97363"/>
                  </a:lnTo>
                  <a:lnTo>
                    <a:pt x="1184349" y="79987"/>
                  </a:lnTo>
                  <a:lnTo>
                    <a:pt x="1195276" y="67072"/>
                  </a:lnTo>
                  <a:lnTo>
                    <a:pt x="1213489" y="59026"/>
                  </a:lnTo>
                  <a:lnTo>
                    <a:pt x="1238986" y="56254"/>
                  </a:lnTo>
                  <a:lnTo>
                    <a:pt x="1262898" y="59872"/>
                  </a:lnTo>
                  <a:lnTo>
                    <a:pt x="1279728" y="70588"/>
                  </a:lnTo>
                  <a:lnTo>
                    <a:pt x="1288742" y="86545"/>
                  </a:lnTo>
                  <a:lnTo>
                    <a:pt x="1226035" y="86545"/>
                  </a:lnTo>
                  <a:lnTo>
                    <a:pt x="1219559" y="90872"/>
                  </a:lnTo>
                  <a:lnTo>
                    <a:pt x="1219559" y="110345"/>
                  </a:lnTo>
                  <a:lnTo>
                    <a:pt x="1226035" y="114673"/>
                  </a:lnTo>
                  <a:lnTo>
                    <a:pt x="1234669" y="119000"/>
                  </a:lnTo>
                  <a:lnTo>
                    <a:pt x="1267047" y="140636"/>
                  </a:lnTo>
                  <a:lnTo>
                    <a:pt x="1292949" y="175255"/>
                  </a:lnTo>
                  <a:lnTo>
                    <a:pt x="1293252" y="197499"/>
                  </a:lnTo>
                  <a:lnTo>
                    <a:pt x="1290106" y="205546"/>
                  </a:lnTo>
                  <a:close/>
                </a:path>
                <a:path w="2051050" h="290195">
                  <a:moveTo>
                    <a:pt x="1292949" y="112509"/>
                  </a:moveTo>
                  <a:lnTo>
                    <a:pt x="1254096" y="112509"/>
                  </a:lnTo>
                  <a:lnTo>
                    <a:pt x="1254129" y="100237"/>
                  </a:lnTo>
                  <a:lnTo>
                    <a:pt x="1251128" y="92225"/>
                  </a:lnTo>
                  <a:lnTo>
                    <a:pt x="1245293" y="87864"/>
                  </a:lnTo>
                  <a:lnTo>
                    <a:pt x="1236827" y="86545"/>
                  </a:lnTo>
                  <a:lnTo>
                    <a:pt x="1288742" y="86545"/>
                  </a:lnTo>
                  <a:lnTo>
                    <a:pt x="1289677" y="88202"/>
                  </a:lnTo>
                  <a:lnTo>
                    <a:pt x="1292949" y="112509"/>
                  </a:lnTo>
                  <a:close/>
                </a:path>
                <a:path w="2051050" h="290195">
                  <a:moveTo>
                    <a:pt x="1234669" y="235837"/>
                  </a:moveTo>
                  <a:lnTo>
                    <a:pt x="1216187" y="233673"/>
                  </a:lnTo>
                  <a:lnTo>
                    <a:pt x="1196895" y="225018"/>
                  </a:lnTo>
                  <a:lnTo>
                    <a:pt x="1182460" y="206627"/>
                  </a:lnTo>
                  <a:lnTo>
                    <a:pt x="1178548" y="175255"/>
                  </a:lnTo>
                  <a:lnTo>
                    <a:pt x="1219559" y="175255"/>
                  </a:lnTo>
                  <a:lnTo>
                    <a:pt x="1219222" y="192767"/>
                  </a:lnTo>
                  <a:lnTo>
                    <a:pt x="1223337" y="201759"/>
                  </a:lnTo>
                  <a:lnTo>
                    <a:pt x="1229880" y="205072"/>
                  </a:lnTo>
                  <a:lnTo>
                    <a:pt x="1236827" y="205546"/>
                  </a:lnTo>
                  <a:lnTo>
                    <a:pt x="1290106" y="205546"/>
                  </a:lnTo>
                  <a:lnTo>
                    <a:pt x="1285664" y="216905"/>
                  </a:lnTo>
                  <a:lnTo>
                    <a:pt x="1267148" y="230630"/>
                  </a:lnTo>
                  <a:lnTo>
                    <a:pt x="1234669" y="235837"/>
                  </a:lnTo>
                  <a:close/>
                </a:path>
                <a:path w="2051050" h="290195">
                  <a:moveTo>
                    <a:pt x="1074939" y="235837"/>
                  </a:moveTo>
                  <a:lnTo>
                    <a:pt x="1053961" y="231002"/>
                  </a:lnTo>
                  <a:lnTo>
                    <a:pt x="1041482" y="218257"/>
                  </a:lnTo>
                  <a:lnTo>
                    <a:pt x="1035479" y="200238"/>
                  </a:lnTo>
                  <a:lnTo>
                    <a:pt x="1033927" y="179582"/>
                  </a:lnTo>
                  <a:lnTo>
                    <a:pt x="1033927" y="116836"/>
                  </a:lnTo>
                  <a:lnTo>
                    <a:pt x="1037603" y="87289"/>
                  </a:lnTo>
                  <a:lnTo>
                    <a:pt x="1045529" y="68695"/>
                  </a:lnTo>
                  <a:lnTo>
                    <a:pt x="1057907" y="59026"/>
                  </a:lnTo>
                  <a:lnTo>
                    <a:pt x="1074939" y="56254"/>
                  </a:lnTo>
                  <a:lnTo>
                    <a:pt x="1086710" y="57505"/>
                  </a:lnTo>
                  <a:lnTo>
                    <a:pt x="1096254" y="61393"/>
                  </a:lnTo>
                  <a:lnTo>
                    <a:pt x="1103775" y="68120"/>
                  </a:lnTo>
                  <a:lnTo>
                    <a:pt x="1109475" y="77891"/>
                  </a:lnTo>
                  <a:lnTo>
                    <a:pt x="1148328" y="77891"/>
                  </a:lnTo>
                  <a:lnTo>
                    <a:pt x="1148328" y="86545"/>
                  </a:lnTo>
                  <a:lnTo>
                    <a:pt x="1092207" y="86545"/>
                  </a:lnTo>
                  <a:lnTo>
                    <a:pt x="1082528" y="89182"/>
                  </a:lnTo>
                  <a:lnTo>
                    <a:pt x="1077907" y="96282"/>
                  </a:lnTo>
                  <a:lnTo>
                    <a:pt x="1076119" y="106627"/>
                  </a:lnTo>
                  <a:lnTo>
                    <a:pt x="1074939" y="119000"/>
                  </a:lnTo>
                  <a:lnTo>
                    <a:pt x="1074939" y="175255"/>
                  </a:lnTo>
                  <a:lnTo>
                    <a:pt x="1075816" y="187290"/>
                  </a:lnTo>
                  <a:lnTo>
                    <a:pt x="1078716" y="196891"/>
                  </a:lnTo>
                  <a:lnTo>
                    <a:pt x="1084045" y="203247"/>
                  </a:lnTo>
                  <a:lnTo>
                    <a:pt x="1092207" y="205546"/>
                  </a:lnTo>
                  <a:lnTo>
                    <a:pt x="1148328" y="205546"/>
                  </a:lnTo>
                  <a:lnTo>
                    <a:pt x="1148328" y="214200"/>
                  </a:lnTo>
                  <a:lnTo>
                    <a:pt x="1111634" y="214200"/>
                  </a:lnTo>
                  <a:lnTo>
                    <a:pt x="1104686" y="223970"/>
                  </a:lnTo>
                  <a:lnTo>
                    <a:pt x="1096524" y="230698"/>
                  </a:lnTo>
                  <a:lnTo>
                    <a:pt x="1086743" y="234586"/>
                  </a:lnTo>
                  <a:lnTo>
                    <a:pt x="1074939" y="235837"/>
                  </a:lnTo>
                  <a:close/>
                </a:path>
                <a:path w="2051050" h="290195">
                  <a:moveTo>
                    <a:pt x="1148328" y="77891"/>
                  </a:moveTo>
                  <a:lnTo>
                    <a:pt x="1109475" y="77891"/>
                  </a:lnTo>
                  <a:lnTo>
                    <a:pt x="1109475" y="60581"/>
                  </a:lnTo>
                  <a:lnTo>
                    <a:pt x="1148328" y="60581"/>
                  </a:lnTo>
                  <a:lnTo>
                    <a:pt x="1148328" y="77891"/>
                  </a:lnTo>
                  <a:close/>
                </a:path>
                <a:path w="2051050" h="290195">
                  <a:moveTo>
                    <a:pt x="1148328" y="205546"/>
                  </a:moveTo>
                  <a:lnTo>
                    <a:pt x="1092207" y="205546"/>
                  </a:lnTo>
                  <a:lnTo>
                    <a:pt x="1100706" y="203551"/>
                  </a:lnTo>
                  <a:lnTo>
                    <a:pt x="1106777" y="197702"/>
                  </a:lnTo>
                  <a:lnTo>
                    <a:pt x="1110420" y="188203"/>
                  </a:lnTo>
                  <a:lnTo>
                    <a:pt x="1111634" y="175255"/>
                  </a:lnTo>
                  <a:lnTo>
                    <a:pt x="1111517" y="119000"/>
                  </a:lnTo>
                  <a:lnTo>
                    <a:pt x="1111330" y="112103"/>
                  </a:lnTo>
                  <a:lnTo>
                    <a:pt x="1109205" y="100068"/>
                  </a:lnTo>
                  <a:lnTo>
                    <a:pt x="1103438" y="90467"/>
                  </a:lnTo>
                  <a:lnTo>
                    <a:pt x="1092207" y="86545"/>
                  </a:lnTo>
                  <a:lnTo>
                    <a:pt x="1148328" y="86545"/>
                  </a:lnTo>
                  <a:lnTo>
                    <a:pt x="1148328" y="205546"/>
                  </a:lnTo>
                  <a:close/>
                </a:path>
                <a:path w="2051050" h="290195">
                  <a:moveTo>
                    <a:pt x="1142558" y="259637"/>
                  </a:moveTo>
                  <a:lnTo>
                    <a:pt x="1092207" y="259637"/>
                  </a:lnTo>
                  <a:lnTo>
                    <a:pt x="1102528" y="257405"/>
                  </a:lnTo>
                  <a:lnTo>
                    <a:pt x="1108396" y="251523"/>
                  </a:lnTo>
                  <a:lnTo>
                    <a:pt x="1111027" y="243206"/>
                  </a:lnTo>
                  <a:lnTo>
                    <a:pt x="1111576" y="234586"/>
                  </a:lnTo>
                  <a:lnTo>
                    <a:pt x="1111634" y="214200"/>
                  </a:lnTo>
                  <a:lnTo>
                    <a:pt x="1148328" y="214200"/>
                  </a:lnTo>
                  <a:lnTo>
                    <a:pt x="1148328" y="227182"/>
                  </a:lnTo>
                  <a:lnTo>
                    <a:pt x="1146136" y="251591"/>
                  </a:lnTo>
                  <a:lnTo>
                    <a:pt x="1142558" y="259637"/>
                  </a:lnTo>
                  <a:close/>
                </a:path>
                <a:path w="2051050" h="290195">
                  <a:moveTo>
                    <a:pt x="1085732" y="289928"/>
                  </a:moveTo>
                  <a:lnTo>
                    <a:pt x="1067350" y="287798"/>
                  </a:lnTo>
                  <a:lnTo>
                    <a:pt x="1052005" y="281003"/>
                  </a:lnTo>
                  <a:lnTo>
                    <a:pt x="1041111" y="268933"/>
                  </a:lnTo>
                  <a:lnTo>
                    <a:pt x="1036086" y="250982"/>
                  </a:lnTo>
                  <a:lnTo>
                    <a:pt x="1077098" y="250982"/>
                  </a:lnTo>
                  <a:lnTo>
                    <a:pt x="1077098" y="255309"/>
                  </a:lnTo>
                  <a:lnTo>
                    <a:pt x="1079256" y="257473"/>
                  </a:lnTo>
                  <a:lnTo>
                    <a:pt x="1083573" y="259637"/>
                  </a:lnTo>
                  <a:lnTo>
                    <a:pt x="1142558" y="259637"/>
                  </a:lnTo>
                  <a:lnTo>
                    <a:pt x="1137266" y="271537"/>
                  </a:lnTo>
                  <a:lnTo>
                    <a:pt x="1118278" y="284992"/>
                  </a:lnTo>
                  <a:lnTo>
                    <a:pt x="1085732" y="289928"/>
                  </a:lnTo>
                  <a:close/>
                </a:path>
                <a:path w="2051050" h="290195">
                  <a:moveTo>
                    <a:pt x="997233" y="41109"/>
                  </a:moveTo>
                  <a:lnTo>
                    <a:pt x="958379" y="41109"/>
                  </a:lnTo>
                  <a:lnTo>
                    <a:pt x="958379" y="4327"/>
                  </a:lnTo>
                  <a:lnTo>
                    <a:pt x="997233" y="4327"/>
                  </a:lnTo>
                  <a:lnTo>
                    <a:pt x="997233" y="41109"/>
                  </a:lnTo>
                  <a:close/>
                </a:path>
                <a:path w="2051050" h="290195">
                  <a:moveTo>
                    <a:pt x="997233" y="231509"/>
                  </a:moveTo>
                  <a:lnTo>
                    <a:pt x="958379" y="231509"/>
                  </a:lnTo>
                  <a:lnTo>
                    <a:pt x="958379" y="60581"/>
                  </a:lnTo>
                  <a:lnTo>
                    <a:pt x="997233" y="60581"/>
                  </a:lnTo>
                  <a:lnTo>
                    <a:pt x="997233" y="231509"/>
                  </a:lnTo>
                  <a:close/>
                </a:path>
                <a:path w="2051050" h="290195">
                  <a:moveTo>
                    <a:pt x="913935" y="77891"/>
                  </a:moveTo>
                  <a:lnTo>
                    <a:pt x="843978" y="77891"/>
                  </a:lnTo>
                  <a:lnTo>
                    <a:pt x="851803" y="66295"/>
                  </a:lnTo>
                  <a:lnTo>
                    <a:pt x="861246" y="59770"/>
                  </a:lnTo>
                  <a:lnTo>
                    <a:pt x="870690" y="56897"/>
                  </a:lnTo>
                  <a:lnTo>
                    <a:pt x="878514" y="56254"/>
                  </a:lnTo>
                  <a:lnTo>
                    <a:pt x="893995" y="58756"/>
                  </a:lnTo>
                  <a:lnTo>
                    <a:pt x="906845" y="66532"/>
                  </a:lnTo>
                  <a:lnTo>
                    <a:pt x="913935" y="77891"/>
                  </a:lnTo>
                  <a:close/>
                </a:path>
                <a:path w="2051050" h="290195">
                  <a:moveTo>
                    <a:pt x="841820" y="231509"/>
                  </a:moveTo>
                  <a:lnTo>
                    <a:pt x="802966" y="231509"/>
                  </a:lnTo>
                  <a:lnTo>
                    <a:pt x="802966" y="60581"/>
                  </a:lnTo>
                  <a:lnTo>
                    <a:pt x="843978" y="60581"/>
                  </a:lnTo>
                  <a:lnTo>
                    <a:pt x="843978" y="77891"/>
                  </a:lnTo>
                  <a:lnTo>
                    <a:pt x="913935" y="77891"/>
                  </a:lnTo>
                  <a:lnTo>
                    <a:pt x="915243" y="79987"/>
                  </a:lnTo>
                  <a:lnTo>
                    <a:pt x="916191" y="88709"/>
                  </a:lnTo>
                  <a:lnTo>
                    <a:pt x="861246" y="88709"/>
                  </a:lnTo>
                  <a:lnTo>
                    <a:pt x="851836" y="91346"/>
                  </a:lnTo>
                  <a:lnTo>
                    <a:pt x="845867" y="98445"/>
                  </a:lnTo>
                  <a:lnTo>
                    <a:pt x="842730" y="108790"/>
                  </a:lnTo>
                  <a:lnTo>
                    <a:pt x="841820" y="121163"/>
                  </a:lnTo>
                  <a:lnTo>
                    <a:pt x="841820" y="231509"/>
                  </a:lnTo>
                  <a:close/>
                </a:path>
                <a:path w="2051050" h="290195">
                  <a:moveTo>
                    <a:pt x="917368" y="231509"/>
                  </a:moveTo>
                  <a:lnTo>
                    <a:pt x="878514" y="231509"/>
                  </a:lnTo>
                  <a:lnTo>
                    <a:pt x="878514" y="116836"/>
                  </a:lnTo>
                  <a:lnTo>
                    <a:pt x="877941" y="105139"/>
                  </a:lnTo>
                  <a:lnTo>
                    <a:pt x="875546" y="96282"/>
                  </a:lnTo>
                  <a:lnTo>
                    <a:pt x="870319" y="90670"/>
                  </a:lnTo>
                  <a:lnTo>
                    <a:pt x="861246" y="88709"/>
                  </a:lnTo>
                  <a:lnTo>
                    <a:pt x="916191" y="88709"/>
                  </a:lnTo>
                  <a:lnTo>
                    <a:pt x="917250" y="98445"/>
                  </a:lnTo>
                  <a:lnTo>
                    <a:pt x="917368" y="231509"/>
                  </a:lnTo>
                  <a:close/>
                </a:path>
                <a:path w="2051050" h="290195">
                  <a:moveTo>
                    <a:pt x="710150" y="235837"/>
                  </a:moveTo>
                  <a:lnTo>
                    <a:pt x="678852" y="230867"/>
                  </a:lnTo>
                  <a:lnTo>
                    <a:pt x="660505" y="215552"/>
                  </a:lnTo>
                  <a:lnTo>
                    <a:pt x="651870" y="189284"/>
                  </a:lnTo>
                  <a:lnTo>
                    <a:pt x="649712" y="151454"/>
                  </a:lnTo>
                  <a:lnTo>
                    <a:pt x="650960" y="111934"/>
                  </a:lnTo>
                  <a:lnTo>
                    <a:pt x="658076" y="81947"/>
                  </a:lnTo>
                  <a:lnTo>
                    <a:pt x="676120" y="62914"/>
                  </a:lnTo>
                  <a:lnTo>
                    <a:pt x="710150" y="56254"/>
                  </a:lnTo>
                  <a:lnTo>
                    <a:pt x="743843" y="62914"/>
                  </a:lnTo>
                  <a:lnTo>
                    <a:pt x="761145" y="81947"/>
                  </a:lnTo>
                  <a:lnTo>
                    <a:pt x="762123" y="86545"/>
                  </a:lnTo>
                  <a:lnTo>
                    <a:pt x="710150" y="86545"/>
                  </a:lnTo>
                  <a:lnTo>
                    <a:pt x="697671" y="89486"/>
                  </a:lnTo>
                  <a:lnTo>
                    <a:pt x="691263" y="97093"/>
                  </a:lnTo>
                  <a:lnTo>
                    <a:pt x="688902" y="107539"/>
                  </a:lnTo>
                  <a:lnTo>
                    <a:pt x="688565" y="119000"/>
                  </a:lnTo>
                  <a:lnTo>
                    <a:pt x="688565" y="175255"/>
                  </a:lnTo>
                  <a:lnTo>
                    <a:pt x="689206" y="189115"/>
                  </a:lnTo>
                  <a:lnTo>
                    <a:pt x="692073" y="198514"/>
                  </a:lnTo>
                  <a:lnTo>
                    <a:pt x="698582" y="203855"/>
                  </a:lnTo>
                  <a:lnTo>
                    <a:pt x="710150" y="205546"/>
                  </a:lnTo>
                  <a:lnTo>
                    <a:pt x="761980" y="205546"/>
                  </a:lnTo>
                  <a:lnTo>
                    <a:pt x="758717" y="216364"/>
                  </a:lnTo>
                  <a:lnTo>
                    <a:pt x="741111" y="231171"/>
                  </a:lnTo>
                  <a:lnTo>
                    <a:pt x="710150" y="235837"/>
                  </a:lnTo>
                  <a:close/>
                </a:path>
                <a:path w="2051050" h="290195">
                  <a:moveTo>
                    <a:pt x="761980" y="205546"/>
                  </a:moveTo>
                  <a:lnTo>
                    <a:pt x="710150" y="205546"/>
                  </a:lnTo>
                  <a:lnTo>
                    <a:pt x="720471" y="203855"/>
                  </a:lnTo>
                  <a:lnTo>
                    <a:pt x="726339" y="198514"/>
                  </a:lnTo>
                  <a:lnTo>
                    <a:pt x="728970" y="189115"/>
                  </a:lnTo>
                  <a:lnTo>
                    <a:pt x="729577" y="175255"/>
                  </a:lnTo>
                  <a:lnTo>
                    <a:pt x="729577" y="119000"/>
                  </a:lnTo>
                  <a:lnTo>
                    <a:pt x="729273" y="107539"/>
                  </a:lnTo>
                  <a:lnTo>
                    <a:pt x="727149" y="97093"/>
                  </a:lnTo>
                  <a:lnTo>
                    <a:pt x="721381" y="89486"/>
                  </a:lnTo>
                  <a:lnTo>
                    <a:pt x="710150" y="86545"/>
                  </a:lnTo>
                  <a:lnTo>
                    <a:pt x="762123" y="86545"/>
                  </a:lnTo>
                  <a:lnTo>
                    <a:pt x="767520" y="111934"/>
                  </a:lnTo>
                  <a:lnTo>
                    <a:pt x="768430" y="151454"/>
                  </a:lnTo>
                  <a:lnTo>
                    <a:pt x="766609" y="190197"/>
                  </a:lnTo>
                  <a:lnTo>
                    <a:pt x="761980" y="205546"/>
                  </a:lnTo>
                  <a:close/>
                </a:path>
                <a:path w="2051050" h="290195">
                  <a:moveTo>
                    <a:pt x="757638" y="34618"/>
                  </a:moveTo>
                  <a:lnTo>
                    <a:pt x="718784" y="34618"/>
                  </a:lnTo>
                  <a:lnTo>
                    <a:pt x="718784" y="0"/>
                  </a:lnTo>
                  <a:lnTo>
                    <a:pt x="757638" y="0"/>
                  </a:lnTo>
                  <a:lnTo>
                    <a:pt x="757638" y="34618"/>
                  </a:lnTo>
                  <a:close/>
                </a:path>
                <a:path w="2051050" h="290195">
                  <a:moveTo>
                    <a:pt x="699358" y="34618"/>
                  </a:moveTo>
                  <a:lnTo>
                    <a:pt x="660505" y="34618"/>
                  </a:lnTo>
                  <a:lnTo>
                    <a:pt x="660505" y="0"/>
                  </a:lnTo>
                  <a:lnTo>
                    <a:pt x="699358" y="0"/>
                  </a:lnTo>
                  <a:lnTo>
                    <a:pt x="699358" y="34618"/>
                  </a:lnTo>
                  <a:close/>
                </a:path>
                <a:path w="2051050" h="290195">
                  <a:moveTo>
                    <a:pt x="552579" y="231509"/>
                  </a:moveTo>
                  <a:lnTo>
                    <a:pt x="513726" y="231509"/>
                  </a:lnTo>
                  <a:lnTo>
                    <a:pt x="513726" y="4327"/>
                  </a:lnTo>
                  <a:lnTo>
                    <a:pt x="552579" y="4327"/>
                  </a:lnTo>
                  <a:lnTo>
                    <a:pt x="552579" y="127654"/>
                  </a:lnTo>
                  <a:lnTo>
                    <a:pt x="590623" y="127654"/>
                  </a:lnTo>
                  <a:lnTo>
                    <a:pt x="589274" y="129818"/>
                  </a:lnTo>
                  <a:lnTo>
                    <a:pt x="602362" y="162273"/>
                  </a:lnTo>
                  <a:lnTo>
                    <a:pt x="563371" y="162273"/>
                  </a:lnTo>
                  <a:lnTo>
                    <a:pt x="552579" y="179582"/>
                  </a:lnTo>
                  <a:lnTo>
                    <a:pt x="552579" y="231509"/>
                  </a:lnTo>
                  <a:close/>
                </a:path>
                <a:path w="2051050" h="290195">
                  <a:moveTo>
                    <a:pt x="590623" y="127654"/>
                  </a:moveTo>
                  <a:lnTo>
                    <a:pt x="552579" y="127654"/>
                  </a:lnTo>
                  <a:lnTo>
                    <a:pt x="589274" y="60581"/>
                  </a:lnTo>
                  <a:lnTo>
                    <a:pt x="632444" y="60581"/>
                  </a:lnTo>
                  <a:lnTo>
                    <a:pt x="590623" y="127654"/>
                  </a:lnTo>
                  <a:close/>
                </a:path>
                <a:path w="2051050" h="290195">
                  <a:moveTo>
                    <a:pt x="630285" y="231509"/>
                  </a:moveTo>
                  <a:lnTo>
                    <a:pt x="587115" y="231509"/>
                  </a:lnTo>
                  <a:lnTo>
                    <a:pt x="563371" y="162273"/>
                  </a:lnTo>
                  <a:lnTo>
                    <a:pt x="602362" y="162273"/>
                  </a:lnTo>
                  <a:lnTo>
                    <a:pt x="630285" y="231509"/>
                  </a:lnTo>
                  <a:close/>
                </a:path>
                <a:path w="2051050" h="290195">
                  <a:moveTo>
                    <a:pt x="477031" y="41109"/>
                  </a:moveTo>
                  <a:lnTo>
                    <a:pt x="438178" y="41109"/>
                  </a:lnTo>
                  <a:lnTo>
                    <a:pt x="438178" y="4327"/>
                  </a:lnTo>
                  <a:lnTo>
                    <a:pt x="477031" y="4327"/>
                  </a:lnTo>
                  <a:lnTo>
                    <a:pt x="477031" y="41109"/>
                  </a:lnTo>
                  <a:close/>
                </a:path>
                <a:path w="2051050" h="290195">
                  <a:moveTo>
                    <a:pt x="477031" y="231509"/>
                  </a:moveTo>
                  <a:lnTo>
                    <a:pt x="438178" y="231509"/>
                  </a:lnTo>
                  <a:lnTo>
                    <a:pt x="438178" y="60581"/>
                  </a:lnTo>
                  <a:lnTo>
                    <a:pt x="477031" y="60581"/>
                  </a:lnTo>
                  <a:lnTo>
                    <a:pt x="477031" y="231509"/>
                  </a:lnTo>
                  <a:close/>
                </a:path>
                <a:path w="2051050" h="290195">
                  <a:moveTo>
                    <a:pt x="343203" y="235837"/>
                  </a:moveTo>
                  <a:lnTo>
                    <a:pt x="314299" y="231678"/>
                  </a:lnTo>
                  <a:lnTo>
                    <a:pt x="294906" y="218798"/>
                  </a:lnTo>
                  <a:lnTo>
                    <a:pt x="284013" y="196587"/>
                  </a:lnTo>
                  <a:lnTo>
                    <a:pt x="280606" y="164436"/>
                  </a:lnTo>
                  <a:lnTo>
                    <a:pt x="278448" y="164436"/>
                  </a:lnTo>
                  <a:lnTo>
                    <a:pt x="278448" y="116836"/>
                  </a:lnTo>
                  <a:lnTo>
                    <a:pt x="282090" y="90602"/>
                  </a:lnTo>
                  <a:lnTo>
                    <a:pt x="293018" y="70859"/>
                  </a:lnTo>
                  <a:lnTo>
                    <a:pt x="311230" y="58418"/>
                  </a:lnTo>
                  <a:lnTo>
                    <a:pt x="336728" y="54091"/>
                  </a:lnTo>
                  <a:lnTo>
                    <a:pt x="368937" y="59229"/>
                  </a:lnTo>
                  <a:lnTo>
                    <a:pt x="387183" y="74104"/>
                  </a:lnTo>
                  <a:lnTo>
                    <a:pt x="391432" y="86545"/>
                  </a:lnTo>
                  <a:lnTo>
                    <a:pt x="338886" y="86545"/>
                  </a:lnTo>
                  <a:lnTo>
                    <a:pt x="327655" y="89148"/>
                  </a:lnTo>
                  <a:lnTo>
                    <a:pt x="321888" y="96011"/>
                  </a:lnTo>
                  <a:lnTo>
                    <a:pt x="319763" y="105714"/>
                  </a:lnTo>
                  <a:lnTo>
                    <a:pt x="319459" y="116836"/>
                  </a:lnTo>
                  <a:lnTo>
                    <a:pt x="319459" y="125491"/>
                  </a:lnTo>
                  <a:lnTo>
                    <a:pt x="396914" y="125491"/>
                  </a:lnTo>
                  <a:lnTo>
                    <a:pt x="397166" y="129818"/>
                  </a:lnTo>
                  <a:lnTo>
                    <a:pt x="397166" y="153618"/>
                  </a:lnTo>
                  <a:lnTo>
                    <a:pt x="319459" y="153618"/>
                  </a:lnTo>
                  <a:lnTo>
                    <a:pt x="319459" y="179582"/>
                  </a:lnTo>
                  <a:lnTo>
                    <a:pt x="322225" y="192767"/>
                  </a:lnTo>
                  <a:lnTo>
                    <a:pt x="327014" y="200677"/>
                  </a:lnTo>
                  <a:lnTo>
                    <a:pt x="333422" y="204531"/>
                  </a:lnTo>
                  <a:lnTo>
                    <a:pt x="341045" y="205546"/>
                  </a:lnTo>
                  <a:lnTo>
                    <a:pt x="392564" y="205546"/>
                  </a:lnTo>
                  <a:lnTo>
                    <a:pt x="386373" y="219068"/>
                  </a:lnTo>
                  <a:lnTo>
                    <a:pt x="369240" y="231509"/>
                  </a:lnTo>
                  <a:lnTo>
                    <a:pt x="343203" y="235837"/>
                  </a:lnTo>
                  <a:close/>
                </a:path>
                <a:path w="2051050" h="290195">
                  <a:moveTo>
                    <a:pt x="396914" y="125491"/>
                  </a:moveTo>
                  <a:lnTo>
                    <a:pt x="360471" y="125491"/>
                  </a:lnTo>
                  <a:lnTo>
                    <a:pt x="360471" y="110345"/>
                  </a:lnTo>
                  <a:lnTo>
                    <a:pt x="358313" y="99324"/>
                  </a:lnTo>
                  <a:lnTo>
                    <a:pt x="354535" y="91954"/>
                  </a:lnTo>
                  <a:lnTo>
                    <a:pt x="348330" y="87830"/>
                  </a:lnTo>
                  <a:lnTo>
                    <a:pt x="338886" y="86545"/>
                  </a:lnTo>
                  <a:lnTo>
                    <a:pt x="391432" y="86545"/>
                  </a:lnTo>
                  <a:lnTo>
                    <a:pt x="395311" y="97904"/>
                  </a:lnTo>
                  <a:lnTo>
                    <a:pt x="396914" y="125491"/>
                  </a:lnTo>
                  <a:close/>
                </a:path>
                <a:path w="2051050" h="290195">
                  <a:moveTo>
                    <a:pt x="392564" y="205546"/>
                  </a:moveTo>
                  <a:lnTo>
                    <a:pt x="341045" y="205546"/>
                  </a:lnTo>
                  <a:lnTo>
                    <a:pt x="349206" y="203517"/>
                  </a:lnTo>
                  <a:lnTo>
                    <a:pt x="354535" y="197432"/>
                  </a:lnTo>
                  <a:lnTo>
                    <a:pt x="357436" y="187290"/>
                  </a:lnTo>
                  <a:lnTo>
                    <a:pt x="358313" y="173091"/>
                  </a:lnTo>
                  <a:lnTo>
                    <a:pt x="397166" y="173091"/>
                  </a:lnTo>
                  <a:lnTo>
                    <a:pt x="395412" y="199325"/>
                  </a:lnTo>
                  <a:lnTo>
                    <a:pt x="392564" y="205546"/>
                  </a:lnTo>
                  <a:close/>
                </a:path>
                <a:path w="2051050" h="290195">
                  <a:moveTo>
                    <a:pt x="259021" y="88709"/>
                  </a:moveTo>
                  <a:lnTo>
                    <a:pt x="220168" y="88709"/>
                  </a:lnTo>
                  <a:lnTo>
                    <a:pt x="223439" y="80122"/>
                  </a:lnTo>
                  <a:lnTo>
                    <a:pt x="226913" y="73563"/>
                  </a:lnTo>
                  <a:lnTo>
                    <a:pt x="230792" y="68628"/>
                  </a:lnTo>
                  <a:lnTo>
                    <a:pt x="235277" y="64909"/>
                  </a:lnTo>
                  <a:lnTo>
                    <a:pt x="246070" y="56254"/>
                  </a:lnTo>
                  <a:lnTo>
                    <a:pt x="259021" y="56254"/>
                  </a:lnTo>
                  <a:lnTo>
                    <a:pt x="259021" y="88709"/>
                  </a:lnTo>
                  <a:close/>
                </a:path>
                <a:path w="2051050" h="290195">
                  <a:moveTo>
                    <a:pt x="220168" y="231509"/>
                  </a:moveTo>
                  <a:lnTo>
                    <a:pt x="181315" y="231509"/>
                  </a:lnTo>
                  <a:lnTo>
                    <a:pt x="181315" y="60581"/>
                  </a:lnTo>
                  <a:lnTo>
                    <a:pt x="220168" y="60581"/>
                  </a:lnTo>
                  <a:lnTo>
                    <a:pt x="220168" y="88709"/>
                  </a:lnTo>
                  <a:lnTo>
                    <a:pt x="259021" y="88709"/>
                  </a:lnTo>
                  <a:lnTo>
                    <a:pt x="259021" y="103685"/>
                  </a:lnTo>
                  <a:lnTo>
                    <a:pt x="243844" y="103685"/>
                  </a:lnTo>
                  <a:lnTo>
                    <a:pt x="231500" y="107370"/>
                  </a:lnTo>
                  <a:lnTo>
                    <a:pt x="223203" y="116329"/>
                  </a:lnTo>
                  <a:lnTo>
                    <a:pt x="220168" y="131982"/>
                  </a:lnTo>
                  <a:lnTo>
                    <a:pt x="220168" y="231509"/>
                  </a:lnTo>
                  <a:close/>
                </a:path>
                <a:path w="2051050" h="290195">
                  <a:moveTo>
                    <a:pt x="259021" y="103854"/>
                  </a:moveTo>
                  <a:lnTo>
                    <a:pt x="243844" y="103685"/>
                  </a:lnTo>
                  <a:lnTo>
                    <a:pt x="259021" y="103685"/>
                  </a:lnTo>
                  <a:lnTo>
                    <a:pt x="259021" y="103854"/>
                  </a:lnTo>
                  <a:close/>
                </a:path>
                <a:path w="2051050" h="290195">
                  <a:moveTo>
                    <a:pt x="77706" y="231509"/>
                  </a:moveTo>
                  <a:lnTo>
                    <a:pt x="0" y="231509"/>
                  </a:lnTo>
                  <a:lnTo>
                    <a:pt x="0" y="4327"/>
                  </a:lnTo>
                  <a:lnTo>
                    <a:pt x="88499" y="4327"/>
                  </a:lnTo>
                  <a:lnTo>
                    <a:pt x="97065" y="5341"/>
                  </a:lnTo>
                  <a:lnTo>
                    <a:pt x="108465" y="9195"/>
                  </a:lnTo>
                  <a:lnTo>
                    <a:pt x="120674" y="17106"/>
                  </a:lnTo>
                  <a:lnTo>
                    <a:pt x="131669" y="30290"/>
                  </a:lnTo>
                  <a:lnTo>
                    <a:pt x="134858" y="36781"/>
                  </a:lnTo>
                  <a:lnTo>
                    <a:pt x="43170" y="36781"/>
                  </a:lnTo>
                  <a:lnTo>
                    <a:pt x="43170" y="199055"/>
                  </a:lnTo>
                  <a:lnTo>
                    <a:pt x="132159" y="199055"/>
                  </a:lnTo>
                  <a:lnTo>
                    <a:pt x="130050" y="204937"/>
                  </a:lnTo>
                  <a:lnTo>
                    <a:pt x="110084" y="225018"/>
                  </a:lnTo>
                  <a:lnTo>
                    <a:pt x="101989" y="228771"/>
                  </a:lnTo>
                  <a:lnTo>
                    <a:pt x="93895" y="230698"/>
                  </a:lnTo>
                  <a:lnTo>
                    <a:pt x="85800" y="231408"/>
                  </a:lnTo>
                  <a:lnTo>
                    <a:pt x="77706" y="231509"/>
                  </a:lnTo>
                  <a:close/>
                </a:path>
                <a:path w="2051050" h="290195">
                  <a:moveTo>
                    <a:pt x="132159" y="199055"/>
                  </a:moveTo>
                  <a:lnTo>
                    <a:pt x="60438" y="199055"/>
                  </a:lnTo>
                  <a:lnTo>
                    <a:pt x="83237" y="194660"/>
                  </a:lnTo>
                  <a:lnTo>
                    <a:pt x="95514" y="180123"/>
                  </a:lnTo>
                  <a:lnTo>
                    <a:pt x="100505" y="153415"/>
                  </a:lnTo>
                  <a:lnTo>
                    <a:pt x="101450" y="112509"/>
                  </a:lnTo>
                  <a:lnTo>
                    <a:pt x="100370" y="77857"/>
                  </a:lnTo>
                  <a:lnTo>
                    <a:pt x="96053" y="54361"/>
                  </a:lnTo>
                  <a:lnTo>
                    <a:pt x="86880" y="41007"/>
                  </a:lnTo>
                  <a:lnTo>
                    <a:pt x="71230" y="36781"/>
                  </a:lnTo>
                  <a:lnTo>
                    <a:pt x="134858" y="36781"/>
                  </a:lnTo>
                  <a:lnTo>
                    <a:pt x="138246" y="43678"/>
                  </a:lnTo>
                  <a:lnTo>
                    <a:pt x="142192" y="61122"/>
                  </a:lnTo>
                  <a:lnTo>
                    <a:pt x="144114" y="82624"/>
                  </a:lnTo>
                  <a:lnTo>
                    <a:pt x="144620" y="108182"/>
                  </a:lnTo>
                  <a:lnTo>
                    <a:pt x="144080" y="142868"/>
                  </a:lnTo>
                  <a:lnTo>
                    <a:pt x="140303" y="176336"/>
                  </a:lnTo>
                  <a:lnTo>
                    <a:pt x="132159" y="19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14099" y="9049402"/>
              <a:ext cx="1085848" cy="11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6649" y="734562"/>
            <a:ext cx="6496049" cy="88201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1947" y="734562"/>
            <a:ext cx="6610349" cy="88201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Person, Gras, Boden enthält.&#10;&#10;Automatisch generierte Beschreibung">
            <a:extLst>
              <a:ext uri="{FF2B5EF4-FFF2-40B4-BE49-F238E27FC236}">
                <a16:creationId xmlns:a16="http://schemas.microsoft.com/office/drawing/2014/main" id="{0C5E9397-C7F9-5966-23E9-D32A6DB99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16446"/>
          <a:stretch/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6100" dirty="0"/>
              <a:t>Vielen</a:t>
            </a:r>
            <a:r>
              <a:rPr sz="6100" spc="-5" dirty="0"/>
              <a:t> </a:t>
            </a:r>
            <a:r>
              <a:rPr sz="6100" spc="-10" dirty="0"/>
              <a:t>Dank!</a:t>
            </a:r>
            <a:endParaRPr sz="6100"/>
          </a:p>
          <a:p>
            <a:pPr marL="314960" marR="576580" indent="-635" algn="ctr">
              <a:lnSpc>
                <a:spcPts val="3229"/>
              </a:lnSpc>
              <a:spcBef>
                <a:spcPts val="640"/>
              </a:spcBef>
            </a:pPr>
            <a:r>
              <a:rPr sz="2700" spc="95" dirty="0">
                <a:solidFill>
                  <a:srgbClr val="6F334B"/>
                </a:solidFill>
                <a:latin typeface="Book Antiqua"/>
                <a:cs typeface="Book Antiqua"/>
              </a:rPr>
              <a:t>für</a:t>
            </a:r>
            <a:r>
              <a:rPr sz="2700" spc="-90" dirty="0">
                <a:solidFill>
                  <a:srgbClr val="6F334B"/>
                </a:solidFill>
                <a:latin typeface="Book Antiqua"/>
                <a:cs typeface="Book Antiqua"/>
              </a:rPr>
              <a:t> </a:t>
            </a:r>
            <a:r>
              <a:rPr sz="2700" spc="95" dirty="0">
                <a:solidFill>
                  <a:srgbClr val="6F334B"/>
                </a:solidFill>
                <a:latin typeface="Book Antiqua"/>
                <a:cs typeface="Book Antiqua"/>
              </a:rPr>
              <a:t>euren</a:t>
            </a:r>
            <a:r>
              <a:rPr sz="2700" spc="-85" dirty="0">
                <a:solidFill>
                  <a:srgbClr val="6F334B"/>
                </a:solidFill>
                <a:latin typeface="Book Antiqua"/>
                <a:cs typeface="Book Antiqua"/>
              </a:rPr>
              <a:t> </a:t>
            </a:r>
            <a:r>
              <a:rPr sz="2700" spc="100" dirty="0">
                <a:solidFill>
                  <a:srgbClr val="6F334B"/>
                </a:solidFill>
                <a:latin typeface="Book Antiqua"/>
                <a:cs typeface="Book Antiqua"/>
              </a:rPr>
              <a:t>großartigen </a:t>
            </a:r>
            <a:r>
              <a:rPr sz="2700" spc="70" dirty="0">
                <a:solidFill>
                  <a:srgbClr val="6F334B"/>
                </a:solidFill>
                <a:latin typeface="Book Antiqua"/>
                <a:cs typeface="Book Antiqua"/>
              </a:rPr>
              <a:t>Einsatz</a:t>
            </a:r>
            <a:r>
              <a:rPr sz="2700" spc="-75" dirty="0">
                <a:solidFill>
                  <a:srgbClr val="6F334B"/>
                </a:solidFill>
                <a:latin typeface="Book Antiqua"/>
                <a:cs typeface="Book Antiqua"/>
              </a:rPr>
              <a:t> </a:t>
            </a:r>
            <a:r>
              <a:rPr sz="2700" spc="70" dirty="0">
                <a:solidFill>
                  <a:srgbClr val="6F334B"/>
                </a:solidFill>
                <a:latin typeface="Book Antiqua"/>
                <a:cs typeface="Book Antiqua"/>
              </a:rPr>
              <a:t>bei</a:t>
            </a:r>
            <a:r>
              <a:rPr sz="2700" spc="-70" dirty="0">
                <a:solidFill>
                  <a:srgbClr val="6F334B"/>
                </a:solidFill>
                <a:latin typeface="Book Antiqua"/>
                <a:cs typeface="Book Antiqua"/>
              </a:rPr>
              <a:t> </a:t>
            </a:r>
            <a:r>
              <a:rPr sz="2700" spc="40" dirty="0">
                <a:solidFill>
                  <a:srgbClr val="6F334B"/>
                </a:solidFill>
                <a:latin typeface="Book Antiqua"/>
                <a:cs typeface="Book Antiqua"/>
              </a:rPr>
              <a:t>der </a:t>
            </a:r>
            <a:r>
              <a:rPr sz="2700" spc="95" dirty="0">
                <a:solidFill>
                  <a:srgbClr val="6F334B"/>
                </a:solidFill>
                <a:latin typeface="Book Antiqua"/>
                <a:cs typeface="Book Antiqua"/>
              </a:rPr>
              <a:t>Sternsingeraktion</a:t>
            </a:r>
            <a:r>
              <a:rPr sz="2700" spc="-15" dirty="0">
                <a:solidFill>
                  <a:srgbClr val="6F334B"/>
                </a:solidFill>
                <a:latin typeface="Book Antiqua"/>
                <a:cs typeface="Book Antiqua"/>
              </a:rPr>
              <a:t> </a:t>
            </a:r>
            <a:r>
              <a:rPr sz="2700" spc="75" dirty="0">
                <a:solidFill>
                  <a:srgbClr val="6F334B"/>
                </a:solidFill>
                <a:latin typeface="Book Antiqua"/>
                <a:cs typeface="Book Antiqua"/>
              </a:rPr>
              <a:t>2023!</a:t>
            </a:r>
            <a:endParaRPr sz="27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09948" y="5559173"/>
            <a:ext cx="2480945" cy="9575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100" spc="-10" dirty="0">
                <a:solidFill>
                  <a:srgbClr val="D5A337"/>
                </a:solidFill>
                <a:latin typeface="Permanent Marker"/>
                <a:cs typeface="Permanent Marker"/>
              </a:rPr>
              <a:t>Danke!</a:t>
            </a:r>
            <a:endParaRPr sz="6100">
              <a:latin typeface="Permanent Marker"/>
              <a:cs typeface="Permanent Mark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3379" y="682101"/>
            <a:ext cx="5915024" cy="83629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9739" y="682101"/>
            <a:ext cx="5915024" cy="83629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8228" y="9258300"/>
            <a:ext cx="4097020" cy="828675"/>
            <a:chOff x="158228" y="9258300"/>
            <a:chExt cx="4097020" cy="828675"/>
          </a:xfrm>
        </p:grpSpPr>
        <p:sp>
          <p:nvSpPr>
            <p:cNvPr id="6" name="object 6"/>
            <p:cNvSpPr/>
            <p:nvPr/>
          </p:nvSpPr>
          <p:spPr>
            <a:xfrm>
              <a:off x="158228" y="9258300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207" y="9777574"/>
              <a:ext cx="3252879" cy="2077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207" y="9450864"/>
              <a:ext cx="2051050" cy="290195"/>
            </a:xfrm>
            <a:custGeom>
              <a:avLst/>
              <a:gdLst/>
              <a:ahLst/>
              <a:cxnLst/>
              <a:rect l="l" t="t" r="r" b="b"/>
              <a:pathLst>
                <a:path w="2051050" h="290195">
                  <a:moveTo>
                    <a:pt x="2047154" y="77891"/>
                  </a:moveTo>
                  <a:lnTo>
                    <a:pt x="1977197" y="77891"/>
                  </a:lnTo>
                  <a:lnTo>
                    <a:pt x="1985022" y="66295"/>
                  </a:lnTo>
                  <a:lnTo>
                    <a:pt x="1994466" y="59770"/>
                  </a:lnTo>
                  <a:lnTo>
                    <a:pt x="2003909" y="56897"/>
                  </a:lnTo>
                  <a:lnTo>
                    <a:pt x="2011734" y="56254"/>
                  </a:lnTo>
                  <a:lnTo>
                    <a:pt x="2027214" y="58756"/>
                  </a:lnTo>
                  <a:lnTo>
                    <a:pt x="2040064" y="66532"/>
                  </a:lnTo>
                  <a:lnTo>
                    <a:pt x="2047154" y="77891"/>
                  </a:lnTo>
                  <a:close/>
                </a:path>
                <a:path w="2051050" h="290195">
                  <a:moveTo>
                    <a:pt x="1975039" y="231509"/>
                  </a:moveTo>
                  <a:lnTo>
                    <a:pt x="1936186" y="231509"/>
                  </a:lnTo>
                  <a:lnTo>
                    <a:pt x="1936186" y="60581"/>
                  </a:lnTo>
                  <a:lnTo>
                    <a:pt x="1977197" y="60581"/>
                  </a:lnTo>
                  <a:lnTo>
                    <a:pt x="1977197" y="77891"/>
                  </a:lnTo>
                  <a:lnTo>
                    <a:pt x="2047154" y="77891"/>
                  </a:lnTo>
                  <a:lnTo>
                    <a:pt x="2048462" y="79987"/>
                  </a:lnTo>
                  <a:lnTo>
                    <a:pt x="2049411" y="88709"/>
                  </a:lnTo>
                  <a:lnTo>
                    <a:pt x="1994466" y="88709"/>
                  </a:lnTo>
                  <a:lnTo>
                    <a:pt x="1985056" y="91346"/>
                  </a:lnTo>
                  <a:lnTo>
                    <a:pt x="1979086" y="98445"/>
                  </a:lnTo>
                  <a:lnTo>
                    <a:pt x="1975950" y="108790"/>
                  </a:lnTo>
                  <a:lnTo>
                    <a:pt x="1975039" y="121163"/>
                  </a:lnTo>
                  <a:lnTo>
                    <a:pt x="1975039" y="231509"/>
                  </a:lnTo>
                  <a:close/>
                </a:path>
                <a:path w="2051050" h="290195">
                  <a:moveTo>
                    <a:pt x="2050587" y="231509"/>
                  </a:moveTo>
                  <a:lnTo>
                    <a:pt x="2011734" y="231509"/>
                  </a:lnTo>
                  <a:lnTo>
                    <a:pt x="2011734" y="116836"/>
                  </a:lnTo>
                  <a:lnTo>
                    <a:pt x="2011160" y="105139"/>
                  </a:lnTo>
                  <a:lnTo>
                    <a:pt x="2008766" y="96282"/>
                  </a:lnTo>
                  <a:lnTo>
                    <a:pt x="2003538" y="90670"/>
                  </a:lnTo>
                  <a:lnTo>
                    <a:pt x="1994466" y="88709"/>
                  </a:lnTo>
                  <a:lnTo>
                    <a:pt x="2049411" y="88709"/>
                  </a:lnTo>
                  <a:lnTo>
                    <a:pt x="2050469" y="98445"/>
                  </a:lnTo>
                  <a:lnTo>
                    <a:pt x="2050587" y="231509"/>
                  </a:lnTo>
                  <a:close/>
                </a:path>
                <a:path w="2051050" h="290195">
                  <a:moveTo>
                    <a:pt x="1843370" y="235837"/>
                  </a:moveTo>
                  <a:lnTo>
                    <a:pt x="1812071" y="230867"/>
                  </a:lnTo>
                  <a:lnTo>
                    <a:pt x="1793724" y="215552"/>
                  </a:lnTo>
                  <a:lnTo>
                    <a:pt x="1785090" y="189284"/>
                  </a:lnTo>
                  <a:lnTo>
                    <a:pt x="1782931" y="151454"/>
                  </a:lnTo>
                  <a:lnTo>
                    <a:pt x="1784179" y="111934"/>
                  </a:lnTo>
                  <a:lnTo>
                    <a:pt x="1791296" y="81947"/>
                  </a:lnTo>
                  <a:lnTo>
                    <a:pt x="1809339" y="62914"/>
                  </a:lnTo>
                  <a:lnTo>
                    <a:pt x="1843370" y="56254"/>
                  </a:lnTo>
                  <a:lnTo>
                    <a:pt x="1877063" y="62914"/>
                  </a:lnTo>
                  <a:lnTo>
                    <a:pt x="1894365" y="81947"/>
                  </a:lnTo>
                  <a:lnTo>
                    <a:pt x="1895342" y="86545"/>
                  </a:lnTo>
                  <a:lnTo>
                    <a:pt x="1843370" y="86545"/>
                  </a:lnTo>
                  <a:lnTo>
                    <a:pt x="1830891" y="89486"/>
                  </a:lnTo>
                  <a:lnTo>
                    <a:pt x="1824483" y="97093"/>
                  </a:lnTo>
                  <a:lnTo>
                    <a:pt x="1822122" y="107539"/>
                  </a:lnTo>
                  <a:lnTo>
                    <a:pt x="1821785" y="119000"/>
                  </a:lnTo>
                  <a:lnTo>
                    <a:pt x="1821785" y="175255"/>
                  </a:lnTo>
                  <a:lnTo>
                    <a:pt x="1822425" y="189115"/>
                  </a:lnTo>
                  <a:lnTo>
                    <a:pt x="1825292" y="198514"/>
                  </a:lnTo>
                  <a:lnTo>
                    <a:pt x="1831801" y="203855"/>
                  </a:lnTo>
                  <a:lnTo>
                    <a:pt x="1843370" y="205546"/>
                  </a:lnTo>
                  <a:lnTo>
                    <a:pt x="1895199" y="205546"/>
                  </a:lnTo>
                  <a:lnTo>
                    <a:pt x="1891936" y="216364"/>
                  </a:lnTo>
                  <a:lnTo>
                    <a:pt x="1874331" y="231171"/>
                  </a:lnTo>
                  <a:lnTo>
                    <a:pt x="1843370" y="235837"/>
                  </a:lnTo>
                  <a:close/>
                </a:path>
                <a:path w="2051050" h="290195">
                  <a:moveTo>
                    <a:pt x="1895199" y="205546"/>
                  </a:moveTo>
                  <a:lnTo>
                    <a:pt x="1843370" y="205546"/>
                  </a:lnTo>
                  <a:lnTo>
                    <a:pt x="1853690" y="203855"/>
                  </a:lnTo>
                  <a:lnTo>
                    <a:pt x="1859559" y="198514"/>
                  </a:lnTo>
                  <a:lnTo>
                    <a:pt x="1862189" y="189115"/>
                  </a:lnTo>
                  <a:lnTo>
                    <a:pt x="1862796" y="175255"/>
                  </a:lnTo>
                  <a:lnTo>
                    <a:pt x="1862796" y="119000"/>
                  </a:lnTo>
                  <a:lnTo>
                    <a:pt x="1862493" y="107539"/>
                  </a:lnTo>
                  <a:lnTo>
                    <a:pt x="1860368" y="97093"/>
                  </a:lnTo>
                  <a:lnTo>
                    <a:pt x="1854601" y="89486"/>
                  </a:lnTo>
                  <a:lnTo>
                    <a:pt x="1843370" y="86545"/>
                  </a:lnTo>
                  <a:lnTo>
                    <a:pt x="1895342" y="86545"/>
                  </a:lnTo>
                  <a:lnTo>
                    <a:pt x="1900739" y="111934"/>
                  </a:lnTo>
                  <a:lnTo>
                    <a:pt x="1901650" y="151454"/>
                  </a:lnTo>
                  <a:lnTo>
                    <a:pt x="1899828" y="190197"/>
                  </a:lnTo>
                  <a:lnTo>
                    <a:pt x="1895199" y="205546"/>
                  </a:lnTo>
                  <a:close/>
                </a:path>
                <a:path w="2051050" h="290195">
                  <a:moveTo>
                    <a:pt x="1744078" y="41109"/>
                  </a:moveTo>
                  <a:lnTo>
                    <a:pt x="1705225" y="41109"/>
                  </a:lnTo>
                  <a:lnTo>
                    <a:pt x="1705225" y="4327"/>
                  </a:lnTo>
                  <a:lnTo>
                    <a:pt x="1744078" y="4327"/>
                  </a:lnTo>
                  <a:lnTo>
                    <a:pt x="1744078" y="41109"/>
                  </a:lnTo>
                  <a:close/>
                </a:path>
                <a:path w="2051050" h="290195">
                  <a:moveTo>
                    <a:pt x="1744078" y="231509"/>
                  </a:moveTo>
                  <a:lnTo>
                    <a:pt x="1705225" y="231509"/>
                  </a:lnTo>
                  <a:lnTo>
                    <a:pt x="1705225" y="60581"/>
                  </a:lnTo>
                  <a:lnTo>
                    <a:pt x="1744078" y="60581"/>
                  </a:lnTo>
                  <a:lnTo>
                    <a:pt x="1744078" y="231509"/>
                  </a:lnTo>
                  <a:close/>
                </a:path>
                <a:path w="2051050" h="290195">
                  <a:moveTo>
                    <a:pt x="1657738" y="60581"/>
                  </a:moveTo>
                  <a:lnTo>
                    <a:pt x="1618884" y="60581"/>
                  </a:lnTo>
                  <a:lnTo>
                    <a:pt x="1618884" y="12981"/>
                  </a:lnTo>
                  <a:lnTo>
                    <a:pt x="1657738" y="12981"/>
                  </a:lnTo>
                  <a:lnTo>
                    <a:pt x="1657738" y="60581"/>
                  </a:lnTo>
                  <a:close/>
                </a:path>
                <a:path w="2051050" h="290195">
                  <a:moveTo>
                    <a:pt x="1675006" y="88709"/>
                  </a:moveTo>
                  <a:lnTo>
                    <a:pt x="1603775" y="88709"/>
                  </a:lnTo>
                  <a:lnTo>
                    <a:pt x="1603775" y="60581"/>
                  </a:lnTo>
                  <a:lnTo>
                    <a:pt x="1675006" y="60581"/>
                  </a:lnTo>
                  <a:lnTo>
                    <a:pt x="1675006" y="88709"/>
                  </a:lnTo>
                  <a:close/>
                </a:path>
                <a:path w="2051050" h="290195">
                  <a:moveTo>
                    <a:pt x="1656220" y="233842"/>
                  </a:moveTo>
                  <a:lnTo>
                    <a:pt x="1638041" y="232321"/>
                  </a:lnTo>
                  <a:lnTo>
                    <a:pt x="1624314" y="223903"/>
                  </a:lnTo>
                  <a:lnTo>
                    <a:pt x="1618884" y="205546"/>
                  </a:lnTo>
                  <a:lnTo>
                    <a:pt x="1618884" y="88709"/>
                  </a:lnTo>
                  <a:lnTo>
                    <a:pt x="1657738" y="88709"/>
                  </a:lnTo>
                  <a:lnTo>
                    <a:pt x="1657738" y="194727"/>
                  </a:lnTo>
                  <a:lnTo>
                    <a:pt x="1659896" y="203382"/>
                  </a:lnTo>
                  <a:lnTo>
                    <a:pt x="1675006" y="203382"/>
                  </a:lnTo>
                  <a:lnTo>
                    <a:pt x="1675006" y="231509"/>
                  </a:lnTo>
                  <a:lnTo>
                    <a:pt x="1656220" y="233842"/>
                  </a:lnTo>
                  <a:close/>
                </a:path>
                <a:path w="2051050" h="290195">
                  <a:moveTo>
                    <a:pt x="1675006" y="203382"/>
                  </a:moveTo>
                  <a:lnTo>
                    <a:pt x="1659896" y="203382"/>
                  </a:lnTo>
                  <a:lnTo>
                    <a:pt x="1670689" y="201218"/>
                  </a:lnTo>
                  <a:lnTo>
                    <a:pt x="1675006" y="201218"/>
                  </a:lnTo>
                  <a:lnTo>
                    <a:pt x="1675006" y="203382"/>
                  </a:lnTo>
                  <a:close/>
                </a:path>
                <a:path w="2051050" h="290195">
                  <a:moveTo>
                    <a:pt x="1508800" y="231509"/>
                  </a:moveTo>
                  <a:lnTo>
                    <a:pt x="1469947" y="231509"/>
                  </a:lnTo>
                  <a:lnTo>
                    <a:pt x="1469947" y="4327"/>
                  </a:lnTo>
                  <a:lnTo>
                    <a:pt x="1508800" y="4327"/>
                  </a:lnTo>
                  <a:lnTo>
                    <a:pt x="1508800" y="127654"/>
                  </a:lnTo>
                  <a:lnTo>
                    <a:pt x="1546844" y="127654"/>
                  </a:lnTo>
                  <a:lnTo>
                    <a:pt x="1545495" y="129818"/>
                  </a:lnTo>
                  <a:lnTo>
                    <a:pt x="1558584" y="162273"/>
                  </a:lnTo>
                  <a:lnTo>
                    <a:pt x="1519593" y="162273"/>
                  </a:lnTo>
                  <a:lnTo>
                    <a:pt x="1508800" y="179582"/>
                  </a:lnTo>
                  <a:lnTo>
                    <a:pt x="1508800" y="231509"/>
                  </a:lnTo>
                  <a:close/>
                </a:path>
                <a:path w="2051050" h="290195">
                  <a:moveTo>
                    <a:pt x="1546844" y="127654"/>
                  </a:moveTo>
                  <a:lnTo>
                    <a:pt x="1508800" y="127654"/>
                  </a:lnTo>
                  <a:lnTo>
                    <a:pt x="1545495" y="60581"/>
                  </a:lnTo>
                  <a:lnTo>
                    <a:pt x="1588665" y="60581"/>
                  </a:lnTo>
                  <a:lnTo>
                    <a:pt x="1546844" y="127654"/>
                  </a:lnTo>
                  <a:close/>
                </a:path>
                <a:path w="2051050" h="290195">
                  <a:moveTo>
                    <a:pt x="1586507" y="231509"/>
                  </a:moveTo>
                  <a:lnTo>
                    <a:pt x="1543336" y="231509"/>
                  </a:lnTo>
                  <a:lnTo>
                    <a:pt x="1519593" y="162273"/>
                  </a:lnTo>
                  <a:lnTo>
                    <a:pt x="1558584" y="162273"/>
                  </a:lnTo>
                  <a:lnTo>
                    <a:pt x="1586507" y="231509"/>
                  </a:lnTo>
                  <a:close/>
                </a:path>
                <a:path w="2051050" h="290195">
                  <a:moveTo>
                    <a:pt x="1353387" y="110345"/>
                  </a:moveTo>
                  <a:lnTo>
                    <a:pt x="1316692" y="110345"/>
                  </a:lnTo>
                  <a:lnTo>
                    <a:pt x="1319098" y="88709"/>
                  </a:lnTo>
                  <a:lnTo>
                    <a:pt x="1319191" y="88134"/>
                  </a:lnTo>
                  <a:lnTo>
                    <a:pt x="1328294" y="71129"/>
                  </a:lnTo>
                  <a:lnTo>
                    <a:pt x="1346743" y="60142"/>
                  </a:lnTo>
                  <a:lnTo>
                    <a:pt x="1377131" y="56254"/>
                  </a:lnTo>
                  <a:lnTo>
                    <a:pt x="1408665" y="60987"/>
                  </a:lnTo>
                  <a:lnTo>
                    <a:pt x="1425428" y="73022"/>
                  </a:lnTo>
                  <a:lnTo>
                    <a:pt x="1431011" y="86545"/>
                  </a:lnTo>
                  <a:lnTo>
                    <a:pt x="1374972" y="86545"/>
                  </a:lnTo>
                  <a:lnTo>
                    <a:pt x="1363404" y="88134"/>
                  </a:lnTo>
                  <a:lnTo>
                    <a:pt x="1356895" y="92766"/>
                  </a:lnTo>
                  <a:lnTo>
                    <a:pt x="1354028" y="100237"/>
                  </a:lnTo>
                  <a:lnTo>
                    <a:pt x="1353387" y="110345"/>
                  </a:lnTo>
                  <a:close/>
                </a:path>
                <a:path w="2051050" h="290195">
                  <a:moveTo>
                    <a:pt x="1362021" y="235837"/>
                  </a:moveTo>
                  <a:lnTo>
                    <a:pt x="1341279" y="232591"/>
                  </a:lnTo>
                  <a:lnTo>
                    <a:pt x="1327215" y="222855"/>
                  </a:lnTo>
                  <a:lnTo>
                    <a:pt x="1319222" y="206627"/>
                  </a:lnTo>
                  <a:lnTo>
                    <a:pt x="1316692" y="183909"/>
                  </a:lnTo>
                  <a:lnTo>
                    <a:pt x="1321549" y="159839"/>
                  </a:lnTo>
                  <a:lnTo>
                    <a:pt x="1334500" y="143882"/>
                  </a:lnTo>
                  <a:lnTo>
                    <a:pt x="1353117" y="132793"/>
                  </a:lnTo>
                  <a:lnTo>
                    <a:pt x="1374972" y="123327"/>
                  </a:lnTo>
                  <a:lnTo>
                    <a:pt x="1385900" y="118019"/>
                  </a:lnTo>
                  <a:lnTo>
                    <a:pt x="1392780" y="111698"/>
                  </a:lnTo>
                  <a:lnTo>
                    <a:pt x="1395613" y="104159"/>
                  </a:lnTo>
                  <a:lnTo>
                    <a:pt x="1394399" y="95200"/>
                  </a:lnTo>
                  <a:lnTo>
                    <a:pt x="1392240" y="88709"/>
                  </a:lnTo>
                  <a:lnTo>
                    <a:pt x="1385765" y="86545"/>
                  </a:lnTo>
                  <a:lnTo>
                    <a:pt x="1431011" y="86545"/>
                  </a:lnTo>
                  <a:lnTo>
                    <a:pt x="1432072" y="89115"/>
                  </a:lnTo>
                  <a:lnTo>
                    <a:pt x="1433252" y="106018"/>
                  </a:lnTo>
                  <a:lnTo>
                    <a:pt x="1433252" y="140636"/>
                  </a:lnTo>
                  <a:lnTo>
                    <a:pt x="1394399" y="140636"/>
                  </a:lnTo>
                  <a:lnTo>
                    <a:pt x="1386305" y="145538"/>
                  </a:lnTo>
                  <a:lnTo>
                    <a:pt x="1378210" y="150643"/>
                  </a:lnTo>
                  <a:lnTo>
                    <a:pt x="1370116" y="156154"/>
                  </a:lnTo>
                  <a:lnTo>
                    <a:pt x="1362021" y="162273"/>
                  </a:lnTo>
                  <a:lnTo>
                    <a:pt x="1355546" y="168764"/>
                  </a:lnTo>
                  <a:lnTo>
                    <a:pt x="1355546" y="183909"/>
                  </a:lnTo>
                  <a:lnTo>
                    <a:pt x="1356456" y="192767"/>
                  </a:lnTo>
                  <a:lnTo>
                    <a:pt x="1359593" y="199596"/>
                  </a:lnTo>
                  <a:lnTo>
                    <a:pt x="1365563" y="203990"/>
                  </a:lnTo>
                  <a:lnTo>
                    <a:pt x="1374972" y="205546"/>
                  </a:lnTo>
                  <a:lnTo>
                    <a:pt x="1433252" y="205546"/>
                  </a:lnTo>
                  <a:lnTo>
                    <a:pt x="1433252" y="214200"/>
                  </a:lnTo>
                  <a:lnTo>
                    <a:pt x="1396557" y="214200"/>
                  </a:lnTo>
                  <a:lnTo>
                    <a:pt x="1389340" y="223058"/>
                  </a:lnTo>
                  <a:lnTo>
                    <a:pt x="1380908" y="229887"/>
                  </a:lnTo>
                  <a:lnTo>
                    <a:pt x="1371667" y="234281"/>
                  </a:lnTo>
                  <a:lnTo>
                    <a:pt x="1362021" y="235837"/>
                  </a:lnTo>
                  <a:close/>
                </a:path>
                <a:path w="2051050" h="290195">
                  <a:moveTo>
                    <a:pt x="1433252" y="205546"/>
                  </a:moveTo>
                  <a:lnTo>
                    <a:pt x="1374972" y="205546"/>
                  </a:lnTo>
                  <a:lnTo>
                    <a:pt x="1388025" y="200880"/>
                  </a:lnTo>
                  <a:lnTo>
                    <a:pt x="1393590" y="189318"/>
                  </a:lnTo>
                  <a:lnTo>
                    <a:pt x="1394702" y="174511"/>
                  </a:lnTo>
                  <a:lnTo>
                    <a:pt x="1394445" y="162273"/>
                  </a:lnTo>
                  <a:lnTo>
                    <a:pt x="1394399" y="140636"/>
                  </a:lnTo>
                  <a:lnTo>
                    <a:pt x="1433252" y="140636"/>
                  </a:lnTo>
                  <a:lnTo>
                    <a:pt x="1433252" y="205546"/>
                  </a:lnTo>
                  <a:close/>
                </a:path>
                <a:path w="2051050" h="290195">
                  <a:moveTo>
                    <a:pt x="1437569" y="231509"/>
                  </a:moveTo>
                  <a:lnTo>
                    <a:pt x="1398716" y="231509"/>
                  </a:lnTo>
                  <a:lnTo>
                    <a:pt x="1396557" y="227182"/>
                  </a:lnTo>
                  <a:lnTo>
                    <a:pt x="1396557" y="214200"/>
                  </a:lnTo>
                  <a:lnTo>
                    <a:pt x="1433252" y="214200"/>
                  </a:lnTo>
                  <a:lnTo>
                    <a:pt x="1433252" y="216364"/>
                  </a:lnTo>
                  <a:lnTo>
                    <a:pt x="1435411" y="222855"/>
                  </a:lnTo>
                  <a:lnTo>
                    <a:pt x="1437569" y="231509"/>
                  </a:lnTo>
                  <a:close/>
                </a:path>
                <a:path w="2051050" h="290195">
                  <a:moveTo>
                    <a:pt x="1290106" y="205546"/>
                  </a:moveTo>
                  <a:lnTo>
                    <a:pt x="1236827" y="205546"/>
                  </a:lnTo>
                  <a:lnTo>
                    <a:pt x="1245293" y="204024"/>
                  </a:lnTo>
                  <a:lnTo>
                    <a:pt x="1251128" y="199866"/>
                  </a:lnTo>
                  <a:lnTo>
                    <a:pt x="1254129" y="193679"/>
                  </a:lnTo>
                  <a:lnTo>
                    <a:pt x="1254096" y="186073"/>
                  </a:lnTo>
                  <a:lnTo>
                    <a:pt x="1251971" y="179988"/>
                  </a:lnTo>
                  <a:lnTo>
                    <a:pt x="1246811" y="174714"/>
                  </a:lnTo>
                  <a:lnTo>
                    <a:pt x="1240436" y="170251"/>
                  </a:lnTo>
                  <a:lnTo>
                    <a:pt x="1234669" y="166600"/>
                  </a:lnTo>
                  <a:lnTo>
                    <a:pt x="1213084" y="151454"/>
                  </a:lnTo>
                  <a:lnTo>
                    <a:pt x="1199829" y="140873"/>
                  </a:lnTo>
                  <a:lnTo>
                    <a:pt x="1189610" y="128466"/>
                  </a:lnTo>
                  <a:lnTo>
                    <a:pt x="1183033" y="114030"/>
                  </a:lnTo>
                  <a:lnTo>
                    <a:pt x="1180706" y="97363"/>
                  </a:lnTo>
                  <a:lnTo>
                    <a:pt x="1184349" y="79987"/>
                  </a:lnTo>
                  <a:lnTo>
                    <a:pt x="1195276" y="67072"/>
                  </a:lnTo>
                  <a:lnTo>
                    <a:pt x="1213489" y="59026"/>
                  </a:lnTo>
                  <a:lnTo>
                    <a:pt x="1238986" y="56254"/>
                  </a:lnTo>
                  <a:lnTo>
                    <a:pt x="1262898" y="59872"/>
                  </a:lnTo>
                  <a:lnTo>
                    <a:pt x="1279728" y="70588"/>
                  </a:lnTo>
                  <a:lnTo>
                    <a:pt x="1288742" y="86545"/>
                  </a:lnTo>
                  <a:lnTo>
                    <a:pt x="1226035" y="86545"/>
                  </a:lnTo>
                  <a:lnTo>
                    <a:pt x="1219559" y="90872"/>
                  </a:lnTo>
                  <a:lnTo>
                    <a:pt x="1219559" y="110345"/>
                  </a:lnTo>
                  <a:lnTo>
                    <a:pt x="1226035" y="114673"/>
                  </a:lnTo>
                  <a:lnTo>
                    <a:pt x="1234669" y="119000"/>
                  </a:lnTo>
                  <a:lnTo>
                    <a:pt x="1267047" y="140636"/>
                  </a:lnTo>
                  <a:lnTo>
                    <a:pt x="1292949" y="175255"/>
                  </a:lnTo>
                  <a:lnTo>
                    <a:pt x="1293252" y="197499"/>
                  </a:lnTo>
                  <a:lnTo>
                    <a:pt x="1290106" y="205546"/>
                  </a:lnTo>
                  <a:close/>
                </a:path>
                <a:path w="2051050" h="290195">
                  <a:moveTo>
                    <a:pt x="1292949" y="112509"/>
                  </a:moveTo>
                  <a:lnTo>
                    <a:pt x="1254096" y="112509"/>
                  </a:lnTo>
                  <a:lnTo>
                    <a:pt x="1254129" y="100237"/>
                  </a:lnTo>
                  <a:lnTo>
                    <a:pt x="1251128" y="92225"/>
                  </a:lnTo>
                  <a:lnTo>
                    <a:pt x="1245293" y="87864"/>
                  </a:lnTo>
                  <a:lnTo>
                    <a:pt x="1236827" y="86545"/>
                  </a:lnTo>
                  <a:lnTo>
                    <a:pt x="1288742" y="86545"/>
                  </a:lnTo>
                  <a:lnTo>
                    <a:pt x="1289677" y="88202"/>
                  </a:lnTo>
                  <a:lnTo>
                    <a:pt x="1292949" y="112509"/>
                  </a:lnTo>
                  <a:close/>
                </a:path>
                <a:path w="2051050" h="290195">
                  <a:moveTo>
                    <a:pt x="1234669" y="235837"/>
                  </a:moveTo>
                  <a:lnTo>
                    <a:pt x="1216187" y="233673"/>
                  </a:lnTo>
                  <a:lnTo>
                    <a:pt x="1196895" y="225018"/>
                  </a:lnTo>
                  <a:lnTo>
                    <a:pt x="1182460" y="206627"/>
                  </a:lnTo>
                  <a:lnTo>
                    <a:pt x="1178548" y="175255"/>
                  </a:lnTo>
                  <a:lnTo>
                    <a:pt x="1219559" y="175255"/>
                  </a:lnTo>
                  <a:lnTo>
                    <a:pt x="1219222" y="192767"/>
                  </a:lnTo>
                  <a:lnTo>
                    <a:pt x="1223337" y="201759"/>
                  </a:lnTo>
                  <a:lnTo>
                    <a:pt x="1229880" y="205072"/>
                  </a:lnTo>
                  <a:lnTo>
                    <a:pt x="1236827" y="205546"/>
                  </a:lnTo>
                  <a:lnTo>
                    <a:pt x="1290106" y="205546"/>
                  </a:lnTo>
                  <a:lnTo>
                    <a:pt x="1285664" y="216905"/>
                  </a:lnTo>
                  <a:lnTo>
                    <a:pt x="1267148" y="230630"/>
                  </a:lnTo>
                  <a:lnTo>
                    <a:pt x="1234669" y="235837"/>
                  </a:lnTo>
                  <a:close/>
                </a:path>
                <a:path w="2051050" h="290195">
                  <a:moveTo>
                    <a:pt x="1074939" y="235837"/>
                  </a:moveTo>
                  <a:lnTo>
                    <a:pt x="1053961" y="231002"/>
                  </a:lnTo>
                  <a:lnTo>
                    <a:pt x="1041482" y="218257"/>
                  </a:lnTo>
                  <a:lnTo>
                    <a:pt x="1035479" y="200238"/>
                  </a:lnTo>
                  <a:lnTo>
                    <a:pt x="1033927" y="179582"/>
                  </a:lnTo>
                  <a:lnTo>
                    <a:pt x="1033927" y="116836"/>
                  </a:lnTo>
                  <a:lnTo>
                    <a:pt x="1037603" y="87289"/>
                  </a:lnTo>
                  <a:lnTo>
                    <a:pt x="1045529" y="68695"/>
                  </a:lnTo>
                  <a:lnTo>
                    <a:pt x="1057907" y="59026"/>
                  </a:lnTo>
                  <a:lnTo>
                    <a:pt x="1074939" y="56254"/>
                  </a:lnTo>
                  <a:lnTo>
                    <a:pt x="1086710" y="57505"/>
                  </a:lnTo>
                  <a:lnTo>
                    <a:pt x="1096254" y="61393"/>
                  </a:lnTo>
                  <a:lnTo>
                    <a:pt x="1103775" y="68120"/>
                  </a:lnTo>
                  <a:lnTo>
                    <a:pt x="1109475" y="77891"/>
                  </a:lnTo>
                  <a:lnTo>
                    <a:pt x="1148328" y="77891"/>
                  </a:lnTo>
                  <a:lnTo>
                    <a:pt x="1148328" y="86545"/>
                  </a:lnTo>
                  <a:lnTo>
                    <a:pt x="1092207" y="86545"/>
                  </a:lnTo>
                  <a:lnTo>
                    <a:pt x="1082528" y="89182"/>
                  </a:lnTo>
                  <a:lnTo>
                    <a:pt x="1077907" y="96282"/>
                  </a:lnTo>
                  <a:lnTo>
                    <a:pt x="1076119" y="106627"/>
                  </a:lnTo>
                  <a:lnTo>
                    <a:pt x="1074939" y="119000"/>
                  </a:lnTo>
                  <a:lnTo>
                    <a:pt x="1074939" y="175255"/>
                  </a:lnTo>
                  <a:lnTo>
                    <a:pt x="1075816" y="187290"/>
                  </a:lnTo>
                  <a:lnTo>
                    <a:pt x="1078716" y="196891"/>
                  </a:lnTo>
                  <a:lnTo>
                    <a:pt x="1084045" y="203247"/>
                  </a:lnTo>
                  <a:lnTo>
                    <a:pt x="1092207" y="205546"/>
                  </a:lnTo>
                  <a:lnTo>
                    <a:pt x="1148328" y="205546"/>
                  </a:lnTo>
                  <a:lnTo>
                    <a:pt x="1148328" y="214200"/>
                  </a:lnTo>
                  <a:lnTo>
                    <a:pt x="1111634" y="214200"/>
                  </a:lnTo>
                  <a:lnTo>
                    <a:pt x="1104686" y="223970"/>
                  </a:lnTo>
                  <a:lnTo>
                    <a:pt x="1096524" y="230698"/>
                  </a:lnTo>
                  <a:lnTo>
                    <a:pt x="1086743" y="234586"/>
                  </a:lnTo>
                  <a:lnTo>
                    <a:pt x="1074939" y="235837"/>
                  </a:lnTo>
                  <a:close/>
                </a:path>
                <a:path w="2051050" h="290195">
                  <a:moveTo>
                    <a:pt x="1148328" y="77891"/>
                  </a:moveTo>
                  <a:lnTo>
                    <a:pt x="1109475" y="77891"/>
                  </a:lnTo>
                  <a:lnTo>
                    <a:pt x="1109475" y="60581"/>
                  </a:lnTo>
                  <a:lnTo>
                    <a:pt x="1148328" y="60581"/>
                  </a:lnTo>
                  <a:lnTo>
                    <a:pt x="1148328" y="77891"/>
                  </a:lnTo>
                  <a:close/>
                </a:path>
                <a:path w="2051050" h="290195">
                  <a:moveTo>
                    <a:pt x="1148328" y="205546"/>
                  </a:moveTo>
                  <a:lnTo>
                    <a:pt x="1092207" y="205546"/>
                  </a:lnTo>
                  <a:lnTo>
                    <a:pt x="1100706" y="203551"/>
                  </a:lnTo>
                  <a:lnTo>
                    <a:pt x="1106777" y="197702"/>
                  </a:lnTo>
                  <a:lnTo>
                    <a:pt x="1110420" y="188203"/>
                  </a:lnTo>
                  <a:lnTo>
                    <a:pt x="1111634" y="175255"/>
                  </a:lnTo>
                  <a:lnTo>
                    <a:pt x="1111517" y="119000"/>
                  </a:lnTo>
                  <a:lnTo>
                    <a:pt x="1111330" y="112103"/>
                  </a:lnTo>
                  <a:lnTo>
                    <a:pt x="1109205" y="100068"/>
                  </a:lnTo>
                  <a:lnTo>
                    <a:pt x="1103438" y="90467"/>
                  </a:lnTo>
                  <a:lnTo>
                    <a:pt x="1092207" y="86545"/>
                  </a:lnTo>
                  <a:lnTo>
                    <a:pt x="1148328" y="86545"/>
                  </a:lnTo>
                  <a:lnTo>
                    <a:pt x="1148328" y="205546"/>
                  </a:lnTo>
                  <a:close/>
                </a:path>
                <a:path w="2051050" h="290195">
                  <a:moveTo>
                    <a:pt x="1142558" y="259637"/>
                  </a:moveTo>
                  <a:lnTo>
                    <a:pt x="1092207" y="259637"/>
                  </a:lnTo>
                  <a:lnTo>
                    <a:pt x="1102528" y="257405"/>
                  </a:lnTo>
                  <a:lnTo>
                    <a:pt x="1108396" y="251523"/>
                  </a:lnTo>
                  <a:lnTo>
                    <a:pt x="1111027" y="243206"/>
                  </a:lnTo>
                  <a:lnTo>
                    <a:pt x="1111576" y="234586"/>
                  </a:lnTo>
                  <a:lnTo>
                    <a:pt x="1111634" y="214200"/>
                  </a:lnTo>
                  <a:lnTo>
                    <a:pt x="1148328" y="214200"/>
                  </a:lnTo>
                  <a:lnTo>
                    <a:pt x="1148328" y="227182"/>
                  </a:lnTo>
                  <a:lnTo>
                    <a:pt x="1146136" y="251591"/>
                  </a:lnTo>
                  <a:lnTo>
                    <a:pt x="1142558" y="259637"/>
                  </a:lnTo>
                  <a:close/>
                </a:path>
                <a:path w="2051050" h="290195">
                  <a:moveTo>
                    <a:pt x="1085732" y="289928"/>
                  </a:moveTo>
                  <a:lnTo>
                    <a:pt x="1067350" y="287798"/>
                  </a:lnTo>
                  <a:lnTo>
                    <a:pt x="1052005" y="281003"/>
                  </a:lnTo>
                  <a:lnTo>
                    <a:pt x="1041111" y="268933"/>
                  </a:lnTo>
                  <a:lnTo>
                    <a:pt x="1036086" y="250982"/>
                  </a:lnTo>
                  <a:lnTo>
                    <a:pt x="1077098" y="250982"/>
                  </a:lnTo>
                  <a:lnTo>
                    <a:pt x="1077098" y="255309"/>
                  </a:lnTo>
                  <a:lnTo>
                    <a:pt x="1079256" y="257473"/>
                  </a:lnTo>
                  <a:lnTo>
                    <a:pt x="1083573" y="259637"/>
                  </a:lnTo>
                  <a:lnTo>
                    <a:pt x="1142558" y="259637"/>
                  </a:lnTo>
                  <a:lnTo>
                    <a:pt x="1137266" y="271537"/>
                  </a:lnTo>
                  <a:lnTo>
                    <a:pt x="1118278" y="284992"/>
                  </a:lnTo>
                  <a:lnTo>
                    <a:pt x="1085732" y="289928"/>
                  </a:lnTo>
                  <a:close/>
                </a:path>
                <a:path w="2051050" h="290195">
                  <a:moveTo>
                    <a:pt x="997233" y="41109"/>
                  </a:moveTo>
                  <a:lnTo>
                    <a:pt x="958379" y="41109"/>
                  </a:lnTo>
                  <a:lnTo>
                    <a:pt x="958379" y="4327"/>
                  </a:lnTo>
                  <a:lnTo>
                    <a:pt x="997233" y="4327"/>
                  </a:lnTo>
                  <a:lnTo>
                    <a:pt x="997233" y="41109"/>
                  </a:lnTo>
                  <a:close/>
                </a:path>
                <a:path w="2051050" h="290195">
                  <a:moveTo>
                    <a:pt x="997233" y="231509"/>
                  </a:moveTo>
                  <a:lnTo>
                    <a:pt x="958379" y="231509"/>
                  </a:lnTo>
                  <a:lnTo>
                    <a:pt x="958379" y="60581"/>
                  </a:lnTo>
                  <a:lnTo>
                    <a:pt x="997233" y="60581"/>
                  </a:lnTo>
                  <a:lnTo>
                    <a:pt x="997233" y="231509"/>
                  </a:lnTo>
                  <a:close/>
                </a:path>
                <a:path w="2051050" h="290195">
                  <a:moveTo>
                    <a:pt x="913935" y="77891"/>
                  </a:moveTo>
                  <a:lnTo>
                    <a:pt x="843978" y="77891"/>
                  </a:lnTo>
                  <a:lnTo>
                    <a:pt x="851803" y="66295"/>
                  </a:lnTo>
                  <a:lnTo>
                    <a:pt x="861246" y="59770"/>
                  </a:lnTo>
                  <a:lnTo>
                    <a:pt x="870690" y="56897"/>
                  </a:lnTo>
                  <a:lnTo>
                    <a:pt x="878514" y="56254"/>
                  </a:lnTo>
                  <a:lnTo>
                    <a:pt x="893995" y="58756"/>
                  </a:lnTo>
                  <a:lnTo>
                    <a:pt x="906845" y="66532"/>
                  </a:lnTo>
                  <a:lnTo>
                    <a:pt x="913935" y="77891"/>
                  </a:lnTo>
                  <a:close/>
                </a:path>
                <a:path w="2051050" h="290195">
                  <a:moveTo>
                    <a:pt x="841820" y="231509"/>
                  </a:moveTo>
                  <a:lnTo>
                    <a:pt x="802966" y="231509"/>
                  </a:lnTo>
                  <a:lnTo>
                    <a:pt x="802966" y="60581"/>
                  </a:lnTo>
                  <a:lnTo>
                    <a:pt x="843978" y="60581"/>
                  </a:lnTo>
                  <a:lnTo>
                    <a:pt x="843978" y="77891"/>
                  </a:lnTo>
                  <a:lnTo>
                    <a:pt x="913935" y="77891"/>
                  </a:lnTo>
                  <a:lnTo>
                    <a:pt x="915243" y="79987"/>
                  </a:lnTo>
                  <a:lnTo>
                    <a:pt x="916191" y="88709"/>
                  </a:lnTo>
                  <a:lnTo>
                    <a:pt x="861246" y="88709"/>
                  </a:lnTo>
                  <a:lnTo>
                    <a:pt x="851836" y="91346"/>
                  </a:lnTo>
                  <a:lnTo>
                    <a:pt x="845867" y="98445"/>
                  </a:lnTo>
                  <a:lnTo>
                    <a:pt x="842730" y="108790"/>
                  </a:lnTo>
                  <a:lnTo>
                    <a:pt x="841820" y="121163"/>
                  </a:lnTo>
                  <a:lnTo>
                    <a:pt x="841820" y="231509"/>
                  </a:lnTo>
                  <a:close/>
                </a:path>
                <a:path w="2051050" h="290195">
                  <a:moveTo>
                    <a:pt x="917368" y="231509"/>
                  </a:moveTo>
                  <a:lnTo>
                    <a:pt x="878514" y="231509"/>
                  </a:lnTo>
                  <a:lnTo>
                    <a:pt x="878514" y="116836"/>
                  </a:lnTo>
                  <a:lnTo>
                    <a:pt x="877941" y="105139"/>
                  </a:lnTo>
                  <a:lnTo>
                    <a:pt x="875546" y="96282"/>
                  </a:lnTo>
                  <a:lnTo>
                    <a:pt x="870319" y="90670"/>
                  </a:lnTo>
                  <a:lnTo>
                    <a:pt x="861246" y="88709"/>
                  </a:lnTo>
                  <a:lnTo>
                    <a:pt x="916191" y="88709"/>
                  </a:lnTo>
                  <a:lnTo>
                    <a:pt x="917250" y="98445"/>
                  </a:lnTo>
                  <a:lnTo>
                    <a:pt x="917368" y="231509"/>
                  </a:lnTo>
                  <a:close/>
                </a:path>
                <a:path w="2051050" h="290195">
                  <a:moveTo>
                    <a:pt x="710150" y="235837"/>
                  </a:moveTo>
                  <a:lnTo>
                    <a:pt x="678852" y="230867"/>
                  </a:lnTo>
                  <a:lnTo>
                    <a:pt x="660505" y="215552"/>
                  </a:lnTo>
                  <a:lnTo>
                    <a:pt x="651870" y="189284"/>
                  </a:lnTo>
                  <a:lnTo>
                    <a:pt x="649712" y="151454"/>
                  </a:lnTo>
                  <a:lnTo>
                    <a:pt x="650960" y="111934"/>
                  </a:lnTo>
                  <a:lnTo>
                    <a:pt x="658076" y="81947"/>
                  </a:lnTo>
                  <a:lnTo>
                    <a:pt x="676120" y="62914"/>
                  </a:lnTo>
                  <a:lnTo>
                    <a:pt x="710150" y="56254"/>
                  </a:lnTo>
                  <a:lnTo>
                    <a:pt x="743843" y="62914"/>
                  </a:lnTo>
                  <a:lnTo>
                    <a:pt x="761145" y="81947"/>
                  </a:lnTo>
                  <a:lnTo>
                    <a:pt x="762123" y="86545"/>
                  </a:lnTo>
                  <a:lnTo>
                    <a:pt x="710150" y="86545"/>
                  </a:lnTo>
                  <a:lnTo>
                    <a:pt x="697671" y="89486"/>
                  </a:lnTo>
                  <a:lnTo>
                    <a:pt x="691263" y="97093"/>
                  </a:lnTo>
                  <a:lnTo>
                    <a:pt x="688902" y="107539"/>
                  </a:lnTo>
                  <a:lnTo>
                    <a:pt x="688565" y="119000"/>
                  </a:lnTo>
                  <a:lnTo>
                    <a:pt x="688565" y="175255"/>
                  </a:lnTo>
                  <a:lnTo>
                    <a:pt x="689206" y="189115"/>
                  </a:lnTo>
                  <a:lnTo>
                    <a:pt x="692073" y="198514"/>
                  </a:lnTo>
                  <a:lnTo>
                    <a:pt x="698582" y="203855"/>
                  </a:lnTo>
                  <a:lnTo>
                    <a:pt x="710150" y="205546"/>
                  </a:lnTo>
                  <a:lnTo>
                    <a:pt x="761980" y="205546"/>
                  </a:lnTo>
                  <a:lnTo>
                    <a:pt x="758717" y="216364"/>
                  </a:lnTo>
                  <a:lnTo>
                    <a:pt x="741111" y="231171"/>
                  </a:lnTo>
                  <a:lnTo>
                    <a:pt x="710150" y="235837"/>
                  </a:lnTo>
                  <a:close/>
                </a:path>
                <a:path w="2051050" h="290195">
                  <a:moveTo>
                    <a:pt x="761980" y="205546"/>
                  </a:moveTo>
                  <a:lnTo>
                    <a:pt x="710150" y="205546"/>
                  </a:lnTo>
                  <a:lnTo>
                    <a:pt x="720471" y="203855"/>
                  </a:lnTo>
                  <a:lnTo>
                    <a:pt x="726339" y="198514"/>
                  </a:lnTo>
                  <a:lnTo>
                    <a:pt x="728970" y="189115"/>
                  </a:lnTo>
                  <a:lnTo>
                    <a:pt x="729577" y="175255"/>
                  </a:lnTo>
                  <a:lnTo>
                    <a:pt x="729577" y="119000"/>
                  </a:lnTo>
                  <a:lnTo>
                    <a:pt x="729273" y="107539"/>
                  </a:lnTo>
                  <a:lnTo>
                    <a:pt x="727149" y="97093"/>
                  </a:lnTo>
                  <a:lnTo>
                    <a:pt x="721381" y="89486"/>
                  </a:lnTo>
                  <a:lnTo>
                    <a:pt x="710150" y="86545"/>
                  </a:lnTo>
                  <a:lnTo>
                    <a:pt x="762123" y="86545"/>
                  </a:lnTo>
                  <a:lnTo>
                    <a:pt x="767520" y="111934"/>
                  </a:lnTo>
                  <a:lnTo>
                    <a:pt x="768430" y="151454"/>
                  </a:lnTo>
                  <a:lnTo>
                    <a:pt x="766609" y="190197"/>
                  </a:lnTo>
                  <a:lnTo>
                    <a:pt x="761980" y="205546"/>
                  </a:lnTo>
                  <a:close/>
                </a:path>
                <a:path w="2051050" h="290195">
                  <a:moveTo>
                    <a:pt x="757638" y="34618"/>
                  </a:moveTo>
                  <a:lnTo>
                    <a:pt x="718784" y="34618"/>
                  </a:lnTo>
                  <a:lnTo>
                    <a:pt x="718784" y="0"/>
                  </a:lnTo>
                  <a:lnTo>
                    <a:pt x="757638" y="0"/>
                  </a:lnTo>
                  <a:lnTo>
                    <a:pt x="757638" y="34618"/>
                  </a:lnTo>
                  <a:close/>
                </a:path>
                <a:path w="2051050" h="290195">
                  <a:moveTo>
                    <a:pt x="699358" y="34618"/>
                  </a:moveTo>
                  <a:lnTo>
                    <a:pt x="660505" y="34618"/>
                  </a:lnTo>
                  <a:lnTo>
                    <a:pt x="660505" y="0"/>
                  </a:lnTo>
                  <a:lnTo>
                    <a:pt x="699358" y="0"/>
                  </a:lnTo>
                  <a:lnTo>
                    <a:pt x="699358" y="34618"/>
                  </a:lnTo>
                  <a:close/>
                </a:path>
                <a:path w="2051050" h="290195">
                  <a:moveTo>
                    <a:pt x="552579" y="231509"/>
                  </a:moveTo>
                  <a:lnTo>
                    <a:pt x="513726" y="231509"/>
                  </a:lnTo>
                  <a:lnTo>
                    <a:pt x="513726" y="4327"/>
                  </a:lnTo>
                  <a:lnTo>
                    <a:pt x="552579" y="4327"/>
                  </a:lnTo>
                  <a:lnTo>
                    <a:pt x="552579" y="127654"/>
                  </a:lnTo>
                  <a:lnTo>
                    <a:pt x="590623" y="127654"/>
                  </a:lnTo>
                  <a:lnTo>
                    <a:pt x="589274" y="129818"/>
                  </a:lnTo>
                  <a:lnTo>
                    <a:pt x="602362" y="162273"/>
                  </a:lnTo>
                  <a:lnTo>
                    <a:pt x="563371" y="162273"/>
                  </a:lnTo>
                  <a:lnTo>
                    <a:pt x="552579" y="179582"/>
                  </a:lnTo>
                  <a:lnTo>
                    <a:pt x="552579" y="231509"/>
                  </a:lnTo>
                  <a:close/>
                </a:path>
                <a:path w="2051050" h="290195">
                  <a:moveTo>
                    <a:pt x="590623" y="127654"/>
                  </a:moveTo>
                  <a:lnTo>
                    <a:pt x="552579" y="127654"/>
                  </a:lnTo>
                  <a:lnTo>
                    <a:pt x="589274" y="60581"/>
                  </a:lnTo>
                  <a:lnTo>
                    <a:pt x="632444" y="60581"/>
                  </a:lnTo>
                  <a:lnTo>
                    <a:pt x="590623" y="127654"/>
                  </a:lnTo>
                  <a:close/>
                </a:path>
                <a:path w="2051050" h="290195">
                  <a:moveTo>
                    <a:pt x="630285" y="231509"/>
                  </a:moveTo>
                  <a:lnTo>
                    <a:pt x="587115" y="231509"/>
                  </a:lnTo>
                  <a:lnTo>
                    <a:pt x="563371" y="162273"/>
                  </a:lnTo>
                  <a:lnTo>
                    <a:pt x="602362" y="162273"/>
                  </a:lnTo>
                  <a:lnTo>
                    <a:pt x="630285" y="231509"/>
                  </a:lnTo>
                  <a:close/>
                </a:path>
                <a:path w="2051050" h="290195">
                  <a:moveTo>
                    <a:pt x="477031" y="41109"/>
                  </a:moveTo>
                  <a:lnTo>
                    <a:pt x="438178" y="41109"/>
                  </a:lnTo>
                  <a:lnTo>
                    <a:pt x="438178" y="4327"/>
                  </a:lnTo>
                  <a:lnTo>
                    <a:pt x="477031" y="4327"/>
                  </a:lnTo>
                  <a:lnTo>
                    <a:pt x="477031" y="41109"/>
                  </a:lnTo>
                  <a:close/>
                </a:path>
                <a:path w="2051050" h="290195">
                  <a:moveTo>
                    <a:pt x="477031" y="231509"/>
                  </a:moveTo>
                  <a:lnTo>
                    <a:pt x="438178" y="231509"/>
                  </a:lnTo>
                  <a:lnTo>
                    <a:pt x="438178" y="60581"/>
                  </a:lnTo>
                  <a:lnTo>
                    <a:pt x="477031" y="60581"/>
                  </a:lnTo>
                  <a:lnTo>
                    <a:pt x="477031" y="231509"/>
                  </a:lnTo>
                  <a:close/>
                </a:path>
                <a:path w="2051050" h="290195">
                  <a:moveTo>
                    <a:pt x="343203" y="235837"/>
                  </a:moveTo>
                  <a:lnTo>
                    <a:pt x="314299" y="231678"/>
                  </a:lnTo>
                  <a:lnTo>
                    <a:pt x="294906" y="218798"/>
                  </a:lnTo>
                  <a:lnTo>
                    <a:pt x="284013" y="196587"/>
                  </a:lnTo>
                  <a:lnTo>
                    <a:pt x="280606" y="164436"/>
                  </a:lnTo>
                  <a:lnTo>
                    <a:pt x="278448" y="164436"/>
                  </a:lnTo>
                  <a:lnTo>
                    <a:pt x="278448" y="116836"/>
                  </a:lnTo>
                  <a:lnTo>
                    <a:pt x="282090" y="90602"/>
                  </a:lnTo>
                  <a:lnTo>
                    <a:pt x="293018" y="70859"/>
                  </a:lnTo>
                  <a:lnTo>
                    <a:pt x="311230" y="58418"/>
                  </a:lnTo>
                  <a:lnTo>
                    <a:pt x="336728" y="54091"/>
                  </a:lnTo>
                  <a:lnTo>
                    <a:pt x="368937" y="59229"/>
                  </a:lnTo>
                  <a:lnTo>
                    <a:pt x="387183" y="74104"/>
                  </a:lnTo>
                  <a:lnTo>
                    <a:pt x="391432" y="86545"/>
                  </a:lnTo>
                  <a:lnTo>
                    <a:pt x="338886" y="86545"/>
                  </a:lnTo>
                  <a:lnTo>
                    <a:pt x="327655" y="89148"/>
                  </a:lnTo>
                  <a:lnTo>
                    <a:pt x="321888" y="96011"/>
                  </a:lnTo>
                  <a:lnTo>
                    <a:pt x="319763" y="105714"/>
                  </a:lnTo>
                  <a:lnTo>
                    <a:pt x="319459" y="116836"/>
                  </a:lnTo>
                  <a:lnTo>
                    <a:pt x="319459" y="125491"/>
                  </a:lnTo>
                  <a:lnTo>
                    <a:pt x="396914" y="125491"/>
                  </a:lnTo>
                  <a:lnTo>
                    <a:pt x="397166" y="129818"/>
                  </a:lnTo>
                  <a:lnTo>
                    <a:pt x="397166" y="153618"/>
                  </a:lnTo>
                  <a:lnTo>
                    <a:pt x="319459" y="153618"/>
                  </a:lnTo>
                  <a:lnTo>
                    <a:pt x="319459" y="179582"/>
                  </a:lnTo>
                  <a:lnTo>
                    <a:pt x="322225" y="192767"/>
                  </a:lnTo>
                  <a:lnTo>
                    <a:pt x="327014" y="200677"/>
                  </a:lnTo>
                  <a:lnTo>
                    <a:pt x="333422" y="204531"/>
                  </a:lnTo>
                  <a:lnTo>
                    <a:pt x="341045" y="205546"/>
                  </a:lnTo>
                  <a:lnTo>
                    <a:pt x="392564" y="205546"/>
                  </a:lnTo>
                  <a:lnTo>
                    <a:pt x="386373" y="219068"/>
                  </a:lnTo>
                  <a:lnTo>
                    <a:pt x="369240" y="231509"/>
                  </a:lnTo>
                  <a:lnTo>
                    <a:pt x="343203" y="235837"/>
                  </a:lnTo>
                  <a:close/>
                </a:path>
                <a:path w="2051050" h="290195">
                  <a:moveTo>
                    <a:pt x="396914" y="125491"/>
                  </a:moveTo>
                  <a:lnTo>
                    <a:pt x="360471" y="125491"/>
                  </a:lnTo>
                  <a:lnTo>
                    <a:pt x="360471" y="110345"/>
                  </a:lnTo>
                  <a:lnTo>
                    <a:pt x="358313" y="99324"/>
                  </a:lnTo>
                  <a:lnTo>
                    <a:pt x="354535" y="91954"/>
                  </a:lnTo>
                  <a:lnTo>
                    <a:pt x="348330" y="87830"/>
                  </a:lnTo>
                  <a:lnTo>
                    <a:pt x="338886" y="86545"/>
                  </a:lnTo>
                  <a:lnTo>
                    <a:pt x="391432" y="86545"/>
                  </a:lnTo>
                  <a:lnTo>
                    <a:pt x="395311" y="97904"/>
                  </a:lnTo>
                  <a:lnTo>
                    <a:pt x="396914" y="125491"/>
                  </a:lnTo>
                  <a:close/>
                </a:path>
                <a:path w="2051050" h="290195">
                  <a:moveTo>
                    <a:pt x="392564" y="205546"/>
                  </a:moveTo>
                  <a:lnTo>
                    <a:pt x="341045" y="205546"/>
                  </a:lnTo>
                  <a:lnTo>
                    <a:pt x="349206" y="203517"/>
                  </a:lnTo>
                  <a:lnTo>
                    <a:pt x="354535" y="197432"/>
                  </a:lnTo>
                  <a:lnTo>
                    <a:pt x="357436" y="187290"/>
                  </a:lnTo>
                  <a:lnTo>
                    <a:pt x="358313" y="173091"/>
                  </a:lnTo>
                  <a:lnTo>
                    <a:pt x="397166" y="173091"/>
                  </a:lnTo>
                  <a:lnTo>
                    <a:pt x="395412" y="199325"/>
                  </a:lnTo>
                  <a:lnTo>
                    <a:pt x="392564" y="205546"/>
                  </a:lnTo>
                  <a:close/>
                </a:path>
                <a:path w="2051050" h="290195">
                  <a:moveTo>
                    <a:pt x="259021" y="88709"/>
                  </a:moveTo>
                  <a:lnTo>
                    <a:pt x="220168" y="88709"/>
                  </a:lnTo>
                  <a:lnTo>
                    <a:pt x="223439" y="80122"/>
                  </a:lnTo>
                  <a:lnTo>
                    <a:pt x="226913" y="73563"/>
                  </a:lnTo>
                  <a:lnTo>
                    <a:pt x="230792" y="68628"/>
                  </a:lnTo>
                  <a:lnTo>
                    <a:pt x="235277" y="64909"/>
                  </a:lnTo>
                  <a:lnTo>
                    <a:pt x="246070" y="56254"/>
                  </a:lnTo>
                  <a:lnTo>
                    <a:pt x="259021" y="56254"/>
                  </a:lnTo>
                  <a:lnTo>
                    <a:pt x="259021" y="88709"/>
                  </a:lnTo>
                  <a:close/>
                </a:path>
                <a:path w="2051050" h="290195">
                  <a:moveTo>
                    <a:pt x="220168" y="231509"/>
                  </a:moveTo>
                  <a:lnTo>
                    <a:pt x="181315" y="231509"/>
                  </a:lnTo>
                  <a:lnTo>
                    <a:pt x="181315" y="60581"/>
                  </a:lnTo>
                  <a:lnTo>
                    <a:pt x="220168" y="60581"/>
                  </a:lnTo>
                  <a:lnTo>
                    <a:pt x="220168" y="88709"/>
                  </a:lnTo>
                  <a:lnTo>
                    <a:pt x="259021" y="88709"/>
                  </a:lnTo>
                  <a:lnTo>
                    <a:pt x="259021" y="103685"/>
                  </a:lnTo>
                  <a:lnTo>
                    <a:pt x="243844" y="103685"/>
                  </a:lnTo>
                  <a:lnTo>
                    <a:pt x="231500" y="107370"/>
                  </a:lnTo>
                  <a:lnTo>
                    <a:pt x="223203" y="116329"/>
                  </a:lnTo>
                  <a:lnTo>
                    <a:pt x="220168" y="131982"/>
                  </a:lnTo>
                  <a:lnTo>
                    <a:pt x="220168" y="231509"/>
                  </a:lnTo>
                  <a:close/>
                </a:path>
                <a:path w="2051050" h="290195">
                  <a:moveTo>
                    <a:pt x="259021" y="103854"/>
                  </a:moveTo>
                  <a:lnTo>
                    <a:pt x="243844" y="103685"/>
                  </a:lnTo>
                  <a:lnTo>
                    <a:pt x="259021" y="103685"/>
                  </a:lnTo>
                  <a:lnTo>
                    <a:pt x="259021" y="103854"/>
                  </a:lnTo>
                  <a:close/>
                </a:path>
                <a:path w="2051050" h="290195">
                  <a:moveTo>
                    <a:pt x="77706" y="231509"/>
                  </a:moveTo>
                  <a:lnTo>
                    <a:pt x="0" y="231509"/>
                  </a:lnTo>
                  <a:lnTo>
                    <a:pt x="0" y="4327"/>
                  </a:lnTo>
                  <a:lnTo>
                    <a:pt x="88499" y="4327"/>
                  </a:lnTo>
                  <a:lnTo>
                    <a:pt x="97065" y="5341"/>
                  </a:lnTo>
                  <a:lnTo>
                    <a:pt x="108465" y="9195"/>
                  </a:lnTo>
                  <a:lnTo>
                    <a:pt x="120674" y="17106"/>
                  </a:lnTo>
                  <a:lnTo>
                    <a:pt x="131669" y="30290"/>
                  </a:lnTo>
                  <a:lnTo>
                    <a:pt x="134858" y="36781"/>
                  </a:lnTo>
                  <a:lnTo>
                    <a:pt x="43170" y="36781"/>
                  </a:lnTo>
                  <a:lnTo>
                    <a:pt x="43170" y="199055"/>
                  </a:lnTo>
                  <a:lnTo>
                    <a:pt x="132159" y="199055"/>
                  </a:lnTo>
                  <a:lnTo>
                    <a:pt x="130050" y="204937"/>
                  </a:lnTo>
                  <a:lnTo>
                    <a:pt x="110084" y="225018"/>
                  </a:lnTo>
                  <a:lnTo>
                    <a:pt x="101989" y="228771"/>
                  </a:lnTo>
                  <a:lnTo>
                    <a:pt x="93895" y="230698"/>
                  </a:lnTo>
                  <a:lnTo>
                    <a:pt x="85800" y="231408"/>
                  </a:lnTo>
                  <a:lnTo>
                    <a:pt x="77706" y="231509"/>
                  </a:lnTo>
                  <a:close/>
                </a:path>
                <a:path w="2051050" h="290195">
                  <a:moveTo>
                    <a:pt x="132159" y="199055"/>
                  </a:moveTo>
                  <a:lnTo>
                    <a:pt x="60438" y="199055"/>
                  </a:lnTo>
                  <a:lnTo>
                    <a:pt x="83237" y="194660"/>
                  </a:lnTo>
                  <a:lnTo>
                    <a:pt x="95514" y="180123"/>
                  </a:lnTo>
                  <a:lnTo>
                    <a:pt x="100505" y="153415"/>
                  </a:lnTo>
                  <a:lnTo>
                    <a:pt x="101450" y="112509"/>
                  </a:lnTo>
                  <a:lnTo>
                    <a:pt x="100370" y="77857"/>
                  </a:lnTo>
                  <a:lnTo>
                    <a:pt x="96053" y="54361"/>
                  </a:lnTo>
                  <a:lnTo>
                    <a:pt x="86880" y="41007"/>
                  </a:lnTo>
                  <a:lnTo>
                    <a:pt x="71230" y="36781"/>
                  </a:lnTo>
                  <a:lnTo>
                    <a:pt x="134858" y="36781"/>
                  </a:lnTo>
                  <a:lnTo>
                    <a:pt x="138246" y="43678"/>
                  </a:lnTo>
                  <a:lnTo>
                    <a:pt x="142192" y="61122"/>
                  </a:lnTo>
                  <a:lnTo>
                    <a:pt x="144114" y="82624"/>
                  </a:lnTo>
                  <a:lnTo>
                    <a:pt x="144620" y="108182"/>
                  </a:lnTo>
                  <a:lnTo>
                    <a:pt x="144080" y="142868"/>
                  </a:lnTo>
                  <a:lnTo>
                    <a:pt x="140303" y="176336"/>
                  </a:lnTo>
                  <a:lnTo>
                    <a:pt x="132159" y="199055"/>
                  </a:lnTo>
                  <a:close/>
                </a:path>
              </a:pathLst>
            </a:custGeom>
            <a:solidFill>
              <a:srgbClr val="FFFFFF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14099" y="9049402"/>
            <a:ext cx="1085848" cy="11048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79526" y="4658727"/>
            <a:ext cx="45720" cy="46355"/>
            <a:chOff x="10879526" y="4658727"/>
            <a:chExt cx="45720" cy="46355"/>
          </a:xfrm>
        </p:grpSpPr>
        <p:sp>
          <p:nvSpPr>
            <p:cNvPr id="4" name="object 4"/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26408" y="37193"/>
                  </a:moveTo>
                  <a:lnTo>
                    <a:pt x="10628" y="32724"/>
                  </a:lnTo>
                  <a:lnTo>
                    <a:pt x="0" y="18039"/>
                  </a:lnTo>
                  <a:lnTo>
                    <a:pt x="3395" y="6885"/>
                  </a:lnTo>
                  <a:lnTo>
                    <a:pt x="14446" y="206"/>
                  </a:lnTo>
                  <a:lnTo>
                    <a:pt x="26186" y="0"/>
                  </a:lnTo>
                  <a:lnTo>
                    <a:pt x="31648" y="8260"/>
                  </a:lnTo>
                  <a:lnTo>
                    <a:pt x="36896" y="29641"/>
                  </a:lnTo>
                  <a:lnTo>
                    <a:pt x="26408" y="37193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31648" y="8260"/>
                  </a:moveTo>
                  <a:lnTo>
                    <a:pt x="26186" y="0"/>
                  </a:lnTo>
                  <a:lnTo>
                    <a:pt x="14446" y="206"/>
                  </a:lnTo>
                  <a:lnTo>
                    <a:pt x="3395" y="6885"/>
                  </a:lnTo>
                  <a:lnTo>
                    <a:pt x="0" y="18039"/>
                  </a:lnTo>
                  <a:lnTo>
                    <a:pt x="10628" y="32724"/>
                  </a:lnTo>
                  <a:lnTo>
                    <a:pt x="26408" y="37193"/>
                  </a:lnTo>
                  <a:lnTo>
                    <a:pt x="36896" y="29641"/>
                  </a:lnTo>
                  <a:lnTo>
                    <a:pt x="31648" y="826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3533" y="3972702"/>
            <a:ext cx="521598" cy="105633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5407182" y="1155751"/>
            <a:ext cx="45720" cy="28575"/>
            <a:chOff x="15407182" y="1155751"/>
            <a:chExt cx="45720" cy="28575"/>
          </a:xfrm>
        </p:grpSpPr>
        <p:sp>
          <p:nvSpPr>
            <p:cNvPr id="8" name="object 8"/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4425" y="10705"/>
                  </a:moveTo>
                  <a:lnTo>
                    <a:pt x="0" y="10371"/>
                  </a:lnTo>
                  <a:lnTo>
                    <a:pt x="501" y="6697"/>
                  </a:lnTo>
                  <a:lnTo>
                    <a:pt x="1753" y="3173"/>
                  </a:lnTo>
                  <a:lnTo>
                    <a:pt x="3757" y="16"/>
                  </a:lnTo>
                  <a:lnTo>
                    <a:pt x="8517" y="0"/>
                  </a:lnTo>
                  <a:lnTo>
                    <a:pt x="12442" y="3615"/>
                  </a:lnTo>
                  <a:lnTo>
                    <a:pt x="12943" y="8359"/>
                  </a:lnTo>
                  <a:lnTo>
                    <a:pt x="8851" y="10012"/>
                  </a:lnTo>
                  <a:lnTo>
                    <a:pt x="4425" y="10705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3757" y="16"/>
                  </a:moveTo>
                  <a:lnTo>
                    <a:pt x="1753" y="3173"/>
                  </a:lnTo>
                  <a:lnTo>
                    <a:pt x="501" y="6697"/>
                  </a:lnTo>
                  <a:lnTo>
                    <a:pt x="0" y="10371"/>
                  </a:lnTo>
                  <a:lnTo>
                    <a:pt x="4425" y="10705"/>
                  </a:lnTo>
                  <a:lnTo>
                    <a:pt x="8851" y="10012"/>
                  </a:lnTo>
                  <a:lnTo>
                    <a:pt x="12943" y="8359"/>
                  </a:lnTo>
                  <a:lnTo>
                    <a:pt x="12442" y="3615"/>
                  </a:lnTo>
                  <a:lnTo>
                    <a:pt x="8517" y="0"/>
                  </a:lnTo>
                  <a:lnTo>
                    <a:pt x="3757" y="1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6930" y="13344"/>
                  </a:moveTo>
                  <a:lnTo>
                    <a:pt x="2755" y="13102"/>
                  </a:lnTo>
                  <a:lnTo>
                    <a:pt x="0" y="9970"/>
                  </a:lnTo>
                  <a:lnTo>
                    <a:pt x="167" y="6321"/>
                  </a:lnTo>
                  <a:lnTo>
                    <a:pt x="835" y="6522"/>
                  </a:lnTo>
                  <a:lnTo>
                    <a:pt x="5761" y="7607"/>
                  </a:lnTo>
                  <a:lnTo>
                    <a:pt x="10438" y="4651"/>
                  </a:lnTo>
                  <a:lnTo>
                    <a:pt x="11440" y="0"/>
                  </a:lnTo>
                  <a:lnTo>
                    <a:pt x="11440" y="3448"/>
                  </a:lnTo>
                  <a:lnTo>
                    <a:pt x="14028" y="13227"/>
                  </a:lnTo>
                  <a:lnTo>
                    <a:pt x="7932" y="13227"/>
                  </a:lnTo>
                  <a:lnTo>
                    <a:pt x="7431" y="13319"/>
                  </a:lnTo>
                  <a:lnTo>
                    <a:pt x="6930" y="13344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167" y="6321"/>
                  </a:moveTo>
                  <a:lnTo>
                    <a:pt x="0" y="9970"/>
                  </a:lnTo>
                  <a:lnTo>
                    <a:pt x="2755" y="13102"/>
                  </a:lnTo>
                  <a:lnTo>
                    <a:pt x="6429" y="13319"/>
                  </a:lnTo>
                  <a:lnTo>
                    <a:pt x="6930" y="13344"/>
                  </a:lnTo>
                  <a:lnTo>
                    <a:pt x="7431" y="13319"/>
                  </a:lnTo>
                  <a:lnTo>
                    <a:pt x="7932" y="13227"/>
                  </a:lnTo>
                  <a:lnTo>
                    <a:pt x="14028" y="13227"/>
                  </a:lnTo>
                  <a:lnTo>
                    <a:pt x="11440" y="3448"/>
                  </a:lnTo>
                  <a:lnTo>
                    <a:pt x="11440" y="0"/>
                  </a:lnTo>
                  <a:lnTo>
                    <a:pt x="10438" y="4651"/>
                  </a:lnTo>
                  <a:lnTo>
                    <a:pt x="5761" y="7607"/>
                  </a:lnTo>
                  <a:lnTo>
                    <a:pt x="1169" y="6588"/>
                  </a:lnTo>
                  <a:lnTo>
                    <a:pt x="835" y="6522"/>
                  </a:lnTo>
                  <a:lnTo>
                    <a:pt x="501" y="6430"/>
                  </a:lnTo>
                  <a:lnTo>
                    <a:pt x="167" y="632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5502233" y="1128719"/>
            <a:ext cx="21590" cy="19685"/>
            <a:chOff x="15502233" y="1128719"/>
            <a:chExt cx="21590" cy="19685"/>
          </a:xfrm>
        </p:grpSpPr>
        <p:sp>
          <p:nvSpPr>
            <p:cNvPr id="13" name="object 13"/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7687" y="10550"/>
                  </a:moveTo>
                  <a:lnTo>
                    <a:pt x="2794" y="9089"/>
                  </a:lnTo>
                  <a:lnTo>
                    <a:pt x="0" y="5312"/>
                  </a:lnTo>
                  <a:lnTo>
                    <a:pt x="1229" y="0"/>
                  </a:lnTo>
                  <a:lnTo>
                    <a:pt x="3149" y="4868"/>
                  </a:lnTo>
                  <a:lnTo>
                    <a:pt x="7575" y="8300"/>
                  </a:lnTo>
                  <a:lnTo>
                    <a:pt x="12752" y="8910"/>
                  </a:lnTo>
                  <a:lnTo>
                    <a:pt x="7687" y="10550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1229" y="0"/>
                  </a:moveTo>
                  <a:lnTo>
                    <a:pt x="0" y="5312"/>
                  </a:lnTo>
                  <a:lnTo>
                    <a:pt x="2794" y="9089"/>
                  </a:lnTo>
                  <a:lnTo>
                    <a:pt x="7687" y="10550"/>
                  </a:lnTo>
                  <a:lnTo>
                    <a:pt x="12752" y="8910"/>
                  </a:lnTo>
                  <a:lnTo>
                    <a:pt x="7575" y="8300"/>
                  </a:lnTo>
                  <a:lnTo>
                    <a:pt x="3149" y="4868"/>
                  </a:lnTo>
                  <a:lnTo>
                    <a:pt x="1229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5635547" y="847469"/>
            <a:ext cx="98425" cy="198755"/>
            <a:chOff x="15635547" y="847469"/>
            <a:chExt cx="98425" cy="198755"/>
          </a:xfrm>
        </p:grpSpPr>
        <p:sp>
          <p:nvSpPr>
            <p:cNvPr id="16" name="object 16"/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8957"/>
                  </a:moveTo>
                  <a:lnTo>
                    <a:pt x="743" y="51852"/>
                  </a:lnTo>
                  <a:lnTo>
                    <a:pt x="0" y="44285"/>
                  </a:lnTo>
                  <a:lnTo>
                    <a:pt x="1667" y="36864"/>
                  </a:lnTo>
                  <a:lnTo>
                    <a:pt x="5699" y="30196"/>
                  </a:lnTo>
                  <a:lnTo>
                    <a:pt x="12296" y="22430"/>
                  </a:lnTo>
                  <a:lnTo>
                    <a:pt x="7953" y="19841"/>
                  </a:lnTo>
                  <a:lnTo>
                    <a:pt x="7953" y="10355"/>
                  </a:lnTo>
                  <a:lnTo>
                    <a:pt x="14241" y="13711"/>
                  </a:lnTo>
                  <a:lnTo>
                    <a:pt x="19989" y="10031"/>
                  </a:lnTo>
                  <a:lnTo>
                    <a:pt x="25626" y="3924"/>
                  </a:lnTo>
                  <a:lnTo>
                    <a:pt x="31585" y="0"/>
                  </a:lnTo>
                  <a:lnTo>
                    <a:pt x="32240" y="8941"/>
                  </a:lnTo>
                  <a:lnTo>
                    <a:pt x="27431" y="16750"/>
                  </a:lnTo>
                  <a:lnTo>
                    <a:pt x="14884" y="28760"/>
                  </a:lnTo>
                  <a:lnTo>
                    <a:pt x="12247" y="35515"/>
                  </a:lnTo>
                  <a:lnTo>
                    <a:pt x="10824" y="44429"/>
                  </a:lnTo>
                  <a:lnTo>
                    <a:pt x="8696" y="52697"/>
                  </a:lnTo>
                  <a:lnTo>
                    <a:pt x="3945" y="57512"/>
                  </a:lnTo>
                  <a:lnTo>
                    <a:pt x="3945" y="5895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7512"/>
                  </a:moveTo>
                  <a:lnTo>
                    <a:pt x="8696" y="52697"/>
                  </a:lnTo>
                  <a:lnTo>
                    <a:pt x="10824" y="44429"/>
                  </a:lnTo>
                  <a:lnTo>
                    <a:pt x="12247" y="35515"/>
                  </a:lnTo>
                  <a:lnTo>
                    <a:pt x="14884" y="28760"/>
                  </a:lnTo>
                  <a:lnTo>
                    <a:pt x="20524" y="23375"/>
                  </a:lnTo>
                  <a:lnTo>
                    <a:pt x="27431" y="16750"/>
                  </a:lnTo>
                  <a:lnTo>
                    <a:pt x="32240" y="8941"/>
                  </a:lnTo>
                  <a:lnTo>
                    <a:pt x="31585" y="0"/>
                  </a:lnTo>
                  <a:lnTo>
                    <a:pt x="25626" y="3924"/>
                  </a:lnTo>
                  <a:lnTo>
                    <a:pt x="19989" y="10031"/>
                  </a:lnTo>
                  <a:lnTo>
                    <a:pt x="14241" y="13711"/>
                  </a:lnTo>
                  <a:lnTo>
                    <a:pt x="7953" y="10355"/>
                  </a:lnTo>
                  <a:lnTo>
                    <a:pt x="7953" y="19841"/>
                  </a:lnTo>
                  <a:lnTo>
                    <a:pt x="12296" y="22430"/>
                  </a:lnTo>
                  <a:lnTo>
                    <a:pt x="5699" y="30196"/>
                  </a:lnTo>
                  <a:lnTo>
                    <a:pt x="1667" y="36864"/>
                  </a:lnTo>
                  <a:lnTo>
                    <a:pt x="0" y="44285"/>
                  </a:lnTo>
                  <a:lnTo>
                    <a:pt x="743" y="51852"/>
                  </a:lnTo>
                  <a:lnTo>
                    <a:pt x="3945" y="5895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2338" y="6321"/>
                  </a:moveTo>
                  <a:lnTo>
                    <a:pt x="0" y="2012"/>
                  </a:lnTo>
                  <a:lnTo>
                    <a:pt x="6930" y="0"/>
                  </a:lnTo>
                  <a:lnTo>
                    <a:pt x="5845" y="2388"/>
                  </a:lnTo>
                  <a:lnTo>
                    <a:pt x="4258" y="4542"/>
                  </a:lnTo>
                  <a:lnTo>
                    <a:pt x="2338" y="632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2012"/>
                  </a:moveTo>
                  <a:lnTo>
                    <a:pt x="2338" y="6321"/>
                  </a:lnTo>
                  <a:lnTo>
                    <a:pt x="4258" y="4542"/>
                  </a:lnTo>
                  <a:lnTo>
                    <a:pt x="5845" y="2388"/>
                  </a:lnTo>
                  <a:lnTo>
                    <a:pt x="6930" y="0"/>
                  </a:lnTo>
                  <a:lnTo>
                    <a:pt x="0" y="20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9436" y="13837"/>
                  </a:moveTo>
                  <a:lnTo>
                    <a:pt x="7264" y="13394"/>
                  </a:lnTo>
                  <a:lnTo>
                    <a:pt x="5427" y="12275"/>
                  </a:lnTo>
                  <a:lnTo>
                    <a:pt x="1252" y="9678"/>
                  </a:lnTo>
                  <a:lnTo>
                    <a:pt x="0" y="4183"/>
                  </a:lnTo>
                  <a:lnTo>
                    <a:pt x="2588" y="0"/>
                  </a:lnTo>
                  <a:lnTo>
                    <a:pt x="6179" y="4091"/>
                  </a:lnTo>
                  <a:lnTo>
                    <a:pt x="9185" y="8634"/>
                  </a:lnTo>
                  <a:lnTo>
                    <a:pt x="11523" y="13520"/>
                  </a:lnTo>
                  <a:lnTo>
                    <a:pt x="9436" y="1383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2588" y="0"/>
                  </a:moveTo>
                  <a:lnTo>
                    <a:pt x="0" y="4183"/>
                  </a:lnTo>
                  <a:lnTo>
                    <a:pt x="1252" y="9678"/>
                  </a:lnTo>
                  <a:lnTo>
                    <a:pt x="5427" y="12275"/>
                  </a:lnTo>
                  <a:lnTo>
                    <a:pt x="7264" y="13394"/>
                  </a:lnTo>
                  <a:lnTo>
                    <a:pt x="9436" y="13837"/>
                  </a:lnTo>
                  <a:lnTo>
                    <a:pt x="11523" y="13520"/>
                  </a:lnTo>
                  <a:lnTo>
                    <a:pt x="9185" y="8634"/>
                  </a:lnTo>
                  <a:lnTo>
                    <a:pt x="6179" y="4091"/>
                  </a:lnTo>
                  <a:lnTo>
                    <a:pt x="2588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6262" y="5177"/>
                  </a:moveTo>
                  <a:lnTo>
                    <a:pt x="3340" y="4860"/>
                  </a:lnTo>
                  <a:lnTo>
                    <a:pt x="835" y="2830"/>
                  </a:lnTo>
                  <a:lnTo>
                    <a:pt x="0" y="0"/>
                  </a:lnTo>
                  <a:lnTo>
                    <a:pt x="6262" y="517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0"/>
                  </a:moveTo>
                  <a:lnTo>
                    <a:pt x="835" y="2830"/>
                  </a:lnTo>
                  <a:lnTo>
                    <a:pt x="3340" y="4860"/>
                  </a:lnTo>
                  <a:lnTo>
                    <a:pt x="6262" y="5177"/>
                  </a:lnTo>
                  <a:lnTo>
                    <a:pt x="0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13095" y="30126"/>
                  </a:moveTo>
                  <a:lnTo>
                    <a:pt x="6812" y="28760"/>
                  </a:lnTo>
                  <a:lnTo>
                    <a:pt x="0" y="21355"/>
                  </a:lnTo>
                  <a:lnTo>
                    <a:pt x="5924" y="13086"/>
                  </a:lnTo>
                  <a:lnTo>
                    <a:pt x="16969" y="5464"/>
                  </a:lnTo>
                  <a:lnTo>
                    <a:pt x="25517" y="0"/>
                  </a:lnTo>
                  <a:lnTo>
                    <a:pt x="25517" y="576"/>
                  </a:lnTo>
                  <a:lnTo>
                    <a:pt x="28009" y="6751"/>
                  </a:lnTo>
                  <a:lnTo>
                    <a:pt x="24849" y="10715"/>
                  </a:lnTo>
                  <a:lnTo>
                    <a:pt x="19434" y="13922"/>
                  </a:lnTo>
                  <a:lnTo>
                    <a:pt x="15162" y="17829"/>
                  </a:lnTo>
                  <a:lnTo>
                    <a:pt x="14233" y="22935"/>
                  </a:lnTo>
                  <a:lnTo>
                    <a:pt x="14557" y="27610"/>
                  </a:lnTo>
                  <a:lnTo>
                    <a:pt x="13095" y="30126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25517" y="0"/>
                  </a:moveTo>
                  <a:lnTo>
                    <a:pt x="16969" y="5464"/>
                  </a:lnTo>
                  <a:lnTo>
                    <a:pt x="5924" y="13086"/>
                  </a:lnTo>
                  <a:lnTo>
                    <a:pt x="0" y="21355"/>
                  </a:lnTo>
                  <a:lnTo>
                    <a:pt x="6812" y="28760"/>
                  </a:lnTo>
                  <a:lnTo>
                    <a:pt x="13095" y="30126"/>
                  </a:lnTo>
                  <a:lnTo>
                    <a:pt x="14557" y="27610"/>
                  </a:lnTo>
                  <a:lnTo>
                    <a:pt x="14233" y="22935"/>
                  </a:lnTo>
                  <a:lnTo>
                    <a:pt x="15162" y="17829"/>
                  </a:lnTo>
                  <a:lnTo>
                    <a:pt x="19434" y="13922"/>
                  </a:lnTo>
                  <a:lnTo>
                    <a:pt x="24849" y="10715"/>
                  </a:lnTo>
                  <a:lnTo>
                    <a:pt x="28009" y="6751"/>
                  </a:lnTo>
                  <a:lnTo>
                    <a:pt x="25517" y="57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77194" y="5999292"/>
            <a:ext cx="114942" cy="81973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5402519" y="54044"/>
            <a:ext cx="121920" cy="42545"/>
            <a:chOff x="5402519" y="54044"/>
            <a:chExt cx="121920" cy="42545"/>
          </a:xfrm>
        </p:grpSpPr>
        <p:sp>
          <p:nvSpPr>
            <p:cNvPr id="28" name="object 28"/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584442" y="123941"/>
            <a:ext cx="52069" cy="24765"/>
            <a:chOff x="5584442" y="123941"/>
            <a:chExt cx="52069" cy="24765"/>
          </a:xfrm>
        </p:grpSpPr>
        <p:sp>
          <p:nvSpPr>
            <p:cNvPr id="37" name="object 37"/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7016" y="-7187"/>
            <a:ext cx="4834226" cy="6091330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5999692" y="-7187"/>
            <a:ext cx="12295505" cy="9779000"/>
            <a:chOff x="5999692" y="-7187"/>
            <a:chExt cx="12295505" cy="9779000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692" y="-7187"/>
              <a:ext cx="12295320" cy="608355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3874" y="3269240"/>
              <a:ext cx="6504765" cy="650240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672454" y="2632043"/>
              <a:ext cx="4989195" cy="2653030"/>
            </a:xfrm>
            <a:custGeom>
              <a:avLst/>
              <a:gdLst/>
              <a:ahLst/>
              <a:cxnLst/>
              <a:rect l="l" t="t" r="r" b="b"/>
              <a:pathLst>
                <a:path w="4989194" h="2653029">
                  <a:moveTo>
                    <a:pt x="21848" y="281993"/>
                  </a:moveTo>
                  <a:lnTo>
                    <a:pt x="0" y="254949"/>
                  </a:lnTo>
                  <a:lnTo>
                    <a:pt x="620" y="220863"/>
                  </a:lnTo>
                  <a:lnTo>
                    <a:pt x="29331" y="194707"/>
                  </a:lnTo>
                  <a:lnTo>
                    <a:pt x="90860" y="171912"/>
                  </a:lnTo>
                  <a:lnTo>
                    <a:pt x="152690" y="150005"/>
                  </a:lnTo>
                  <a:lnTo>
                    <a:pt x="203188" y="133739"/>
                  </a:lnTo>
                  <a:lnTo>
                    <a:pt x="254130" y="118763"/>
                  </a:lnTo>
                  <a:lnTo>
                    <a:pt x="305456" y="104995"/>
                  </a:lnTo>
                  <a:lnTo>
                    <a:pt x="357107" y="92351"/>
                  </a:lnTo>
                  <a:lnTo>
                    <a:pt x="409024" y="80749"/>
                  </a:lnTo>
                  <a:lnTo>
                    <a:pt x="461146" y="70107"/>
                  </a:lnTo>
                  <a:lnTo>
                    <a:pt x="513415" y="60341"/>
                  </a:lnTo>
                  <a:lnTo>
                    <a:pt x="565770" y="51370"/>
                  </a:lnTo>
                  <a:lnTo>
                    <a:pt x="618152" y="43110"/>
                  </a:lnTo>
                  <a:lnTo>
                    <a:pt x="670501" y="35479"/>
                  </a:lnTo>
                  <a:lnTo>
                    <a:pt x="722485" y="28623"/>
                  </a:lnTo>
                  <a:lnTo>
                    <a:pt x="774520" y="22502"/>
                  </a:lnTo>
                  <a:lnTo>
                    <a:pt x="826605" y="17117"/>
                  </a:lnTo>
                  <a:lnTo>
                    <a:pt x="878741" y="12466"/>
                  </a:lnTo>
                  <a:lnTo>
                    <a:pt x="930928" y="8551"/>
                  </a:lnTo>
                  <a:lnTo>
                    <a:pt x="983165" y="5370"/>
                  </a:lnTo>
                  <a:lnTo>
                    <a:pt x="1035454" y="2925"/>
                  </a:lnTo>
                  <a:lnTo>
                    <a:pt x="1087793" y="1215"/>
                  </a:lnTo>
                  <a:lnTo>
                    <a:pt x="1140183" y="240"/>
                  </a:lnTo>
                  <a:lnTo>
                    <a:pt x="1192623" y="0"/>
                  </a:lnTo>
                  <a:lnTo>
                    <a:pt x="1242933" y="592"/>
                  </a:lnTo>
                  <a:lnTo>
                    <a:pt x="1293305" y="1794"/>
                  </a:lnTo>
                  <a:lnTo>
                    <a:pt x="1343543" y="3599"/>
                  </a:lnTo>
                  <a:lnTo>
                    <a:pt x="1393828" y="6014"/>
                  </a:lnTo>
                  <a:lnTo>
                    <a:pt x="1444088" y="9036"/>
                  </a:lnTo>
                  <a:lnTo>
                    <a:pt x="1494315" y="12664"/>
                  </a:lnTo>
                  <a:lnTo>
                    <a:pt x="1544502" y="16899"/>
                  </a:lnTo>
                  <a:lnTo>
                    <a:pt x="1594639" y="21741"/>
                  </a:lnTo>
                  <a:lnTo>
                    <a:pt x="1644719" y="27188"/>
                  </a:lnTo>
                  <a:lnTo>
                    <a:pt x="1694734" y="33242"/>
                  </a:lnTo>
                  <a:lnTo>
                    <a:pt x="1744674" y="39901"/>
                  </a:lnTo>
                  <a:lnTo>
                    <a:pt x="1794533" y="47166"/>
                  </a:lnTo>
                  <a:lnTo>
                    <a:pt x="1844302" y="55036"/>
                  </a:lnTo>
                  <a:lnTo>
                    <a:pt x="1893973" y="63512"/>
                  </a:lnTo>
                  <a:lnTo>
                    <a:pt x="1943537" y="72593"/>
                  </a:lnTo>
                  <a:lnTo>
                    <a:pt x="1992987" y="82278"/>
                  </a:lnTo>
                  <a:lnTo>
                    <a:pt x="2042313" y="92568"/>
                  </a:lnTo>
                  <a:lnTo>
                    <a:pt x="2091509" y="103462"/>
                  </a:lnTo>
                  <a:lnTo>
                    <a:pt x="2140566" y="114960"/>
                  </a:lnTo>
                  <a:lnTo>
                    <a:pt x="2189475" y="127063"/>
                  </a:lnTo>
                  <a:lnTo>
                    <a:pt x="2238228" y="139769"/>
                  </a:lnTo>
                  <a:lnTo>
                    <a:pt x="2287443" y="153286"/>
                  </a:lnTo>
                  <a:lnTo>
                    <a:pt x="2336505" y="167366"/>
                  </a:lnTo>
                  <a:lnTo>
                    <a:pt x="2385400" y="182018"/>
                  </a:lnTo>
                  <a:lnTo>
                    <a:pt x="2434117" y="197247"/>
                  </a:lnTo>
                  <a:lnTo>
                    <a:pt x="2482644" y="213062"/>
                  </a:lnTo>
                  <a:lnTo>
                    <a:pt x="2530964" y="229467"/>
                  </a:lnTo>
                  <a:lnTo>
                    <a:pt x="2579069" y="246470"/>
                  </a:lnTo>
                  <a:lnTo>
                    <a:pt x="2626946" y="264080"/>
                  </a:lnTo>
                  <a:lnTo>
                    <a:pt x="2674580" y="282301"/>
                  </a:lnTo>
                  <a:lnTo>
                    <a:pt x="2721960" y="301142"/>
                  </a:lnTo>
                  <a:lnTo>
                    <a:pt x="2769074" y="320609"/>
                  </a:lnTo>
                  <a:lnTo>
                    <a:pt x="2815907" y="340708"/>
                  </a:lnTo>
                  <a:lnTo>
                    <a:pt x="2862449" y="361448"/>
                  </a:lnTo>
                  <a:lnTo>
                    <a:pt x="2908685" y="382834"/>
                  </a:lnTo>
                  <a:lnTo>
                    <a:pt x="2954605" y="404875"/>
                  </a:lnTo>
                  <a:lnTo>
                    <a:pt x="3000194" y="427575"/>
                  </a:lnTo>
                  <a:lnTo>
                    <a:pt x="3045440" y="450944"/>
                  </a:lnTo>
                  <a:lnTo>
                    <a:pt x="3090331" y="474986"/>
                  </a:lnTo>
                  <a:lnTo>
                    <a:pt x="3134855" y="499710"/>
                  </a:lnTo>
                  <a:lnTo>
                    <a:pt x="3178997" y="525123"/>
                  </a:lnTo>
                  <a:lnTo>
                    <a:pt x="3222747" y="551230"/>
                  </a:lnTo>
                  <a:lnTo>
                    <a:pt x="3266091" y="578040"/>
                  </a:lnTo>
                  <a:lnTo>
                    <a:pt x="3309016" y="605558"/>
                  </a:lnTo>
                  <a:lnTo>
                    <a:pt x="3395616" y="663175"/>
                  </a:lnTo>
                  <a:lnTo>
                    <a:pt x="3481234" y="722388"/>
                  </a:lnTo>
                  <a:lnTo>
                    <a:pt x="3565939" y="783014"/>
                  </a:lnTo>
                  <a:lnTo>
                    <a:pt x="3691423" y="876192"/>
                  </a:lnTo>
                  <a:lnTo>
                    <a:pt x="3815215" y="971493"/>
                  </a:lnTo>
                  <a:lnTo>
                    <a:pt x="3855071" y="1003128"/>
                  </a:lnTo>
                  <a:lnTo>
                    <a:pt x="3866699" y="1012650"/>
                  </a:lnTo>
                  <a:lnTo>
                    <a:pt x="2891094" y="531658"/>
                  </a:lnTo>
                  <a:lnTo>
                    <a:pt x="2845565" y="509681"/>
                  </a:lnTo>
                  <a:lnTo>
                    <a:pt x="2799735" y="488405"/>
                  </a:lnTo>
                  <a:lnTo>
                    <a:pt x="2753613" y="467822"/>
                  </a:lnTo>
                  <a:lnTo>
                    <a:pt x="2707212" y="447922"/>
                  </a:lnTo>
                  <a:lnTo>
                    <a:pt x="2660542" y="428700"/>
                  </a:lnTo>
                  <a:lnTo>
                    <a:pt x="2613615" y="410146"/>
                  </a:lnTo>
                  <a:lnTo>
                    <a:pt x="2566441" y="392253"/>
                  </a:lnTo>
                  <a:lnTo>
                    <a:pt x="2519031" y="375013"/>
                  </a:lnTo>
                  <a:lnTo>
                    <a:pt x="2471398" y="358418"/>
                  </a:lnTo>
                  <a:lnTo>
                    <a:pt x="2423550" y="342460"/>
                  </a:lnTo>
                  <a:lnTo>
                    <a:pt x="2375501" y="327132"/>
                  </a:lnTo>
                  <a:lnTo>
                    <a:pt x="2327260" y="312425"/>
                  </a:lnTo>
                  <a:lnTo>
                    <a:pt x="2278840" y="298332"/>
                  </a:lnTo>
                  <a:lnTo>
                    <a:pt x="2230250" y="284845"/>
                  </a:lnTo>
                  <a:lnTo>
                    <a:pt x="2181503" y="271956"/>
                  </a:lnTo>
                  <a:lnTo>
                    <a:pt x="2132609" y="259656"/>
                  </a:lnTo>
                  <a:lnTo>
                    <a:pt x="2083579" y="247939"/>
                  </a:lnTo>
                  <a:lnTo>
                    <a:pt x="2033668" y="236542"/>
                  </a:lnTo>
                  <a:lnTo>
                    <a:pt x="1983647" y="225772"/>
                  </a:lnTo>
                  <a:lnTo>
                    <a:pt x="1933521" y="215632"/>
                  </a:lnTo>
                  <a:lnTo>
                    <a:pt x="1883297" y="206126"/>
                  </a:lnTo>
                  <a:lnTo>
                    <a:pt x="1832980" y="197258"/>
                  </a:lnTo>
                  <a:lnTo>
                    <a:pt x="1782576" y="189031"/>
                  </a:lnTo>
                  <a:lnTo>
                    <a:pt x="1732090" y="181449"/>
                  </a:lnTo>
                  <a:lnTo>
                    <a:pt x="1681527" y="174515"/>
                  </a:lnTo>
                  <a:lnTo>
                    <a:pt x="1630819" y="168224"/>
                  </a:lnTo>
                  <a:lnTo>
                    <a:pt x="1580197" y="162605"/>
                  </a:lnTo>
                  <a:lnTo>
                    <a:pt x="1529441" y="157636"/>
                  </a:lnTo>
                  <a:lnTo>
                    <a:pt x="1478631" y="153330"/>
                  </a:lnTo>
                  <a:lnTo>
                    <a:pt x="1427773" y="149689"/>
                  </a:lnTo>
                  <a:lnTo>
                    <a:pt x="1376872" y="146718"/>
                  </a:lnTo>
                  <a:lnTo>
                    <a:pt x="1325936" y="144419"/>
                  </a:lnTo>
                  <a:lnTo>
                    <a:pt x="1274968" y="142797"/>
                  </a:lnTo>
                  <a:lnTo>
                    <a:pt x="1223975" y="141854"/>
                  </a:lnTo>
                  <a:lnTo>
                    <a:pt x="1172962" y="141595"/>
                  </a:lnTo>
                  <a:lnTo>
                    <a:pt x="1121935" y="142023"/>
                  </a:lnTo>
                  <a:lnTo>
                    <a:pt x="1070900" y="143141"/>
                  </a:lnTo>
                  <a:lnTo>
                    <a:pt x="1019663" y="144815"/>
                  </a:lnTo>
                  <a:lnTo>
                    <a:pt x="968499" y="147136"/>
                  </a:lnTo>
                  <a:lnTo>
                    <a:pt x="917410" y="150093"/>
                  </a:lnTo>
                  <a:lnTo>
                    <a:pt x="866396" y="153675"/>
                  </a:lnTo>
                  <a:lnTo>
                    <a:pt x="815457" y="157871"/>
                  </a:lnTo>
                  <a:lnTo>
                    <a:pt x="764594" y="162670"/>
                  </a:lnTo>
                  <a:lnTo>
                    <a:pt x="713805" y="168061"/>
                  </a:lnTo>
                  <a:lnTo>
                    <a:pt x="663093" y="174033"/>
                  </a:lnTo>
                  <a:lnTo>
                    <a:pt x="612457" y="180575"/>
                  </a:lnTo>
                  <a:lnTo>
                    <a:pt x="561897" y="187676"/>
                  </a:lnTo>
                  <a:lnTo>
                    <a:pt x="511413" y="195325"/>
                  </a:lnTo>
                  <a:lnTo>
                    <a:pt x="461007" y="203511"/>
                  </a:lnTo>
                  <a:lnTo>
                    <a:pt x="410677" y="212223"/>
                  </a:lnTo>
                  <a:lnTo>
                    <a:pt x="360425" y="221451"/>
                  </a:lnTo>
                  <a:lnTo>
                    <a:pt x="310250" y="231182"/>
                  </a:lnTo>
                  <a:lnTo>
                    <a:pt x="260153" y="241407"/>
                  </a:lnTo>
                  <a:lnTo>
                    <a:pt x="210134" y="252114"/>
                  </a:lnTo>
                  <a:lnTo>
                    <a:pt x="160193" y="263293"/>
                  </a:lnTo>
                  <a:lnTo>
                    <a:pt x="110303" y="274938"/>
                  </a:lnTo>
                  <a:lnTo>
                    <a:pt x="60547" y="287019"/>
                  </a:lnTo>
                  <a:lnTo>
                    <a:pt x="21848" y="281993"/>
                  </a:lnTo>
                  <a:close/>
                </a:path>
                <a:path w="4989194" h="2653029">
                  <a:moveTo>
                    <a:pt x="4907370" y="2652927"/>
                  </a:moveTo>
                  <a:lnTo>
                    <a:pt x="4872457" y="2622750"/>
                  </a:lnTo>
                  <a:lnTo>
                    <a:pt x="4338612" y="2160490"/>
                  </a:lnTo>
                  <a:lnTo>
                    <a:pt x="4647343" y="2250571"/>
                  </a:lnTo>
                  <a:lnTo>
                    <a:pt x="4364382" y="1803874"/>
                  </a:lnTo>
                  <a:lnTo>
                    <a:pt x="4307469" y="1716361"/>
                  </a:lnTo>
                  <a:lnTo>
                    <a:pt x="4278430" y="1672942"/>
                  </a:lnTo>
                  <a:lnTo>
                    <a:pt x="4248880" y="1629871"/>
                  </a:lnTo>
                  <a:lnTo>
                    <a:pt x="4218722" y="1587239"/>
                  </a:lnTo>
                  <a:lnTo>
                    <a:pt x="4187864" y="1545137"/>
                  </a:lnTo>
                  <a:lnTo>
                    <a:pt x="4156212" y="1503657"/>
                  </a:lnTo>
                  <a:lnTo>
                    <a:pt x="4123671" y="1462890"/>
                  </a:lnTo>
                  <a:lnTo>
                    <a:pt x="4090148" y="1422929"/>
                  </a:lnTo>
                  <a:lnTo>
                    <a:pt x="4055550" y="1383864"/>
                  </a:lnTo>
                  <a:lnTo>
                    <a:pt x="4021665" y="1347398"/>
                  </a:lnTo>
                  <a:lnTo>
                    <a:pt x="3986916" y="1311848"/>
                  </a:lnTo>
                  <a:lnTo>
                    <a:pt x="3951370" y="1277152"/>
                  </a:lnTo>
                  <a:lnTo>
                    <a:pt x="3915096" y="1243247"/>
                  </a:lnTo>
                  <a:lnTo>
                    <a:pt x="3878162" y="1210072"/>
                  </a:lnTo>
                  <a:lnTo>
                    <a:pt x="3840636" y="1177564"/>
                  </a:lnTo>
                  <a:lnTo>
                    <a:pt x="3802586" y="1145660"/>
                  </a:lnTo>
                  <a:lnTo>
                    <a:pt x="3764082" y="1114299"/>
                  </a:lnTo>
                  <a:lnTo>
                    <a:pt x="3725190" y="1083418"/>
                  </a:lnTo>
                  <a:lnTo>
                    <a:pt x="3685979" y="1052955"/>
                  </a:lnTo>
                  <a:lnTo>
                    <a:pt x="3526712" y="933133"/>
                  </a:lnTo>
                  <a:lnTo>
                    <a:pt x="3405531" y="844820"/>
                  </a:lnTo>
                  <a:lnTo>
                    <a:pt x="3323736" y="787503"/>
                  </a:lnTo>
                  <a:lnTo>
                    <a:pt x="3282439" y="759448"/>
                  </a:lnTo>
                  <a:lnTo>
                    <a:pt x="3240831" y="731857"/>
                  </a:lnTo>
                  <a:lnTo>
                    <a:pt x="3198880" y="704774"/>
                  </a:lnTo>
                  <a:lnTo>
                    <a:pt x="3156553" y="678246"/>
                  </a:lnTo>
                  <a:lnTo>
                    <a:pt x="3113818" y="652318"/>
                  </a:lnTo>
                  <a:lnTo>
                    <a:pt x="3069966" y="626722"/>
                  </a:lnTo>
                  <a:lnTo>
                    <a:pt x="3025756" y="601866"/>
                  </a:lnTo>
                  <a:lnTo>
                    <a:pt x="2981200" y="577742"/>
                  </a:lnTo>
                  <a:lnTo>
                    <a:pt x="2936309" y="554342"/>
                  </a:lnTo>
                  <a:lnTo>
                    <a:pt x="2891094" y="531658"/>
                  </a:lnTo>
                  <a:lnTo>
                    <a:pt x="3866699" y="1012650"/>
                  </a:lnTo>
                  <a:lnTo>
                    <a:pt x="3933146" y="1068112"/>
                  </a:lnTo>
                  <a:lnTo>
                    <a:pt x="3971308" y="1101521"/>
                  </a:lnTo>
                  <a:lnTo>
                    <a:pt x="4008848" y="1135582"/>
                  </a:lnTo>
                  <a:lnTo>
                    <a:pt x="4045737" y="1170326"/>
                  </a:lnTo>
                  <a:lnTo>
                    <a:pt x="4081946" y="1205782"/>
                  </a:lnTo>
                  <a:lnTo>
                    <a:pt x="4117448" y="1241982"/>
                  </a:lnTo>
                  <a:lnTo>
                    <a:pt x="4152213" y="1278956"/>
                  </a:lnTo>
                  <a:lnTo>
                    <a:pt x="4186213" y="1316733"/>
                  </a:lnTo>
                  <a:lnTo>
                    <a:pt x="4219419" y="1355345"/>
                  </a:lnTo>
                  <a:lnTo>
                    <a:pt x="4251802" y="1394822"/>
                  </a:lnTo>
                  <a:lnTo>
                    <a:pt x="4282191" y="1433458"/>
                  </a:lnTo>
                  <a:lnTo>
                    <a:pt x="4311861" y="1472637"/>
                  </a:lnTo>
                  <a:lnTo>
                    <a:pt x="4340881" y="1512303"/>
                  </a:lnTo>
                  <a:lnTo>
                    <a:pt x="4369319" y="1552401"/>
                  </a:lnTo>
                  <a:lnTo>
                    <a:pt x="4397244" y="1592876"/>
                  </a:lnTo>
                  <a:lnTo>
                    <a:pt x="4424723" y="1633673"/>
                  </a:lnTo>
                  <a:lnTo>
                    <a:pt x="4451825" y="1674735"/>
                  </a:lnTo>
                  <a:lnTo>
                    <a:pt x="4772208" y="2180028"/>
                  </a:lnTo>
                  <a:lnTo>
                    <a:pt x="4798808" y="2222684"/>
                  </a:lnTo>
                  <a:lnTo>
                    <a:pt x="4945363" y="2294938"/>
                  </a:lnTo>
                  <a:lnTo>
                    <a:pt x="4929677" y="2438090"/>
                  </a:lnTo>
                  <a:lnTo>
                    <a:pt x="4931363" y="2450693"/>
                  </a:lnTo>
                  <a:lnTo>
                    <a:pt x="4930977" y="2463385"/>
                  </a:lnTo>
                  <a:lnTo>
                    <a:pt x="4928517" y="2475794"/>
                  </a:lnTo>
                  <a:lnTo>
                    <a:pt x="4923982" y="2487550"/>
                  </a:lnTo>
                  <a:lnTo>
                    <a:pt x="4907370" y="2652927"/>
                  </a:lnTo>
                  <a:close/>
                </a:path>
                <a:path w="4989194" h="2653029">
                  <a:moveTo>
                    <a:pt x="4945363" y="2294938"/>
                  </a:moveTo>
                  <a:lnTo>
                    <a:pt x="4798808" y="2222684"/>
                  </a:lnTo>
                  <a:lnTo>
                    <a:pt x="4988816" y="1905125"/>
                  </a:lnTo>
                  <a:lnTo>
                    <a:pt x="4947106" y="2279032"/>
                  </a:lnTo>
                  <a:lnTo>
                    <a:pt x="4945363" y="2294938"/>
                  </a:lnTo>
                  <a:close/>
                </a:path>
              </a:pathLst>
            </a:custGeom>
            <a:solidFill>
              <a:srgbClr val="D5A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58228" y="6768513"/>
            <a:ext cx="7701280" cy="3518535"/>
            <a:chOff x="158228" y="6768513"/>
            <a:chExt cx="7701280" cy="3518535"/>
          </a:xfrm>
        </p:grpSpPr>
        <p:sp>
          <p:nvSpPr>
            <p:cNvPr id="45" name="object 45"/>
            <p:cNvSpPr/>
            <p:nvPr/>
          </p:nvSpPr>
          <p:spPr>
            <a:xfrm>
              <a:off x="1126763" y="10142601"/>
              <a:ext cx="41275" cy="46990"/>
            </a:xfrm>
            <a:custGeom>
              <a:avLst/>
              <a:gdLst/>
              <a:ahLst/>
              <a:cxnLst/>
              <a:rect l="l" t="t" r="r" b="b"/>
              <a:pathLst>
                <a:path w="41275" h="46990">
                  <a:moveTo>
                    <a:pt x="41273" y="46424"/>
                  </a:moveTo>
                  <a:lnTo>
                    <a:pt x="29547" y="36861"/>
                  </a:lnTo>
                  <a:lnTo>
                    <a:pt x="18752" y="26393"/>
                  </a:lnTo>
                  <a:lnTo>
                    <a:pt x="8899" y="15028"/>
                  </a:lnTo>
                  <a:lnTo>
                    <a:pt x="0" y="2778"/>
                  </a:lnTo>
                  <a:lnTo>
                    <a:pt x="628" y="0"/>
                  </a:lnTo>
                  <a:lnTo>
                    <a:pt x="32565" y="32792"/>
                  </a:lnTo>
                  <a:lnTo>
                    <a:pt x="41273" y="46424"/>
                  </a:lnTo>
                  <a:close/>
                </a:path>
              </a:pathLst>
            </a:custGeom>
            <a:solidFill>
              <a:srgbClr val="D5A337">
                <a:alpha val="356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2207" y="6768513"/>
              <a:ext cx="6856870" cy="351848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58228" y="9258301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1284901" y="3127914"/>
            <a:ext cx="6781800" cy="7026909"/>
            <a:chOff x="11284901" y="3127914"/>
            <a:chExt cx="6781800" cy="7026909"/>
          </a:xfrm>
        </p:grpSpPr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14099" y="9049403"/>
              <a:ext cx="1085848" cy="110489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284901" y="3127914"/>
              <a:ext cx="6781800" cy="6781800"/>
            </a:xfrm>
            <a:custGeom>
              <a:avLst/>
              <a:gdLst/>
              <a:ahLst/>
              <a:cxnLst/>
              <a:rect l="l" t="t" r="r" b="b"/>
              <a:pathLst>
                <a:path w="6781800" h="6781800">
                  <a:moveTo>
                    <a:pt x="3725901" y="12699"/>
                  </a:moveTo>
                  <a:lnTo>
                    <a:pt x="3055898" y="12699"/>
                  </a:lnTo>
                  <a:lnTo>
                    <a:pt x="3103221" y="0"/>
                  </a:lnTo>
                  <a:lnTo>
                    <a:pt x="3678578" y="0"/>
                  </a:lnTo>
                  <a:lnTo>
                    <a:pt x="3725901" y="12699"/>
                  </a:lnTo>
                  <a:close/>
                </a:path>
                <a:path w="6781800" h="6781800">
                  <a:moveTo>
                    <a:pt x="3819973" y="25399"/>
                  </a:moveTo>
                  <a:lnTo>
                    <a:pt x="2961826" y="25399"/>
                  </a:lnTo>
                  <a:lnTo>
                    <a:pt x="3008765" y="12699"/>
                  </a:lnTo>
                  <a:lnTo>
                    <a:pt x="3773034" y="12699"/>
                  </a:lnTo>
                  <a:lnTo>
                    <a:pt x="3819973" y="25399"/>
                  </a:lnTo>
                  <a:close/>
                </a:path>
                <a:path w="6781800" h="6781800">
                  <a:moveTo>
                    <a:pt x="3913250" y="38099"/>
                  </a:moveTo>
                  <a:lnTo>
                    <a:pt x="2868549" y="38099"/>
                  </a:lnTo>
                  <a:lnTo>
                    <a:pt x="2915085" y="25399"/>
                  </a:lnTo>
                  <a:lnTo>
                    <a:pt x="3866714" y="25399"/>
                  </a:lnTo>
                  <a:lnTo>
                    <a:pt x="3913250" y="38099"/>
                  </a:lnTo>
                  <a:close/>
                </a:path>
                <a:path w="6781800" h="6781800">
                  <a:moveTo>
                    <a:pt x="4051596" y="63499"/>
                  </a:moveTo>
                  <a:lnTo>
                    <a:pt x="2730203" y="63499"/>
                  </a:lnTo>
                  <a:lnTo>
                    <a:pt x="2822220" y="38099"/>
                  </a:lnTo>
                  <a:lnTo>
                    <a:pt x="3959579" y="38099"/>
                  </a:lnTo>
                  <a:lnTo>
                    <a:pt x="4051596" y="63499"/>
                  </a:lnTo>
                  <a:close/>
                </a:path>
                <a:path w="6781800" h="6781800">
                  <a:moveTo>
                    <a:pt x="4094197" y="6705599"/>
                  </a:moveTo>
                  <a:lnTo>
                    <a:pt x="2684524" y="6705599"/>
                  </a:lnTo>
                  <a:lnTo>
                    <a:pt x="2240883" y="6578599"/>
                  </a:lnTo>
                  <a:lnTo>
                    <a:pt x="2197931" y="6553199"/>
                  </a:lnTo>
                  <a:lnTo>
                    <a:pt x="2112858" y="6527799"/>
                  </a:lnTo>
                  <a:lnTo>
                    <a:pt x="2070744" y="6502399"/>
                  </a:lnTo>
                  <a:lnTo>
                    <a:pt x="1987387" y="6476999"/>
                  </a:lnTo>
                  <a:lnTo>
                    <a:pt x="1905217" y="6426199"/>
                  </a:lnTo>
                  <a:lnTo>
                    <a:pt x="1864589" y="6413499"/>
                  </a:lnTo>
                  <a:lnTo>
                    <a:pt x="1824272" y="6388099"/>
                  </a:lnTo>
                  <a:lnTo>
                    <a:pt x="1784269" y="6375399"/>
                  </a:lnTo>
                  <a:lnTo>
                    <a:pt x="1744586" y="6349999"/>
                  </a:lnTo>
                  <a:lnTo>
                    <a:pt x="1627498" y="6273799"/>
                  </a:lnTo>
                  <a:lnTo>
                    <a:pt x="1589137" y="6261099"/>
                  </a:lnTo>
                  <a:lnTo>
                    <a:pt x="1513445" y="6210299"/>
                  </a:lnTo>
                  <a:lnTo>
                    <a:pt x="1402549" y="6134099"/>
                  </a:lnTo>
                  <a:lnTo>
                    <a:pt x="1366306" y="6095999"/>
                  </a:lnTo>
                  <a:lnTo>
                    <a:pt x="1294930" y="6045199"/>
                  </a:lnTo>
                  <a:lnTo>
                    <a:pt x="1225063" y="5994399"/>
                  </a:lnTo>
                  <a:lnTo>
                    <a:pt x="1190707" y="5956299"/>
                  </a:lnTo>
                  <a:lnTo>
                    <a:pt x="1123173" y="5905499"/>
                  </a:lnTo>
                  <a:lnTo>
                    <a:pt x="1090003" y="5867399"/>
                  </a:lnTo>
                  <a:lnTo>
                    <a:pt x="1057237" y="5841999"/>
                  </a:lnTo>
                  <a:lnTo>
                    <a:pt x="1024880" y="5803899"/>
                  </a:lnTo>
                  <a:lnTo>
                    <a:pt x="992937" y="5778499"/>
                  </a:lnTo>
                  <a:lnTo>
                    <a:pt x="961411" y="5740399"/>
                  </a:lnTo>
                  <a:lnTo>
                    <a:pt x="930307" y="5714999"/>
                  </a:lnTo>
                  <a:lnTo>
                    <a:pt x="899630" y="5676899"/>
                  </a:lnTo>
                  <a:lnTo>
                    <a:pt x="869383" y="5651499"/>
                  </a:lnTo>
                  <a:lnTo>
                    <a:pt x="839573" y="5613399"/>
                  </a:lnTo>
                  <a:lnTo>
                    <a:pt x="810202" y="5575299"/>
                  </a:lnTo>
                  <a:lnTo>
                    <a:pt x="781276" y="5549899"/>
                  </a:lnTo>
                  <a:lnTo>
                    <a:pt x="752799" y="5511799"/>
                  </a:lnTo>
                  <a:lnTo>
                    <a:pt x="724775" y="5473699"/>
                  </a:lnTo>
                  <a:lnTo>
                    <a:pt x="697209" y="5435599"/>
                  </a:lnTo>
                  <a:lnTo>
                    <a:pt x="670105" y="5410199"/>
                  </a:lnTo>
                  <a:lnTo>
                    <a:pt x="643468" y="5372099"/>
                  </a:lnTo>
                  <a:lnTo>
                    <a:pt x="617302" y="5333999"/>
                  </a:lnTo>
                  <a:lnTo>
                    <a:pt x="591612" y="5295899"/>
                  </a:lnTo>
                  <a:lnTo>
                    <a:pt x="566403" y="5257799"/>
                  </a:lnTo>
                  <a:lnTo>
                    <a:pt x="541677" y="5219699"/>
                  </a:lnTo>
                  <a:lnTo>
                    <a:pt x="517441" y="5181599"/>
                  </a:lnTo>
                  <a:lnTo>
                    <a:pt x="493699" y="5143499"/>
                  </a:lnTo>
                  <a:lnTo>
                    <a:pt x="470455" y="5105399"/>
                  </a:lnTo>
                  <a:lnTo>
                    <a:pt x="447713" y="5067299"/>
                  </a:lnTo>
                  <a:lnTo>
                    <a:pt x="425478" y="5029199"/>
                  </a:lnTo>
                  <a:lnTo>
                    <a:pt x="403754" y="4991099"/>
                  </a:lnTo>
                  <a:lnTo>
                    <a:pt x="382547" y="4940299"/>
                  </a:lnTo>
                  <a:lnTo>
                    <a:pt x="361859" y="4902199"/>
                  </a:lnTo>
                  <a:lnTo>
                    <a:pt x="341697" y="4864099"/>
                  </a:lnTo>
                  <a:lnTo>
                    <a:pt x="322064" y="4825999"/>
                  </a:lnTo>
                  <a:lnTo>
                    <a:pt x="302965" y="4787899"/>
                  </a:lnTo>
                  <a:lnTo>
                    <a:pt x="284404" y="4737099"/>
                  </a:lnTo>
                  <a:lnTo>
                    <a:pt x="266385" y="4698999"/>
                  </a:lnTo>
                  <a:lnTo>
                    <a:pt x="248914" y="4660899"/>
                  </a:lnTo>
                  <a:lnTo>
                    <a:pt x="231995" y="4610099"/>
                  </a:lnTo>
                  <a:lnTo>
                    <a:pt x="215631" y="4571999"/>
                  </a:lnTo>
                  <a:lnTo>
                    <a:pt x="199828" y="4533899"/>
                  </a:lnTo>
                  <a:lnTo>
                    <a:pt x="184590" y="4483099"/>
                  </a:lnTo>
                  <a:lnTo>
                    <a:pt x="169922" y="4444999"/>
                  </a:lnTo>
                  <a:lnTo>
                    <a:pt x="155827" y="4394199"/>
                  </a:lnTo>
                  <a:lnTo>
                    <a:pt x="142311" y="4356099"/>
                  </a:lnTo>
                  <a:lnTo>
                    <a:pt x="129378" y="4317999"/>
                  </a:lnTo>
                  <a:lnTo>
                    <a:pt x="117033" y="4267199"/>
                  </a:lnTo>
                  <a:lnTo>
                    <a:pt x="105279" y="4229099"/>
                  </a:lnTo>
                  <a:lnTo>
                    <a:pt x="94121" y="4178299"/>
                  </a:lnTo>
                  <a:lnTo>
                    <a:pt x="83564" y="4127499"/>
                  </a:lnTo>
                  <a:lnTo>
                    <a:pt x="73612" y="4089399"/>
                  </a:lnTo>
                  <a:lnTo>
                    <a:pt x="64270" y="4038599"/>
                  </a:lnTo>
                  <a:lnTo>
                    <a:pt x="55543" y="4000499"/>
                  </a:lnTo>
                  <a:lnTo>
                    <a:pt x="47433" y="3949699"/>
                  </a:lnTo>
                  <a:lnTo>
                    <a:pt x="39947" y="3898899"/>
                  </a:lnTo>
                  <a:lnTo>
                    <a:pt x="33088" y="3860799"/>
                  </a:lnTo>
                  <a:lnTo>
                    <a:pt x="26862" y="3809999"/>
                  </a:lnTo>
                  <a:lnTo>
                    <a:pt x="21272" y="3759199"/>
                  </a:lnTo>
                  <a:lnTo>
                    <a:pt x="16322" y="3721099"/>
                  </a:lnTo>
                  <a:lnTo>
                    <a:pt x="12019" y="3670299"/>
                  </a:lnTo>
                  <a:lnTo>
                    <a:pt x="8365" y="3619499"/>
                  </a:lnTo>
                  <a:lnTo>
                    <a:pt x="5365" y="3581399"/>
                  </a:lnTo>
                  <a:lnTo>
                    <a:pt x="3024" y="3530599"/>
                  </a:lnTo>
                  <a:lnTo>
                    <a:pt x="1347" y="3479799"/>
                  </a:lnTo>
                  <a:lnTo>
                    <a:pt x="337" y="3428999"/>
                  </a:lnTo>
                  <a:lnTo>
                    <a:pt x="0" y="3390899"/>
                  </a:lnTo>
                  <a:lnTo>
                    <a:pt x="337" y="3340099"/>
                  </a:lnTo>
                  <a:lnTo>
                    <a:pt x="1347" y="3289299"/>
                  </a:lnTo>
                  <a:lnTo>
                    <a:pt x="3024" y="3238499"/>
                  </a:lnTo>
                  <a:lnTo>
                    <a:pt x="5365" y="3187699"/>
                  </a:lnTo>
                  <a:lnTo>
                    <a:pt x="8365" y="3149599"/>
                  </a:lnTo>
                  <a:lnTo>
                    <a:pt x="12019" y="3098799"/>
                  </a:lnTo>
                  <a:lnTo>
                    <a:pt x="16322" y="3047999"/>
                  </a:lnTo>
                  <a:lnTo>
                    <a:pt x="21272" y="3009899"/>
                  </a:lnTo>
                  <a:lnTo>
                    <a:pt x="26862" y="2959099"/>
                  </a:lnTo>
                  <a:lnTo>
                    <a:pt x="33088" y="2908299"/>
                  </a:lnTo>
                  <a:lnTo>
                    <a:pt x="39947" y="2870199"/>
                  </a:lnTo>
                  <a:lnTo>
                    <a:pt x="47433" y="2819399"/>
                  </a:lnTo>
                  <a:lnTo>
                    <a:pt x="55543" y="2768599"/>
                  </a:lnTo>
                  <a:lnTo>
                    <a:pt x="64270" y="2730499"/>
                  </a:lnTo>
                  <a:lnTo>
                    <a:pt x="73612" y="2679699"/>
                  </a:lnTo>
                  <a:lnTo>
                    <a:pt x="83564" y="2641599"/>
                  </a:lnTo>
                  <a:lnTo>
                    <a:pt x="94121" y="2590799"/>
                  </a:lnTo>
                  <a:lnTo>
                    <a:pt x="105279" y="2539999"/>
                  </a:lnTo>
                  <a:lnTo>
                    <a:pt x="117033" y="2501899"/>
                  </a:lnTo>
                  <a:lnTo>
                    <a:pt x="129378" y="2451099"/>
                  </a:lnTo>
                  <a:lnTo>
                    <a:pt x="142311" y="2412999"/>
                  </a:lnTo>
                  <a:lnTo>
                    <a:pt x="155827" y="2374899"/>
                  </a:lnTo>
                  <a:lnTo>
                    <a:pt x="169922" y="2324099"/>
                  </a:lnTo>
                  <a:lnTo>
                    <a:pt x="184590" y="2285999"/>
                  </a:lnTo>
                  <a:lnTo>
                    <a:pt x="199828" y="2235199"/>
                  </a:lnTo>
                  <a:lnTo>
                    <a:pt x="215631" y="2197099"/>
                  </a:lnTo>
                  <a:lnTo>
                    <a:pt x="231995" y="2158999"/>
                  </a:lnTo>
                  <a:lnTo>
                    <a:pt x="248914" y="2108199"/>
                  </a:lnTo>
                  <a:lnTo>
                    <a:pt x="266385" y="2070099"/>
                  </a:lnTo>
                  <a:lnTo>
                    <a:pt x="284404" y="2031999"/>
                  </a:lnTo>
                  <a:lnTo>
                    <a:pt x="302965" y="1981199"/>
                  </a:lnTo>
                  <a:lnTo>
                    <a:pt x="322064" y="1943099"/>
                  </a:lnTo>
                  <a:lnTo>
                    <a:pt x="341697" y="1904999"/>
                  </a:lnTo>
                  <a:lnTo>
                    <a:pt x="361859" y="1866899"/>
                  </a:lnTo>
                  <a:lnTo>
                    <a:pt x="382547" y="1828799"/>
                  </a:lnTo>
                  <a:lnTo>
                    <a:pt x="403754" y="1777999"/>
                  </a:lnTo>
                  <a:lnTo>
                    <a:pt x="425478" y="1739899"/>
                  </a:lnTo>
                  <a:lnTo>
                    <a:pt x="447713" y="1701799"/>
                  </a:lnTo>
                  <a:lnTo>
                    <a:pt x="470455" y="1663699"/>
                  </a:lnTo>
                  <a:lnTo>
                    <a:pt x="493699" y="1625599"/>
                  </a:lnTo>
                  <a:lnTo>
                    <a:pt x="517441" y="1587499"/>
                  </a:lnTo>
                  <a:lnTo>
                    <a:pt x="541677" y="1549399"/>
                  </a:lnTo>
                  <a:lnTo>
                    <a:pt x="566403" y="1511299"/>
                  </a:lnTo>
                  <a:lnTo>
                    <a:pt x="591612" y="1473199"/>
                  </a:lnTo>
                  <a:lnTo>
                    <a:pt x="617302" y="1435099"/>
                  </a:lnTo>
                  <a:lnTo>
                    <a:pt x="643468" y="1396999"/>
                  </a:lnTo>
                  <a:lnTo>
                    <a:pt x="670105" y="1358899"/>
                  </a:lnTo>
                  <a:lnTo>
                    <a:pt x="697209" y="1333499"/>
                  </a:lnTo>
                  <a:lnTo>
                    <a:pt x="724775" y="1295399"/>
                  </a:lnTo>
                  <a:lnTo>
                    <a:pt x="752799" y="1257299"/>
                  </a:lnTo>
                  <a:lnTo>
                    <a:pt x="781276" y="1219199"/>
                  </a:lnTo>
                  <a:lnTo>
                    <a:pt x="810202" y="1193799"/>
                  </a:lnTo>
                  <a:lnTo>
                    <a:pt x="839573" y="1155699"/>
                  </a:lnTo>
                  <a:lnTo>
                    <a:pt x="869383" y="1117599"/>
                  </a:lnTo>
                  <a:lnTo>
                    <a:pt x="899630" y="1092199"/>
                  </a:lnTo>
                  <a:lnTo>
                    <a:pt x="930307" y="1054099"/>
                  </a:lnTo>
                  <a:lnTo>
                    <a:pt x="961411" y="1028699"/>
                  </a:lnTo>
                  <a:lnTo>
                    <a:pt x="992937" y="990599"/>
                  </a:lnTo>
                  <a:lnTo>
                    <a:pt x="1024880" y="965199"/>
                  </a:lnTo>
                  <a:lnTo>
                    <a:pt x="1057237" y="927099"/>
                  </a:lnTo>
                  <a:lnTo>
                    <a:pt x="1090003" y="901699"/>
                  </a:lnTo>
                  <a:lnTo>
                    <a:pt x="1123173" y="863599"/>
                  </a:lnTo>
                  <a:lnTo>
                    <a:pt x="1190707" y="812799"/>
                  </a:lnTo>
                  <a:lnTo>
                    <a:pt x="1225063" y="774699"/>
                  </a:lnTo>
                  <a:lnTo>
                    <a:pt x="1294930" y="723899"/>
                  </a:lnTo>
                  <a:lnTo>
                    <a:pt x="1366306" y="673099"/>
                  </a:lnTo>
                  <a:lnTo>
                    <a:pt x="1402549" y="634999"/>
                  </a:lnTo>
                  <a:lnTo>
                    <a:pt x="1476123" y="584199"/>
                  </a:lnTo>
                  <a:lnTo>
                    <a:pt x="1589137" y="507999"/>
                  </a:lnTo>
                  <a:lnTo>
                    <a:pt x="1627498" y="495299"/>
                  </a:lnTo>
                  <a:lnTo>
                    <a:pt x="1666196" y="469899"/>
                  </a:lnTo>
                  <a:lnTo>
                    <a:pt x="1784269" y="393699"/>
                  </a:lnTo>
                  <a:lnTo>
                    <a:pt x="1824272" y="380999"/>
                  </a:lnTo>
                  <a:lnTo>
                    <a:pt x="1864589" y="355599"/>
                  </a:lnTo>
                  <a:lnTo>
                    <a:pt x="1905217" y="342899"/>
                  </a:lnTo>
                  <a:lnTo>
                    <a:pt x="1987387" y="292099"/>
                  </a:lnTo>
                  <a:lnTo>
                    <a:pt x="2070744" y="266699"/>
                  </a:lnTo>
                  <a:lnTo>
                    <a:pt x="2112858" y="241299"/>
                  </a:lnTo>
                  <a:lnTo>
                    <a:pt x="2197931" y="215899"/>
                  </a:lnTo>
                  <a:lnTo>
                    <a:pt x="2240883" y="190499"/>
                  </a:lnTo>
                  <a:lnTo>
                    <a:pt x="2684524" y="63499"/>
                  </a:lnTo>
                  <a:lnTo>
                    <a:pt x="4097275" y="63499"/>
                  </a:lnTo>
                  <a:lnTo>
                    <a:pt x="4583868" y="203199"/>
                  </a:lnTo>
                  <a:lnTo>
                    <a:pt x="3198738" y="203199"/>
                  </a:lnTo>
                  <a:lnTo>
                    <a:pt x="3151158" y="215899"/>
                  </a:lnTo>
                  <a:lnTo>
                    <a:pt x="3056587" y="215899"/>
                  </a:lnTo>
                  <a:lnTo>
                    <a:pt x="3009606" y="228599"/>
                  </a:lnTo>
                  <a:lnTo>
                    <a:pt x="2962834" y="228599"/>
                  </a:lnTo>
                  <a:lnTo>
                    <a:pt x="2916276" y="241299"/>
                  </a:lnTo>
                  <a:lnTo>
                    <a:pt x="2869938" y="241299"/>
                  </a:lnTo>
                  <a:lnTo>
                    <a:pt x="2777941" y="266699"/>
                  </a:lnTo>
                  <a:lnTo>
                    <a:pt x="2732292" y="266699"/>
                  </a:lnTo>
                  <a:lnTo>
                    <a:pt x="2289818" y="393699"/>
                  </a:lnTo>
                  <a:lnTo>
                    <a:pt x="2247084" y="419099"/>
                  </a:lnTo>
                  <a:lnTo>
                    <a:pt x="2162505" y="444499"/>
                  </a:lnTo>
                  <a:lnTo>
                    <a:pt x="2120671" y="469899"/>
                  </a:lnTo>
                  <a:lnTo>
                    <a:pt x="2079147" y="482599"/>
                  </a:lnTo>
                  <a:lnTo>
                    <a:pt x="2037939" y="507999"/>
                  </a:lnTo>
                  <a:lnTo>
                    <a:pt x="1997051" y="520699"/>
                  </a:lnTo>
                  <a:lnTo>
                    <a:pt x="1956489" y="546099"/>
                  </a:lnTo>
                  <a:lnTo>
                    <a:pt x="1916257" y="558799"/>
                  </a:lnTo>
                  <a:lnTo>
                    <a:pt x="1797594" y="634999"/>
                  </a:lnTo>
                  <a:lnTo>
                    <a:pt x="1758735" y="647699"/>
                  </a:lnTo>
                  <a:lnTo>
                    <a:pt x="1644311" y="723899"/>
                  </a:lnTo>
                  <a:lnTo>
                    <a:pt x="1569874" y="774699"/>
                  </a:lnTo>
                  <a:lnTo>
                    <a:pt x="1496961" y="825499"/>
                  </a:lnTo>
                  <a:lnTo>
                    <a:pt x="1425612" y="876299"/>
                  </a:lnTo>
                  <a:lnTo>
                    <a:pt x="1390537" y="914399"/>
                  </a:lnTo>
                  <a:lnTo>
                    <a:pt x="1321609" y="965199"/>
                  </a:lnTo>
                  <a:lnTo>
                    <a:pt x="1287768" y="990599"/>
                  </a:lnTo>
                  <a:lnTo>
                    <a:pt x="1254347" y="1028699"/>
                  </a:lnTo>
                  <a:lnTo>
                    <a:pt x="1221353" y="1054099"/>
                  </a:lnTo>
                  <a:lnTo>
                    <a:pt x="1188790" y="1092199"/>
                  </a:lnTo>
                  <a:lnTo>
                    <a:pt x="1156663" y="1117599"/>
                  </a:lnTo>
                  <a:lnTo>
                    <a:pt x="1124978" y="1155699"/>
                  </a:lnTo>
                  <a:lnTo>
                    <a:pt x="1093740" y="1181099"/>
                  </a:lnTo>
                  <a:lnTo>
                    <a:pt x="1062953" y="1219199"/>
                  </a:lnTo>
                  <a:lnTo>
                    <a:pt x="1032622" y="1244599"/>
                  </a:lnTo>
                  <a:lnTo>
                    <a:pt x="1002753" y="1282699"/>
                  </a:lnTo>
                  <a:lnTo>
                    <a:pt x="973351" y="1320799"/>
                  </a:lnTo>
                  <a:lnTo>
                    <a:pt x="944421" y="1346199"/>
                  </a:lnTo>
                  <a:lnTo>
                    <a:pt x="915967" y="1384299"/>
                  </a:lnTo>
                  <a:lnTo>
                    <a:pt x="887995" y="1422399"/>
                  </a:lnTo>
                  <a:lnTo>
                    <a:pt x="860510" y="1460499"/>
                  </a:lnTo>
                  <a:lnTo>
                    <a:pt x="833516" y="1485899"/>
                  </a:lnTo>
                  <a:lnTo>
                    <a:pt x="807020" y="1523999"/>
                  </a:lnTo>
                  <a:lnTo>
                    <a:pt x="781026" y="1562099"/>
                  </a:lnTo>
                  <a:lnTo>
                    <a:pt x="755538" y="1600199"/>
                  </a:lnTo>
                  <a:lnTo>
                    <a:pt x="730563" y="1638299"/>
                  </a:lnTo>
                  <a:lnTo>
                    <a:pt x="706105" y="1676399"/>
                  </a:lnTo>
                  <a:lnTo>
                    <a:pt x="682168" y="1714499"/>
                  </a:lnTo>
                  <a:lnTo>
                    <a:pt x="658759" y="1752599"/>
                  </a:lnTo>
                  <a:lnTo>
                    <a:pt x="635883" y="1790699"/>
                  </a:lnTo>
                  <a:lnTo>
                    <a:pt x="613543" y="1828799"/>
                  </a:lnTo>
                  <a:lnTo>
                    <a:pt x="591746" y="1866899"/>
                  </a:lnTo>
                  <a:lnTo>
                    <a:pt x="570496" y="1904999"/>
                  </a:lnTo>
                  <a:lnTo>
                    <a:pt x="549799" y="1955799"/>
                  </a:lnTo>
                  <a:lnTo>
                    <a:pt x="529658" y="1993899"/>
                  </a:lnTo>
                  <a:lnTo>
                    <a:pt x="510081" y="2031999"/>
                  </a:lnTo>
                  <a:lnTo>
                    <a:pt x="491071" y="2070099"/>
                  </a:lnTo>
                  <a:lnTo>
                    <a:pt x="472633" y="2108199"/>
                  </a:lnTo>
                  <a:lnTo>
                    <a:pt x="454773" y="2158999"/>
                  </a:lnTo>
                  <a:lnTo>
                    <a:pt x="437496" y="2197099"/>
                  </a:lnTo>
                  <a:lnTo>
                    <a:pt x="420806" y="2235199"/>
                  </a:lnTo>
                  <a:lnTo>
                    <a:pt x="404710" y="2285999"/>
                  </a:lnTo>
                  <a:lnTo>
                    <a:pt x="389210" y="2324099"/>
                  </a:lnTo>
                  <a:lnTo>
                    <a:pt x="374314" y="2374899"/>
                  </a:lnTo>
                  <a:lnTo>
                    <a:pt x="360026" y="2412999"/>
                  </a:lnTo>
                  <a:lnTo>
                    <a:pt x="346350" y="2451099"/>
                  </a:lnTo>
                  <a:lnTo>
                    <a:pt x="333293" y="2501899"/>
                  </a:lnTo>
                  <a:lnTo>
                    <a:pt x="320858" y="2539999"/>
                  </a:lnTo>
                  <a:lnTo>
                    <a:pt x="309051" y="2590799"/>
                  </a:lnTo>
                  <a:lnTo>
                    <a:pt x="297878" y="2641599"/>
                  </a:lnTo>
                  <a:lnTo>
                    <a:pt x="287343" y="2679699"/>
                  </a:lnTo>
                  <a:lnTo>
                    <a:pt x="277450" y="2730499"/>
                  </a:lnTo>
                  <a:lnTo>
                    <a:pt x="268206" y="2768599"/>
                  </a:lnTo>
                  <a:lnTo>
                    <a:pt x="259615" y="2819399"/>
                  </a:lnTo>
                  <a:lnTo>
                    <a:pt x="251683" y="2857499"/>
                  </a:lnTo>
                  <a:lnTo>
                    <a:pt x="244414" y="2908299"/>
                  </a:lnTo>
                  <a:lnTo>
                    <a:pt x="237813" y="2959099"/>
                  </a:lnTo>
                  <a:lnTo>
                    <a:pt x="231886" y="2997199"/>
                  </a:lnTo>
                  <a:lnTo>
                    <a:pt x="226637" y="3047999"/>
                  </a:lnTo>
                  <a:lnTo>
                    <a:pt x="222071" y="3098799"/>
                  </a:lnTo>
                  <a:lnTo>
                    <a:pt x="218194" y="3149599"/>
                  </a:lnTo>
                  <a:lnTo>
                    <a:pt x="215011" y="3187699"/>
                  </a:lnTo>
                  <a:lnTo>
                    <a:pt x="212526" y="3238499"/>
                  </a:lnTo>
                  <a:lnTo>
                    <a:pt x="210745" y="3289299"/>
                  </a:lnTo>
                  <a:lnTo>
                    <a:pt x="209673" y="3340099"/>
                  </a:lnTo>
                  <a:lnTo>
                    <a:pt x="209314" y="3390899"/>
                  </a:lnTo>
                  <a:lnTo>
                    <a:pt x="209673" y="3428999"/>
                  </a:lnTo>
                  <a:lnTo>
                    <a:pt x="210745" y="3479799"/>
                  </a:lnTo>
                  <a:lnTo>
                    <a:pt x="212526" y="3530599"/>
                  </a:lnTo>
                  <a:lnTo>
                    <a:pt x="215011" y="3581399"/>
                  </a:lnTo>
                  <a:lnTo>
                    <a:pt x="218194" y="3619499"/>
                  </a:lnTo>
                  <a:lnTo>
                    <a:pt x="222071" y="3670299"/>
                  </a:lnTo>
                  <a:lnTo>
                    <a:pt x="226637" y="3721099"/>
                  </a:lnTo>
                  <a:lnTo>
                    <a:pt x="231886" y="3771899"/>
                  </a:lnTo>
                  <a:lnTo>
                    <a:pt x="237813" y="3809999"/>
                  </a:lnTo>
                  <a:lnTo>
                    <a:pt x="244414" y="3860799"/>
                  </a:lnTo>
                  <a:lnTo>
                    <a:pt x="251683" y="3911599"/>
                  </a:lnTo>
                  <a:lnTo>
                    <a:pt x="259615" y="3949699"/>
                  </a:lnTo>
                  <a:lnTo>
                    <a:pt x="268206" y="4000499"/>
                  </a:lnTo>
                  <a:lnTo>
                    <a:pt x="277450" y="4038599"/>
                  </a:lnTo>
                  <a:lnTo>
                    <a:pt x="287343" y="4089399"/>
                  </a:lnTo>
                  <a:lnTo>
                    <a:pt x="297878" y="4127499"/>
                  </a:lnTo>
                  <a:lnTo>
                    <a:pt x="309051" y="4178299"/>
                  </a:lnTo>
                  <a:lnTo>
                    <a:pt x="320858" y="4229099"/>
                  </a:lnTo>
                  <a:lnTo>
                    <a:pt x="333293" y="4267199"/>
                  </a:lnTo>
                  <a:lnTo>
                    <a:pt x="346350" y="4317999"/>
                  </a:lnTo>
                  <a:lnTo>
                    <a:pt x="360026" y="4356099"/>
                  </a:lnTo>
                  <a:lnTo>
                    <a:pt x="374314" y="4394199"/>
                  </a:lnTo>
                  <a:lnTo>
                    <a:pt x="389210" y="4444999"/>
                  </a:lnTo>
                  <a:lnTo>
                    <a:pt x="404710" y="4483099"/>
                  </a:lnTo>
                  <a:lnTo>
                    <a:pt x="420806" y="4533899"/>
                  </a:lnTo>
                  <a:lnTo>
                    <a:pt x="437496" y="4571999"/>
                  </a:lnTo>
                  <a:lnTo>
                    <a:pt x="454773" y="4610099"/>
                  </a:lnTo>
                  <a:lnTo>
                    <a:pt x="472633" y="4660899"/>
                  </a:lnTo>
                  <a:lnTo>
                    <a:pt x="491071" y="4698999"/>
                  </a:lnTo>
                  <a:lnTo>
                    <a:pt x="510081" y="4737099"/>
                  </a:lnTo>
                  <a:lnTo>
                    <a:pt x="529658" y="4775199"/>
                  </a:lnTo>
                  <a:lnTo>
                    <a:pt x="549799" y="4813299"/>
                  </a:lnTo>
                  <a:lnTo>
                    <a:pt x="570496" y="4864099"/>
                  </a:lnTo>
                  <a:lnTo>
                    <a:pt x="591746" y="4902199"/>
                  </a:lnTo>
                  <a:lnTo>
                    <a:pt x="613543" y="4940299"/>
                  </a:lnTo>
                  <a:lnTo>
                    <a:pt x="635883" y="4978399"/>
                  </a:lnTo>
                  <a:lnTo>
                    <a:pt x="658759" y="5016499"/>
                  </a:lnTo>
                  <a:lnTo>
                    <a:pt x="682168" y="5054599"/>
                  </a:lnTo>
                  <a:lnTo>
                    <a:pt x="706105" y="5092699"/>
                  </a:lnTo>
                  <a:lnTo>
                    <a:pt x="730563" y="5130799"/>
                  </a:lnTo>
                  <a:lnTo>
                    <a:pt x="755538" y="5168899"/>
                  </a:lnTo>
                  <a:lnTo>
                    <a:pt x="781026" y="5206999"/>
                  </a:lnTo>
                  <a:lnTo>
                    <a:pt x="807020" y="5245099"/>
                  </a:lnTo>
                  <a:lnTo>
                    <a:pt x="833516" y="5283199"/>
                  </a:lnTo>
                  <a:lnTo>
                    <a:pt x="860510" y="5308599"/>
                  </a:lnTo>
                  <a:lnTo>
                    <a:pt x="887995" y="5346699"/>
                  </a:lnTo>
                  <a:lnTo>
                    <a:pt x="915967" y="5384799"/>
                  </a:lnTo>
                  <a:lnTo>
                    <a:pt x="944421" y="5422899"/>
                  </a:lnTo>
                  <a:lnTo>
                    <a:pt x="973351" y="5448299"/>
                  </a:lnTo>
                  <a:lnTo>
                    <a:pt x="1002753" y="5486399"/>
                  </a:lnTo>
                  <a:lnTo>
                    <a:pt x="1032622" y="5524499"/>
                  </a:lnTo>
                  <a:lnTo>
                    <a:pt x="1062953" y="5549899"/>
                  </a:lnTo>
                  <a:lnTo>
                    <a:pt x="1093740" y="5587999"/>
                  </a:lnTo>
                  <a:lnTo>
                    <a:pt x="1124978" y="5613399"/>
                  </a:lnTo>
                  <a:lnTo>
                    <a:pt x="1156663" y="5651499"/>
                  </a:lnTo>
                  <a:lnTo>
                    <a:pt x="1188790" y="5676899"/>
                  </a:lnTo>
                  <a:lnTo>
                    <a:pt x="1221353" y="5714999"/>
                  </a:lnTo>
                  <a:lnTo>
                    <a:pt x="1254347" y="5740399"/>
                  </a:lnTo>
                  <a:lnTo>
                    <a:pt x="1287768" y="5778499"/>
                  </a:lnTo>
                  <a:lnTo>
                    <a:pt x="1355867" y="5829299"/>
                  </a:lnTo>
                  <a:lnTo>
                    <a:pt x="1390537" y="5854699"/>
                  </a:lnTo>
                  <a:lnTo>
                    <a:pt x="1425612" y="5892799"/>
                  </a:lnTo>
                  <a:lnTo>
                    <a:pt x="1496961" y="5943599"/>
                  </a:lnTo>
                  <a:lnTo>
                    <a:pt x="1569874" y="5994399"/>
                  </a:lnTo>
                  <a:lnTo>
                    <a:pt x="1644311" y="6045199"/>
                  </a:lnTo>
                  <a:lnTo>
                    <a:pt x="1758735" y="6121399"/>
                  </a:lnTo>
                  <a:lnTo>
                    <a:pt x="1797594" y="6134099"/>
                  </a:lnTo>
                  <a:lnTo>
                    <a:pt x="1916257" y="6210299"/>
                  </a:lnTo>
                  <a:lnTo>
                    <a:pt x="1956489" y="6222999"/>
                  </a:lnTo>
                  <a:lnTo>
                    <a:pt x="1997051" y="6248399"/>
                  </a:lnTo>
                  <a:lnTo>
                    <a:pt x="2037939" y="6261099"/>
                  </a:lnTo>
                  <a:lnTo>
                    <a:pt x="2079147" y="6286499"/>
                  </a:lnTo>
                  <a:lnTo>
                    <a:pt x="2120671" y="6299199"/>
                  </a:lnTo>
                  <a:lnTo>
                    <a:pt x="2162505" y="6324599"/>
                  </a:lnTo>
                  <a:lnTo>
                    <a:pt x="2247084" y="6349999"/>
                  </a:lnTo>
                  <a:lnTo>
                    <a:pt x="2289818" y="6375399"/>
                  </a:lnTo>
                  <a:lnTo>
                    <a:pt x="2732292" y="6502399"/>
                  </a:lnTo>
                  <a:lnTo>
                    <a:pt x="2777941" y="6502399"/>
                  </a:lnTo>
                  <a:lnTo>
                    <a:pt x="2869938" y="6527799"/>
                  </a:lnTo>
                  <a:lnTo>
                    <a:pt x="2916276" y="6527799"/>
                  </a:lnTo>
                  <a:lnTo>
                    <a:pt x="2962834" y="6540499"/>
                  </a:lnTo>
                  <a:lnTo>
                    <a:pt x="3009606" y="6540499"/>
                  </a:lnTo>
                  <a:lnTo>
                    <a:pt x="3056587" y="6553199"/>
                  </a:lnTo>
                  <a:lnTo>
                    <a:pt x="3151158" y="6553199"/>
                  </a:lnTo>
                  <a:lnTo>
                    <a:pt x="3198738" y="6565899"/>
                  </a:lnTo>
                  <a:lnTo>
                    <a:pt x="4579631" y="6565899"/>
                  </a:lnTo>
                  <a:lnTo>
                    <a:pt x="4094197" y="6705599"/>
                  </a:lnTo>
                  <a:close/>
                </a:path>
                <a:path w="6781800" h="6781800">
                  <a:moveTo>
                    <a:pt x="4579631" y="6565899"/>
                  </a:moveTo>
                  <a:lnTo>
                    <a:pt x="3583061" y="6565899"/>
                  </a:lnTo>
                  <a:lnTo>
                    <a:pt x="3630641" y="6553199"/>
                  </a:lnTo>
                  <a:lnTo>
                    <a:pt x="3725212" y="6553199"/>
                  </a:lnTo>
                  <a:lnTo>
                    <a:pt x="3772193" y="6540499"/>
                  </a:lnTo>
                  <a:lnTo>
                    <a:pt x="3818966" y="6540499"/>
                  </a:lnTo>
                  <a:lnTo>
                    <a:pt x="3865523" y="6527799"/>
                  </a:lnTo>
                  <a:lnTo>
                    <a:pt x="3911861" y="6527799"/>
                  </a:lnTo>
                  <a:lnTo>
                    <a:pt x="4003858" y="6502399"/>
                  </a:lnTo>
                  <a:lnTo>
                    <a:pt x="4049507" y="6502399"/>
                  </a:lnTo>
                  <a:lnTo>
                    <a:pt x="4491981" y="6375399"/>
                  </a:lnTo>
                  <a:lnTo>
                    <a:pt x="4534716" y="6349999"/>
                  </a:lnTo>
                  <a:lnTo>
                    <a:pt x="4619294" y="6324599"/>
                  </a:lnTo>
                  <a:lnTo>
                    <a:pt x="4661128" y="6299199"/>
                  </a:lnTo>
                  <a:lnTo>
                    <a:pt x="4702652" y="6286499"/>
                  </a:lnTo>
                  <a:lnTo>
                    <a:pt x="4743860" y="6261099"/>
                  </a:lnTo>
                  <a:lnTo>
                    <a:pt x="4784748" y="6248399"/>
                  </a:lnTo>
                  <a:lnTo>
                    <a:pt x="4825310" y="6222999"/>
                  </a:lnTo>
                  <a:lnTo>
                    <a:pt x="4865542" y="6210299"/>
                  </a:lnTo>
                  <a:lnTo>
                    <a:pt x="4984205" y="6134099"/>
                  </a:lnTo>
                  <a:lnTo>
                    <a:pt x="5023064" y="6121399"/>
                  </a:lnTo>
                  <a:lnTo>
                    <a:pt x="5137488" y="6045199"/>
                  </a:lnTo>
                  <a:lnTo>
                    <a:pt x="5211925" y="5994399"/>
                  </a:lnTo>
                  <a:lnTo>
                    <a:pt x="5284838" y="5943599"/>
                  </a:lnTo>
                  <a:lnTo>
                    <a:pt x="5356187" y="5892799"/>
                  </a:lnTo>
                  <a:lnTo>
                    <a:pt x="5391262" y="5854699"/>
                  </a:lnTo>
                  <a:lnTo>
                    <a:pt x="5425932" y="5829299"/>
                  </a:lnTo>
                  <a:lnTo>
                    <a:pt x="5494032" y="5778499"/>
                  </a:lnTo>
                  <a:lnTo>
                    <a:pt x="5527452" y="5740399"/>
                  </a:lnTo>
                  <a:lnTo>
                    <a:pt x="5560446" y="5714999"/>
                  </a:lnTo>
                  <a:lnTo>
                    <a:pt x="5593009" y="5676899"/>
                  </a:lnTo>
                  <a:lnTo>
                    <a:pt x="5625136" y="5651499"/>
                  </a:lnTo>
                  <a:lnTo>
                    <a:pt x="5656821" y="5613399"/>
                  </a:lnTo>
                  <a:lnTo>
                    <a:pt x="5688059" y="5587999"/>
                  </a:lnTo>
                  <a:lnTo>
                    <a:pt x="5718846" y="5549899"/>
                  </a:lnTo>
                  <a:lnTo>
                    <a:pt x="5749177" y="5524499"/>
                  </a:lnTo>
                  <a:lnTo>
                    <a:pt x="5779046" y="5486399"/>
                  </a:lnTo>
                  <a:lnTo>
                    <a:pt x="5808448" y="5448299"/>
                  </a:lnTo>
                  <a:lnTo>
                    <a:pt x="5837378" y="5422899"/>
                  </a:lnTo>
                  <a:lnTo>
                    <a:pt x="5865832" y="5384799"/>
                  </a:lnTo>
                  <a:lnTo>
                    <a:pt x="5893804" y="5346699"/>
                  </a:lnTo>
                  <a:lnTo>
                    <a:pt x="5921289" y="5308599"/>
                  </a:lnTo>
                  <a:lnTo>
                    <a:pt x="5948283" y="5283199"/>
                  </a:lnTo>
                  <a:lnTo>
                    <a:pt x="5974779" y="5245099"/>
                  </a:lnTo>
                  <a:lnTo>
                    <a:pt x="6000773" y="5206999"/>
                  </a:lnTo>
                  <a:lnTo>
                    <a:pt x="6026261" y="5168899"/>
                  </a:lnTo>
                  <a:lnTo>
                    <a:pt x="6051236" y="5130799"/>
                  </a:lnTo>
                  <a:lnTo>
                    <a:pt x="6075695" y="5092699"/>
                  </a:lnTo>
                  <a:lnTo>
                    <a:pt x="6099631" y="5054599"/>
                  </a:lnTo>
                  <a:lnTo>
                    <a:pt x="6123040" y="5016499"/>
                  </a:lnTo>
                  <a:lnTo>
                    <a:pt x="6145916" y="4978399"/>
                  </a:lnTo>
                  <a:lnTo>
                    <a:pt x="6168256" y="4940299"/>
                  </a:lnTo>
                  <a:lnTo>
                    <a:pt x="6190053" y="4902199"/>
                  </a:lnTo>
                  <a:lnTo>
                    <a:pt x="6211303" y="4864099"/>
                  </a:lnTo>
                  <a:lnTo>
                    <a:pt x="6232001" y="4813299"/>
                  </a:lnTo>
                  <a:lnTo>
                    <a:pt x="6252141" y="4775199"/>
                  </a:lnTo>
                  <a:lnTo>
                    <a:pt x="6271718" y="4737099"/>
                  </a:lnTo>
                  <a:lnTo>
                    <a:pt x="6290728" y="4698999"/>
                  </a:lnTo>
                  <a:lnTo>
                    <a:pt x="6309166" y="4660899"/>
                  </a:lnTo>
                  <a:lnTo>
                    <a:pt x="6327026" y="4610099"/>
                  </a:lnTo>
                  <a:lnTo>
                    <a:pt x="6344303" y="4571999"/>
                  </a:lnTo>
                  <a:lnTo>
                    <a:pt x="6360993" y="4533899"/>
                  </a:lnTo>
                  <a:lnTo>
                    <a:pt x="6377089" y="4483099"/>
                  </a:lnTo>
                  <a:lnTo>
                    <a:pt x="6392589" y="4444999"/>
                  </a:lnTo>
                  <a:lnTo>
                    <a:pt x="6407485" y="4394199"/>
                  </a:lnTo>
                  <a:lnTo>
                    <a:pt x="6421773" y="4356099"/>
                  </a:lnTo>
                  <a:lnTo>
                    <a:pt x="6435449" y="4317999"/>
                  </a:lnTo>
                  <a:lnTo>
                    <a:pt x="6448506" y="4267199"/>
                  </a:lnTo>
                  <a:lnTo>
                    <a:pt x="6460941" y="4229099"/>
                  </a:lnTo>
                  <a:lnTo>
                    <a:pt x="6472748" y="4178299"/>
                  </a:lnTo>
                  <a:lnTo>
                    <a:pt x="6483921" y="4127499"/>
                  </a:lnTo>
                  <a:lnTo>
                    <a:pt x="6494456" y="4089399"/>
                  </a:lnTo>
                  <a:lnTo>
                    <a:pt x="6504349" y="4038599"/>
                  </a:lnTo>
                  <a:lnTo>
                    <a:pt x="6513593" y="4000499"/>
                  </a:lnTo>
                  <a:lnTo>
                    <a:pt x="6522184" y="3949699"/>
                  </a:lnTo>
                  <a:lnTo>
                    <a:pt x="6530116" y="3911599"/>
                  </a:lnTo>
                  <a:lnTo>
                    <a:pt x="6537385" y="3860799"/>
                  </a:lnTo>
                  <a:lnTo>
                    <a:pt x="6543986" y="3809999"/>
                  </a:lnTo>
                  <a:lnTo>
                    <a:pt x="6549913" y="3771899"/>
                  </a:lnTo>
                  <a:lnTo>
                    <a:pt x="6555162" y="3721099"/>
                  </a:lnTo>
                  <a:lnTo>
                    <a:pt x="6559728" y="3670299"/>
                  </a:lnTo>
                  <a:lnTo>
                    <a:pt x="6563605" y="3619499"/>
                  </a:lnTo>
                  <a:lnTo>
                    <a:pt x="6566788" y="3581399"/>
                  </a:lnTo>
                  <a:lnTo>
                    <a:pt x="6569273" y="3530599"/>
                  </a:lnTo>
                  <a:lnTo>
                    <a:pt x="6571054" y="3479799"/>
                  </a:lnTo>
                  <a:lnTo>
                    <a:pt x="6572126" y="3428999"/>
                  </a:lnTo>
                  <a:lnTo>
                    <a:pt x="6572485" y="3390899"/>
                  </a:lnTo>
                  <a:lnTo>
                    <a:pt x="6572124" y="3340099"/>
                  </a:lnTo>
                  <a:lnTo>
                    <a:pt x="6571043" y="3289299"/>
                  </a:lnTo>
                  <a:lnTo>
                    <a:pt x="6569250" y="3238499"/>
                  </a:lnTo>
                  <a:lnTo>
                    <a:pt x="6566747" y="3187699"/>
                  </a:lnTo>
                  <a:lnTo>
                    <a:pt x="6563542" y="3149599"/>
                  </a:lnTo>
                  <a:lnTo>
                    <a:pt x="6559638" y="3098799"/>
                  </a:lnTo>
                  <a:lnTo>
                    <a:pt x="6555041" y="3047999"/>
                  </a:lnTo>
                  <a:lnTo>
                    <a:pt x="6549757" y="2997199"/>
                  </a:lnTo>
                  <a:lnTo>
                    <a:pt x="6543790" y="2959099"/>
                  </a:lnTo>
                  <a:lnTo>
                    <a:pt x="6537145" y="2908299"/>
                  </a:lnTo>
                  <a:lnTo>
                    <a:pt x="6529829" y="2857499"/>
                  </a:lnTo>
                  <a:lnTo>
                    <a:pt x="6521845" y="2819399"/>
                  </a:lnTo>
                  <a:lnTo>
                    <a:pt x="6513199" y="2768599"/>
                  </a:lnTo>
                  <a:lnTo>
                    <a:pt x="6503897" y="2730499"/>
                  </a:lnTo>
                  <a:lnTo>
                    <a:pt x="6493944" y="2679699"/>
                  </a:lnTo>
                  <a:lnTo>
                    <a:pt x="6483344" y="2641599"/>
                  </a:lnTo>
                  <a:lnTo>
                    <a:pt x="6472103" y="2590799"/>
                  </a:lnTo>
                  <a:lnTo>
                    <a:pt x="6460226" y="2539999"/>
                  </a:lnTo>
                  <a:lnTo>
                    <a:pt x="6447719" y="2501899"/>
                  </a:lnTo>
                  <a:lnTo>
                    <a:pt x="6434586" y="2451099"/>
                  </a:lnTo>
                  <a:lnTo>
                    <a:pt x="6420832" y="2412999"/>
                  </a:lnTo>
                  <a:lnTo>
                    <a:pt x="6406464" y="2374899"/>
                  </a:lnTo>
                  <a:lnTo>
                    <a:pt x="6391486" y="2324099"/>
                  </a:lnTo>
                  <a:lnTo>
                    <a:pt x="6375902" y="2285999"/>
                  </a:lnTo>
                  <a:lnTo>
                    <a:pt x="6359720" y="2235199"/>
                  </a:lnTo>
                  <a:lnTo>
                    <a:pt x="6342943" y="2197099"/>
                  </a:lnTo>
                  <a:lnTo>
                    <a:pt x="6325576" y="2158999"/>
                  </a:lnTo>
                  <a:lnTo>
                    <a:pt x="6307626" y="2108199"/>
                  </a:lnTo>
                  <a:lnTo>
                    <a:pt x="6289097" y="2070099"/>
                  </a:lnTo>
                  <a:lnTo>
                    <a:pt x="6269994" y="2031999"/>
                  </a:lnTo>
                  <a:lnTo>
                    <a:pt x="6250323" y="1993899"/>
                  </a:lnTo>
                  <a:lnTo>
                    <a:pt x="6230089" y="1955799"/>
                  </a:lnTo>
                  <a:lnTo>
                    <a:pt x="6209296" y="1904999"/>
                  </a:lnTo>
                  <a:lnTo>
                    <a:pt x="6187951" y="1866899"/>
                  </a:lnTo>
                  <a:lnTo>
                    <a:pt x="6166058" y="1828799"/>
                  </a:lnTo>
                  <a:lnTo>
                    <a:pt x="6143623" y="1790699"/>
                  </a:lnTo>
                  <a:lnTo>
                    <a:pt x="6120650" y="1752599"/>
                  </a:lnTo>
                  <a:lnTo>
                    <a:pt x="6097145" y="1714499"/>
                  </a:lnTo>
                  <a:lnTo>
                    <a:pt x="6073113" y="1676399"/>
                  </a:lnTo>
                  <a:lnTo>
                    <a:pt x="6048560" y="1638299"/>
                  </a:lnTo>
                  <a:lnTo>
                    <a:pt x="6023490" y="1600199"/>
                  </a:lnTo>
                  <a:lnTo>
                    <a:pt x="5997908" y="1562099"/>
                  </a:lnTo>
                  <a:lnTo>
                    <a:pt x="5971820" y="1523999"/>
                  </a:lnTo>
                  <a:lnTo>
                    <a:pt x="5945232" y="1485899"/>
                  </a:lnTo>
                  <a:lnTo>
                    <a:pt x="5918147" y="1460499"/>
                  </a:lnTo>
                  <a:lnTo>
                    <a:pt x="5890572" y="1422399"/>
                  </a:lnTo>
                  <a:lnTo>
                    <a:pt x="5862512" y="1384299"/>
                  </a:lnTo>
                  <a:lnTo>
                    <a:pt x="5833971" y="1346199"/>
                  </a:lnTo>
                  <a:lnTo>
                    <a:pt x="5804955" y="1320799"/>
                  </a:lnTo>
                  <a:lnTo>
                    <a:pt x="5775470" y="1282699"/>
                  </a:lnTo>
                  <a:lnTo>
                    <a:pt x="5745519" y="1244599"/>
                  </a:lnTo>
                  <a:lnTo>
                    <a:pt x="5715110" y="1219199"/>
                  </a:lnTo>
                  <a:lnTo>
                    <a:pt x="5684246" y="1181099"/>
                  </a:lnTo>
                  <a:lnTo>
                    <a:pt x="5652932" y="1155699"/>
                  </a:lnTo>
                  <a:lnTo>
                    <a:pt x="5621175" y="1117599"/>
                  </a:lnTo>
                  <a:lnTo>
                    <a:pt x="5588980" y="1092199"/>
                  </a:lnTo>
                  <a:lnTo>
                    <a:pt x="5556350" y="1054099"/>
                  </a:lnTo>
                  <a:lnTo>
                    <a:pt x="5523293" y="1028699"/>
                  </a:lnTo>
                  <a:lnTo>
                    <a:pt x="5489812" y="990599"/>
                  </a:lnTo>
                  <a:lnTo>
                    <a:pt x="5455913" y="965199"/>
                  </a:lnTo>
                  <a:lnTo>
                    <a:pt x="5386882" y="914399"/>
                  </a:lnTo>
                  <a:lnTo>
                    <a:pt x="5351761" y="876299"/>
                  </a:lnTo>
                  <a:lnTo>
                    <a:pt x="5280331" y="825499"/>
                  </a:lnTo>
                  <a:lnTo>
                    <a:pt x="5207354" y="774699"/>
                  </a:lnTo>
                  <a:lnTo>
                    <a:pt x="5132871" y="723899"/>
                  </a:lnTo>
                  <a:lnTo>
                    <a:pt x="5018414" y="647699"/>
                  </a:lnTo>
                  <a:lnTo>
                    <a:pt x="4979553" y="634999"/>
                  </a:lnTo>
                  <a:lnTo>
                    <a:pt x="4860921" y="558799"/>
                  </a:lnTo>
                  <a:lnTo>
                    <a:pt x="4820711" y="546099"/>
                  </a:lnTo>
                  <a:lnTo>
                    <a:pt x="4780175" y="520699"/>
                  </a:lnTo>
                  <a:lnTo>
                    <a:pt x="4739321" y="507999"/>
                  </a:lnTo>
                  <a:lnTo>
                    <a:pt x="4698152" y="482599"/>
                  </a:lnTo>
                  <a:lnTo>
                    <a:pt x="4656674" y="469899"/>
                  </a:lnTo>
                  <a:lnTo>
                    <a:pt x="4614893" y="444499"/>
                  </a:lnTo>
                  <a:lnTo>
                    <a:pt x="4530439" y="419099"/>
                  </a:lnTo>
                  <a:lnTo>
                    <a:pt x="4487777" y="393699"/>
                  </a:lnTo>
                  <a:lnTo>
                    <a:pt x="4046444" y="266699"/>
                  </a:lnTo>
                  <a:lnTo>
                    <a:pt x="4000954" y="266699"/>
                  </a:lnTo>
                  <a:lnTo>
                    <a:pt x="3909300" y="241299"/>
                  </a:lnTo>
                  <a:lnTo>
                    <a:pt x="3863147" y="241299"/>
                  </a:lnTo>
                  <a:lnTo>
                    <a:pt x="3816784" y="228599"/>
                  </a:lnTo>
                  <a:lnTo>
                    <a:pt x="3770215" y="228599"/>
                  </a:lnTo>
                  <a:lnTo>
                    <a:pt x="3723446" y="215899"/>
                  </a:lnTo>
                  <a:lnTo>
                    <a:pt x="3629329" y="215899"/>
                  </a:lnTo>
                  <a:lnTo>
                    <a:pt x="3581992" y="203199"/>
                  </a:lnTo>
                  <a:lnTo>
                    <a:pt x="4583868" y="203199"/>
                  </a:lnTo>
                  <a:lnTo>
                    <a:pt x="4626544" y="228599"/>
                  </a:lnTo>
                  <a:lnTo>
                    <a:pt x="4711055" y="253999"/>
                  </a:lnTo>
                  <a:lnTo>
                    <a:pt x="4752880" y="279399"/>
                  </a:lnTo>
                  <a:lnTo>
                    <a:pt x="4794413" y="292099"/>
                  </a:lnTo>
                  <a:lnTo>
                    <a:pt x="4835648" y="317499"/>
                  </a:lnTo>
                  <a:lnTo>
                    <a:pt x="4876582" y="330199"/>
                  </a:lnTo>
                  <a:lnTo>
                    <a:pt x="4957527" y="380999"/>
                  </a:lnTo>
                  <a:lnTo>
                    <a:pt x="4997530" y="393699"/>
                  </a:lnTo>
                  <a:lnTo>
                    <a:pt x="5115603" y="469899"/>
                  </a:lnTo>
                  <a:lnTo>
                    <a:pt x="5154301" y="482599"/>
                  </a:lnTo>
                  <a:lnTo>
                    <a:pt x="5268354" y="558799"/>
                  </a:lnTo>
                  <a:lnTo>
                    <a:pt x="5342643" y="609599"/>
                  </a:lnTo>
                  <a:lnTo>
                    <a:pt x="5415493" y="660399"/>
                  </a:lnTo>
                  <a:lnTo>
                    <a:pt x="5451368" y="685799"/>
                  </a:lnTo>
                  <a:lnTo>
                    <a:pt x="5486869" y="723899"/>
                  </a:lnTo>
                  <a:lnTo>
                    <a:pt x="5556736" y="774699"/>
                  </a:lnTo>
                  <a:lnTo>
                    <a:pt x="5591092" y="800099"/>
                  </a:lnTo>
                  <a:lnTo>
                    <a:pt x="5625057" y="838199"/>
                  </a:lnTo>
                  <a:lnTo>
                    <a:pt x="5691796" y="888999"/>
                  </a:lnTo>
                  <a:lnTo>
                    <a:pt x="5724562" y="927099"/>
                  </a:lnTo>
                  <a:lnTo>
                    <a:pt x="5756919" y="952499"/>
                  </a:lnTo>
                  <a:lnTo>
                    <a:pt x="5788862" y="990599"/>
                  </a:lnTo>
                  <a:lnTo>
                    <a:pt x="5820388" y="1015999"/>
                  </a:lnTo>
                  <a:lnTo>
                    <a:pt x="5851492" y="1054099"/>
                  </a:lnTo>
                  <a:lnTo>
                    <a:pt x="5882169" y="1079499"/>
                  </a:lnTo>
                  <a:lnTo>
                    <a:pt x="5912416" y="1117599"/>
                  </a:lnTo>
                  <a:lnTo>
                    <a:pt x="5942226" y="1155699"/>
                  </a:lnTo>
                  <a:lnTo>
                    <a:pt x="5971597" y="1181099"/>
                  </a:lnTo>
                  <a:lnTo>
                    <a:pt x="6000523" y="1219199"/>
                  </a:lnTo>
                  <a:lnTo>
                    <a:pt x="6029000" y="1257299"/>
                  </a:lnTo>
                  <a:lnTo>
                    <a:pt x="6057024" y="1282699"/>
                  </a:lnTo>
                  <a:lnTo>
                    <a:pt x="6084590" y="1320799"/>
                  </a:lnTo>
                  <a:lnTo>
                    <a:pt x="6111694" y="1358899"/>
                  </a:lnTo>
                  <a:lnTo>
                    <a:pt x="6138331" y="1396999"/>
                  </a:lnTo>
                  <a:lnTo>
                    <a:pt x="6164497" y="1435099"/>
                  </a:lnTo>
                  <a:lnTo>
                    <a:pt x="6190187" y="1473199"/>
                  </a:lnTo>
                  <a:lnTo>
                    <a:pt x="6215397" y="1511299"/>
                  </a:lnTo>
                  <a:lnTo>
                    <a:pt x="6240122" y="1549399"/>
                  </a:lnTo>
                  <a:lnTo>
                    <a:pt x="6264358" y="1587499"/>
                  </a:lnTo>
                  <a:lnTo>
                    <a:pt x="6288100" y="1625599"/>
                  </a:lnTo>
                  <a:lnTo>
                    <a:pt x="6311345" y="1663699"/>
                  </a:lnTo>
                  <a:lnTo>
                    <a:pt x="6334086" y="1701799"/>
                  </a:lnTo>
                  <a:lnTo>
                    <a:pt x="6356321" y="1739899"/>
                  </a:lnTo>
                  <a:lnTo>
                    <a:pt x="6378045" y="1777999"/>
                  </a:lnTo>
                  <a:lnTo>
                    <a:pt x="6399252" y="1816099"/>
                  </a:lnTo>
                  <a:lnTo>
                    <a:pt x="6419940" y="1854199"/>
                  </a:lnTo>
                  <a:lnTo>
                    <a:pt x="6440102" y="1904999"/>
                  </a:lnTo>
                  <a:lnTo>
                    <a:pt x="6459735" y="1943099"/>
                  </a:lnTo>
                  <a:lnTo>
                    <a:pt x="6478834" y="1981199"/>
                  </a:lnTo>
                  <a:lnTo>
                    <a:pt x="6497395" y="2019299"/>
                  </a:lnTo>
                  <a:lnTo>
                    <a:pt x="6515414" y="2070099"/>
                  </a:lnTo>
                  <a:lnTo>
                    <a:pt x="6532885" y="2108199"/>
                  </a:lnTo>
                  <a:lnTo>
                    <a:pt x="6549804" y="2146299"/>
                  </a:lnTo>
                  <a:lnTo>
                    <a:pt x="6566168" y="2197099"/>
                  </a:lnTo>
                  <a:lnTo>
                    <a:pt x="6581971" y="2235199"/>
                  </a:lnTo>
                  <a:lnTo>
                    <a:pt x="6597209" y="2273299"/>
                  </a:lnTo>
                  <a:lnTo>
                    <a:pt x="6611877" y="2324099"/>
                  </a:lnTo>
                  <a:lnTo>
                    <a:pt x="6625972" y="2362199"/>
                  </a:lnTo>
                  <a:lnTo>
                    <a:pt x="6639488" y="2412999"/>
                  </a:lnTo>
                  <a:lnTo>
                    <a:pt x="6652421" y="2451099"/>
                  </a:lnTo>
                  <a:lnTo>
                    <a:pt x="6664766" y="2501899"/>
                  </a:lnTo>
                  <a:lnTo>
                    <a:pt x="6676520" y="2539999"/>
                  </a:lnTo>
                  <a:lnTo>
                    <a:pt x="6687678" y="2590799"/>
                  </a:lnTo>
                  <a:lnTo>
                    <a:pt x="6698235" y="2628899"/>
                  </a:lnTo>
                  <a:lnTo>
                    <a:pt x="6708187" y="2679699"/>
                  </a:lnTo>
                  <a:lnTo>
                    <a:pt x="6717529" y="2717799"/>
                  </a:lnTo>
                  <a:lnTo>
                    <a:pt x="6726257" y="2768599"/>
                  </a:lnTo>
                  <a:lnTo>
                    <a:pt x="6734366" y="2819399"/>
                  </a:lnTo>
                  <a:lnTo>
                    <a:pt x="6741852" y="2857499"/>
                  </a:lnTo>
                  <a:lnTo>
                    <a:pt x="6748711" y="2908299"/>
                  </a:lnTo>
                  <a:lnTo>
                    <a:pt x="6754937" y="2959099"/>
                  </a:lnTo>
                  <a:lnTo>
                    <a:pt x="6760527" y="2997199"/>
                  </a:lnTo>
                  <a:lnTo>
                    <a:pt x="6765477" y="3047999"/>
                  </a:lnTo>
                  <a:lnTo>
                    <a:pt x="6769780" y="3098799"/>
                  </a:lnTo>
                  <a:lnTo>
                    <a:pt x="6773434" y="3149599"/>
                  </a:lnTo>
                  <a:lnTo>
                    <a:pt x="6776434" y="3187699"/>
                  </a:lnTo>
                  <a:lnTo>
                    <a:pt x="6778775" y="3238499"/>
                  </a:lnTo>
                  <a:lnTo>
                    <a:pt x="6780452" y="3289299"/>
                  </a:lnTo>
                  <a:lnTo>
                    <a:pt x="6781462" y="3340099"/>
                  </a:lnTo>
                  <a:lnTo>
                    <a:pt x="6781800" y="3390899"/>
                  </a:lnTo>
                  <a:lnTo>
                    <a:pt x="6781460" y="3428999"/>
                  </a:lnTo>
                  <a:lnTo>
                    <a:pt x="6780443" y="3479799"/>
                  </a:lnTo>
                  <a:lnTo>
                    <a:pt x="6778754" y="3530599"/>
                  </a:lnTo>
                  <a:lnTo>
                    <a:pt x="6776398" y="3581399"/>
                  </a:lnTo>
                  <a:lnTo>
                    <a:pt x="6773378" y="3619499"/>
                  </a:lnTo>
                  <a:lnTo>
                    <a:pt x="6769701" y="3670299"/>
                  </a:lnTo>
                  <a:lnTo>
                    <a:pt x="6765369" y="3721099"/>
                  </a:lnTo>
                  <a:lnTo>
                    <a:pt x="6760388" y="3771899"/>
                  </a:lnTo>
                  <a:lnTo>
                    <a:pt x="6754763" y="3809999"/>
                  </a:lnTo>
                  <a:lnTo>
                    <a:pt x="6748497" y="3860799"/>
                  </a:lnTo>
                  <a:lnTo>
                    <a:pt x="6741596" y="3911599"/>
                  </a:lnTo>
                  <a:lnTo>
                    <a:pt x="6734065" y="3949699"/>
                  </a:lnTo>
                  <a:lnTo>
                    <a:pt x="6725906" y="4000499"/>
                  </a:lnTo>
                  <a:lnTo>
                    <a:pt x="6717127" y="4051299"/>
                  </a:lnTo>
                  <a:lnTo>
                    <a:pt x="6707730" y="4089399"/>
                  </a:lnTo>
                  <a:lnTo>
                    <a:pt x="6697720" y="4140199"/>
                  </a:lnTo>
                  <a:lnTo>
                    <a:pt x="6687103" y="4178299"/>
                  </a:lnTo>
                  <a:lnTo>
                    <a:pt x="6675882" y="4229099"/>
                  </a:lnTo>
                  <a:lnTo>
                    <a:pt x="6664062" y="4267199"/>
                  </a:lnTo>
                  <a:lnTo>
                    <a:pt x="6651648" y="4317999"/>
                  </a:lnTo>
                  <a:lnTo>
                    <a:pt x="6638645" y="4356099"/>
                  </a:lnTo>
                  <a:lnTo>
                    <a:pt x="6625056" y="4406899"/>
                  </a:lnTo>
                  <a:lnTo>
                    <a:pt x="6610888" y="4444999"/>
                  </a:lnTo>
                  <a:lnTo>
                    <a:pt x="6596143" y="4495799"/>
                  </a:lnTo>
                  <a:lnTo>
                    <a:pt x="6580827" y="4533899"/>
                  </a:lnTo>
                  <a:lnTo>
                    <a:pt x="6564944" y="4571999"/>
                  </a:lnTo>
                  <a:lnTo>
                    <a:pt x="6548499" y="4622799"/>
                  </a:lnTo>
                  <a:lnTo>
                    <a:pt x="6531497" y="4660899"/>
                  </a:lnTo>
                  <a:lnTo>
                    <a:pt x="6513942" y="4698999"/>
                  </a:lnTo>
                  <a:lnTo>
                    <a:pt x="6495838" y="4749799"/>
                  </a:lnTo>
                  <a:lnTo>
                    <a:pt x="6477191" y="4787899"/>
                  </a:lnTo>
                  <a:lnTo>
                    <a:pt x="6458005" y="4825999"/>
                  </a:lnTo>
                  <a:lnTo>
                    <a:pt x="6438284" y="4864099"/>
                  </a:lnTo>
                  <a:lnTo>
                    <a:pt x="6418033" y="4914899"/>
                  </a:lnTo>
                  <a:lnTo>
                    <a:pt x="6397256" y="4952999"/>
                  </a:lnTo>
                  <a:lnTo>
                    <a:pt x="6375959" y="4991099"/>
                  </a:lnTo>
                  <a:lnTo>
                    <a:pt x="6354146" y="5029199"/>
                  </a:lnTo>
                  <a:lnTo>
                    <a:pt x="6331821" y="5067299"/>
                  </a:lnTo>
                  <a:lnTo>
                    <a:pt x="6308989" y="5105399"/>
                  </a:lnTo>
                  <a:lnTo>
                    <a:pt x="6285654" y="5143499"/>
                  </a:lnTo>
                  <a:lnTo>
                    <a:pt x="6261822" y="5181599"/>
                  </a:lnTo>
                  <a:lnTo>
                    <a:pt x="6237496" y="5219699"/>
                  </a:lnTo>
                  <a:lnTo>
                    <a:pt x="6212681" y="5257799"/>
                  </a:lnTo>
                  <a:lnTo>
                    <a:pt x="6187383" y="5295899"/>
                  </a:lnTo>
                  <a:lnTo>
                    <a:pt x="6161605" y="5333999"/>
                  </a:lnTo>
                  <a:lnTo>
                    <a:pt x="6135352" y="5372099"/>
                  </a:lnTo>
                  <a:lnTo>
                    <a:pt x="6108628" y="5410199"/>
                  </a:lnTo>
                  <a:lnTo>
                    <a:pt x="6081439" y="5448299"/>
                  </a:lnTo>
                  <a:lnTo>
                    <a:pt x="6053789" y="5486399"/>
                  </a:lnTo>
                  <a:lnTo>
                    <a:pt x="6025682" y="5511799"/>
                  </a:lnTo>
                  <a:lnTo>
                    <a:pt x="5997122" y="5549899"/>
                  </a:lnTo>
                  <a:lnTo>
                    <a:pt x="5968116" y="5587999"/>
                  </a:lnTo>
                  <a:lnTo>
                    <a:pt x="5938667" y="5613399"/>
                  </a:lnTo>
                  <a:lnTo>
                    <a:pt x="5908779" y="5651499"/>
                  </a:lnTo>
                  <a:lnTo>
                    <a:pt x="5878458" y="5689599"/>
                  </a:lnTo>
                  <a:lnTo>
                    <a:pt x="5847707" y="5714999"/>
                  </a:lnTo>
                  <a:lnTo>
                    <a:pt x="5816533" y="5753099"/>
                  </a:lnTo>
                  <a:lnTo>
                    <a:pt x="5784938" y="5778499"/>
                  </a:lnTo>
                  <a:lnTo>
                    <a:pt x="5752928" y="5816599"/>
                  </a:lnTo>
                  <a:lnTo>
                    <a:pt x="5720507" y="5841999"/>
                  </a:lnTo>
                  <a:lnTo>
                    <a:pt x="5687680" y="5880099"/>
                  </a:lnTo>
                  <a:lnTo>
                    <a:pt x="5620826" y="5930899"/>
                  </a:lnTo>
                  <a:lnTo>
                    <a:pt x="5586808" y="5968999"/>
                  </a:lnTo>
                  <a:lnTo>
                    <a:pt x="5517613" y="6019799"/>
                  </a:lnTo>
                  <a:lnTo>
                    <a:pt x="5482445" y="6045199"/>
                  </a:lnTo>
                  <a:lnTo>
                    <a:pt x="5446903" y="6083299"/>
                  </a:lnTo>
                  <a:lnTo>
                    <a:pt x="5374716" y="6134099"/>
                  </a:lnTo>
                  <a:lnTo>
                    <a:pt x="5263744" y="6210299"/>
                  </a:lnTo>
                  <a:lnTo>
                    <a:pt x="5149654" y="6286499"/>
                  </a:lnTo>
                  <a:lnTo>
                    <a:pt x="5110952" y="6299199"/>
                  </a:lnTo>
                  <a:lnTo>
                    <a:pt x="4992896" y="6375399"/>
                  </a:lnTo>
                  <a:lnTo>
                    <a:pt x="4952908" y="6388099"/>
                  </a:lnTo>
                  <a:lnTo>
                    <a:pt x="4872009" y="6438899"/>
                  </a:lnTo>
                  <a:lnTo>
                    <a:pt x="4831106" y="6451599"/>
                  </a:lnTo>
                  <a:lnTo>
                    <a:pt x="4789907" y="6476999"/>
                  </a:lnTo>
                  <a:lnTo>
                    <a:pt x="4748417" y="6489699"/>
                  </a:lnTo>
                  <a:lnTo>
                    <a:pt x="4706639" y="6515099"/>
                  </a:lnTo>
                  <a:lnTo>
                    <a:pt x="4622242" y="6540499"/>
                  </a:lnTo>
                  <a:lnTo>
                    <a:pt x="4579631" y="6565899"/>
                  </a:lnTo>
                  <a:close/>
                </a:path>
                <a:path w="6781800" h="6781800">
                  <a:moveTo>
                    <a:pt x="3956969" y="6730999"/>
                  </a:moveTo>
                  <a:lnTo>
                    <a:pt x="2822220" y="6730999"/>
                  </a:lnTo>
                  <a:lnTo>
                    <a:pt x="2730203" y="6705599"/>
                  </a:lnTo>
                  <a:lnTo>
                    <a:pt x="4048666" y="6705599"/>
                  </a:lnTo>
                  <a:lnTo>
                    <a:pt x="3956969" y="6730999"/>
                  </a:lnTo>
                  <a:close/>
                </a:path>
                <a:path w="6781800" h="6781800">
                  <a:moveTo>
                    <a:pt x="3864453" y="6743699"/>
                  </a:moveTo>
                  <a:lnTo>
                    <a:pt x="2915085" y="6743699"/>
                  </a:lnTo>
                  <a:lnTo>
                    <a:pt x="2868549" y="6730999"/>
                  </a:lnTo>
                  <a:lnTo>
                    <a:pt x="3910811" y="6730999"/>
                  </a:lnTo>
                  <a:lnTo>
                    <a:pt x="3864453" y="6743699"/>
                  </a:lnTo>
                  <a:close/>
                </a:path>
                <a:path w="6781800" h="6781800">
                  <a:moveTo>
                    <a:pt x="3771157" y="6756399"/>
                  </a:moveTo>
                  <a:lnTo>
                    <a:pt x="3008765" y="6756399"/>
                  </a:lnTo>
                  <a:lnTo>
                    <a:pt x="2961826" y="6743699"/>
                  </a:lnTo>
                  <a:lnTo>
                    <a:pt x="3817901" y="6743699"/>
                  </a:lnTo>
                  <a:lnTo>
                    <a:pt x="3771157" y="6756399"/>
                  </a:lnTo>
                  <a:close/>
                </a:path>
                <a:path w="6781800" h="6781800">
                  <a:moveTo>
                    <a:pt x="3677117" y="6769099"/>
                  </a:moveTo>
                  <a:lnTo>
                    <a:pt x="3103221" y="6769099"/>
                  </a:lnTo>
                  <a:lnTo>
                    <a:pt x="3055898" y="6756399"/>
                  </a:lnTo>
                  <a:lnTo>
                    <a:pt x="3724228" y="6756399"/>
                  </a:lnTo>
                  <a:lnTo>
                    <a:pt x="3677117" y="6769099"/>
                  </a:lnTo>
                  <a:close/>
                </a:path>
                <a:path w="6781800" h="6781800">
                  <a:moveTo>
                    <a:pt x="3390900" y="6781799"/>
                  </a:moveTo>
                  <a:lnTo>
                    <a:pt x="3342530" y="6769099"/>
                  </a:lnTo>
                  <a:lnTo>
                    <a:pt x="3439003" y="6769099"/>
                  </a:lnTo>
                  <a:lnTo>
                    <a:pt x="3390900" y="6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4099" y="9049401"/>
              <a:ext cx="1085848" cy="1104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228" y="9258303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207" y="9777577"/>
              <a:ext cx="3252879" cy="207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207" y="9450867"/>
              <a:ext cx="2051050" cy="290195"/>
            </a:xfrm>
            <a:custGeom>
              <a:avLst/>
              <a:gdLst/>
              <a:ahLst/>
              <a:cxnLst/>
              <a:rect l="l" t="t" r="r" b="b"/>
              <a:pathLst>
                <a:path w="2051050" h="290195">
                  <a:moveTo>
                    <a:pt x="2047154" y="77891"/>
                  </a:moveTo>
                  <a:lnTo>
                    <a:pt x="1977197" y="77891"/>
                  </a:lnTo>
                  <a:lnTo>
                    <a:pt x="1985022" y="66295"/>
                  </a:lnTo>
                  <a:lnTo>
                    <a:pt x="1994466" y="59770"/>
                  </a:lnTo>
                  <a:lnTo>
                    <a:pt x="2003909" y="56897"/>
                  </a:lnTo>
                  <a:lnTo>
                    <a:pt x="2011734" y="56254"/>
                  </a:lnTo>
                  <a:lnTo>
                    <a:pt x="2027214" y="58756"/>
                  </a:lnTo>
                  <a:lnTo>
                    <a:pt x="2040064" y="66532"/>
                  </a:lnTo>
                  <a:lnTo>
                    <a:pt x="2047154" y="77891"/>
                  </a:lnTo>
                  <a:close/>
                </a:path>
                <a:path w="2051050" h="290195">
                  <a:moveTo>
                    <a:pt x="1975039" y="231509"/>
                  </a:moveTo>
                  <a:lnTo>
                    <a:pt x="1936186" y="231509"/>
                  </a:lnTo>
                  <a:lnTo>
                    <a:pt x="1936186" y="60581"/>
                  </a:lnTo>
                  <a:lnTo>
                    <a:pt x="1977197" y="60581"/>
                  </a:lnTo>
                  <a:lnTo>
                    <a:pt x="1977197" y="77891"/>
                  </a:lnTo>
                  <a:lnTo>
                    <a:pt x="2047154" y="77891"/>
                  </a:lnTo>
                  <a:lnTo>
                    <a:pt x="2048462" y="79987"/>
                  </a:lnTo>
                  <a:lnTo>
                    <a:pt x="2049411" y="88709"/>
                  </a:lnTo>
                  <a:lnTo>
                    <a:pt x="1994466" y="88709"/>
                  </a:lnTo>
                  <a:lnTo>
                    <a:pt x="1985056" y="91346"/>
                  </a:lnTo>
                  <a:lnTo>
                    <a:pt x="1979086" y="98445"/>
                  </a:lnTo>
                  <a:lnTo>
                    <a:pt x="1975950" y="108790"/>
                  </a:lnTo>
                  <a:lnTo>
                    <a:pt x="1975039" y="121163"/>
                  </a:lnTo>
                  <a:lnTo>
                    <a:pt x="1975039" y="231509"/>
                  </a:lnTo>
                  <a:close/>
                </a:path>
                <a:path w="2051050" h="290195">
                  <a:moveTo>
                    <a:pt x="2050587" y="231509"/>
                  </a:moveTo>
                  <a:lnTo>
                    <a:pt x="2011734" y="231509"/>
                  </a:lnTo>
                  <a:lnTo>
                    <a:pt x="2011734" y="116836"/>
                  </a:lnTo>
                  <a:lnTo>
                    <a:pt x="2011160" y="105139"/>
                  </a:lnTo>
                  <a:lnTo>
                    <a:pt x="2008766" y="96282"/>
                  </a:lnTo>
                  <a:lnTo>
                    <a:pt x="2003538" y="90670"/>
                  </a:lnTo>
                  <a:lnTo>
                    <a:pt x="1994466" y="88709"/>
                  </a:lnTo>
                  <a:lnTo>
                    <a:pt x="2049411" y="88709"/>
                  </a:lnTo>
                  <a:lnTo>
                    <a:pt x="2050469" y="98445"/>
                  </a:lnTo>
                  <a:lnTo>
                    <a:pt x="2050587" y="231509"/>
                  </a:lnTo>
                  <a:close/>
                </a:path>
                <a:path w="2051050" h="290195">
                  <a:moveTo>
                    <a:pt x="1843370" y="235837"/>
                  </a:moveTo>
                  <a:lnTo>
                    <a:pt x="1812071" y="230867"/>
                  </a:lnTo>
                  <a:lnTo>
                    <a:pt x="1793724" y="215552"/>
                  </a:lnTo>
                  <a:lnTo>
                    <a:pt x="1785090" y="189284"/>
                  </a:lnTo>
                  <a:lnTo>
                    <a:pt x="1782931" y="151454"/>
                  </a:lnTo>
                  <a:lnTo>
                    <a:pt x="1784179" y="111934"/>
                  </a:lnTo>
                  <a:lnTo>
                    <a:pt x="1791296" y="81947"/>
                  </a:lnTo>
                  <a:lnTo>
                    <a:pt x="1809339" y="62914"/>
                  </a:lnTo>
                  <a:lnTo>
                    <a:pt x="1843370" y="56254"/>
                  </a:lnTo>
                  <a:lnTo>
                    <a:pt x="1877063" y="62914"/>
                  </a:lnTo>
                  <a:lnTo>
                    <a:pt x="1894365" y="81947"/>
                  </a:lnTo>
                  <a:lnTo>
                    <a:pt x="1895342" y="86545"/>
                  </a:lnTo>
                  <a:lnTo>
                    <a:pt x="1843370" y="86545"/>
                  </a:lnTo>
                  <a:lnTo>
                    <a:pt x="1830891" y="89486"/>
                  </a:lnTo>
                  <a:lnTo>
                    <a:pt x="1824483" y="97093"/>
                  </a:lnTo>
                  <a:lnTo>
                    <a:pt x="1822122" y="107539"/>
                  </a:lnTo>
                  <a:lnTo>
                    <a:pt x="1821785" y="119000"/>
                  </a:lnTo>
                  <a:lnTo>
                    <a:pt x="1821785" y="175255"/>
                  </a:lnTo>
                  <a:lnTo>
                    <a:pt x="1822425" y="189115"/>
                  </a:lnTo>
                  <a:lnTo>
                    <a:pt x="1825292" y="198514"/>
                  </a:lnTo>
                  <a:lnTo>
                    <a:pt x="1831801" y="203855"/>
                  </a:lnTo>
                  <a:lnTo>
                    <a:pt x="1843370" y="205546"/>
                  </a:lnTo>
                  <a:lnTo>
                    <a:pt x="1895199" y="205546"/>
                  </a:lnTo>
                  <a:lnTo>
                    <a:pt x="1891936" y="216364"/>
                  </a:lnTo>
                  <a:lnTo>
                    <a:pt x="1874331" y="231171"/>
                  </a:lnTo>
                  <a:lnTo>
                    <a:pt x="1843370" y="235837"/>
                  </a:lnTo>
                  <a:close/>
                </a:path>
                <a:path w="2051050" h="290195">
                  <a:moveTo>
                    <a:pt x="1895199" y="205546"/>
                  </a:moveTo>
                  <a:lnTo>
                    <a:pt x="1843370" y="205546"/>
                  </a:lnTo>
                  <a:lnTo>
                    <a:pt x="1853690" y="203855"/>
                  </a:lnTo>
                  <a:lnTo>
                    <a:pt x="1859559" y="198514"/>
                  </a:lnTo>
                  <a:lnTo>
                    <a:pt x="1862189" y="189115"/>
                  </a:lnTo>
                  <a:lnTo>
                    <a:pt x="1862796" y="175255"/>
                  </a:lnTo>
                  <a:lnTo>
                    <a:pt x="1862796" y="119000"/>
                  </a:lnTo>
                  <a:lnTo>
                    <a:pt x="1862493" y="107539"/>
                  </a:lnTo>
                  <a:lnTo>
                    <a:pt x="1860368" y="97093"/>
                  </a:lnTo>
                  <a:lnTo>
                    <a:pt x="1854601" y="89486"/>
                  </a:lnTo>
                  <a:lnTo>
                    <a:pt x="1843370" y="86545"/>
                  </a:lnTo>
                  <a:lnTo>
                    <a:pt x="1895342" y="86545"/>
                  </a:lnTo>
                  <a:lnTo>
                    <a:pt x="1900739" y="111934"/>
                  </a:lnTo>
                  <a:lnTo>
                    <a:pt x="1901650" y="151454"/>
                  </a:lnTo>
                  <a:lnTo>
                    <a:pt x="1899828" y="190197"/>
                  </a:lnTo>
                  <a:lnTo>
                    <a:pt x="1895199" y="205546"/>
                  </a:lnTo>
                  <a:close/>
                </a:path>
                <a:path w="2051050" h="290195">
                  <a:moveTo>
                    <a:pt x="1744078" y="41109"/>
                  </a:moveTo>
                  <a:lnTo>
                    <a:pt x="1705225" y="41109"/>
                  </a:lnTo>
                  <a:lnTo>
                    <a:pt x="1705225" y="4327"/>
                  </a:lnTo>
                  <a:lnTo>
                    <a:pt x="1744078" y="4327"/>
                  </a:lnTo>
                  <a:lnTo>
                    <a:pt x="1744078" y="41109"/>
                  </a:lnTo>
                  <a:close/>
                </a:path>
                <a:path w="2051050" h="290195">
                  <a:moveTo>
                    <a:pt x="1744078" y="231509"/>
                  </a:moveTo>
                  <a:lnTo>
                    <a:pt x="1705225" y="231509"/>
                  </a:lnTo>
                  <a:lnTo>
                    <a:pt x="1705225" y="60581"/>
                  </a:lnTo>
                  <a:lnTo>
                    <a:pt x="1744078" y="60581"/>
                  </a:lnTo>
                  <a:lnTo>
                    <a:pt x="1744078" y="231509"/>
                  </a:lnTo>
                  <a:close/>
                </a:path>
                <a:path w="2051050" h="290195">
                  <a:moveTo>
                    <a:pt x="1657738" y="60581"/>
                  </a:moveTo>
                  <a:lnTo>
                    <a:pt x="1618884" y="60581"/>
                  </a:lnTo>
                  <a:lnTo>
                    <a:pt x="1618884" y="12981"/>
                  </a:lnTo>
                  <a:lnTo>
                    <a:pt x="1657738" y="12981"/>
                  </a:lnTo>
                  <a:lnTo>
                    <a:pt x="1657738" y="60581"/>
                  </a:lnTo>
                  <a:close/>
                </a:path>
                <a:path w="2051050" h="290195">
                  <a:moveTo>
                    <a:pt x="1675006" y="88709"/>
                  </a:moveTo>
                  <a:lnTo>
                    <a:pt x="1603775" y="88709"/>
                  </a:lnTo>
                  <a:lnTo>
                    <a:pt x="1603775" y="60581"/>
                  </a:lnTo>
                  <a:lnTo>
                    <a:pt x="1675006" y="60581"/>
                  </a:lnTo>
                  <a:lnTo>
                    <a:pt x="1675006" y="88709"/>
                  </a:lnTo>
                  <a:close/>
                </a:path>
                <a:path w="2051050" h="290195">
                  <a:moveTo>
                    <a:pt x="1656220" y="233842"/>
                  </a:moveTo>
                  <a:lnTo>
                    <a:pt x="1638041" y="232321"/>
                  </a:lnTo>
                  <a:lnTo>
                    <a:pt x="1624314" y="223903"/>
                  </a:lnTo>
                  <a:lnTo>
                    <a:pt x="1618884" y="205546"/>
                  </a:lnTo>
                  <a:lnTo>
                    <a:pt x="1618884" y="88709"/>
                  </a:lnTo>
                  <a:lnTo>
                    <a:pt x="1657738" y="88709"/>
                  </a:lnTo>
                  <a:lnTo>
                    <a:pt x="1657738" y="194727"/>
                  </a:lnTo>
                  <a:lnTo>
                    <a:pt x="1659896" y="203382"/>
                  </a:lnTo>
                  <a:lnTo>
                    <a:pt x="1675006" y="203382"/>
                  </a:lnTo>
                  <a:lnTo>
                    <a:pt x="1675006" y="231509"/>
                  </a:lnTo>
                  <a:lnTo>
                    <a:pt x="1656220" y="233842"/>
                  </a:lnTo>
                  <a:close/>
                </a:path>
                <a:path w="2051050" h="290195">
                  <a:moveTo>
                    <a:pt x="1675006" y="203382"/>
                  </a:moveTo>
                  <a:lnTo>
                    <a:pt x="1659896" y="203382"/>
                  </a:lnTo>
                  <a:lnTo>
                    <a:pt x="1670689" y="201218"/>
                  </a:lnTo>
                  <a:lnTo>
                    <a:pt x="1675006" y="201218"/>
                  </a:lnTo>
                  <a:lnTo>
                    <a:pt x="1675006" y="203382"/>
                  </a:lnTo>
                  <a:close/>
                </a:path>
                <a:path w="2051050" h="290195">
                  <a:moveTo>
                    <a:pt x="1508800" y="231509"/>
                  </a:moveTo>
                  <a:lnTo>
                    <a:pt x="1469947" y="231509"/>
                  </a:lnTo>
                  <a:lnTo>
                    <a:pt x="1469947" y="4327"/>
                  </a:lnTo>
                  <a:lnTo>
                    <a:pt x="1508800" y="4327"/>
                  </a:lnTo>
                  <a:lnTo>
                    <a:pt x="1508800" y="127654"/>
                  </a:lnTo>
                  <a:lnTo>
                    <a:pt x="1546844" y="127654"/>
                  </a:lnTo>
                  <a:lnTo>
                    <a:pt x="1545495" y="129818"/>
                  </a:lnTo>
                  <a:lnTo>
                    <a:pt x="1558584" y="162273"/>
                  </a:lnTo>
                  <a:lnTo>
                    <a:pt x="1519593" y="162273"/>
                  </a:lnTo>
                  <a:lnTo>
                    <a:pt x="1508800" y="179582"/>
                  </a:lnTo>
                  <a:lnTo>
                    <a:pt x="1508800" y="231509"/>
                  </a:lnTo>
                  <a:close/>
                </a:path>
                <a:path w="2051050" h="290195">
                  <a:moveTo>
                    <a:pt x="1546844" y="127654"/>
                  </a:moveTo>
                  <a:lnTo>
                    <a:pt x="1508800" y="127654"/>
                  </a:lnTo>
                  <a:lnTo>
                    <a:pt x="1545495" y="60581"/>
                  </a:lnTo>
                  <a:lnTo>
                    <a:pt x="1588665" y="60581"/>
                  </a:lnTo>
                  <a:lnTo>
                    <a:pt x="1546844" y="127654"/>
                  </a:lnTo>
                  <a:close/>
                </a:path>
                <a:path w="2051050" h="290195">
                  <a:moveTo>
                    <a:pt x="1586507" y="231509"/>
                  </a:moveTo>
                  <a:lnTo>
                    <a:pt x="1543336" y="231509"/>
                  </a:lnTo>
                  <a:lnTo>
                    <a:pt x="1519593" y="162273"/>
                  </a:lnTo>
                  <a:lnTo>
                    <a:pt x="1558584" y="162273"/>
                  </a:lnTo>
                  <a:lnTo>
                    <a:pt x="1586507" y="231509"/>
                  </a:lnTo>
                  <a:close/>
                </a:path>
                <a:path w="2051050" h="290195">
                  <a:moveTo>
                    <a:pt x="1353387" y="110345"/>
                  </a:moveTo>
                  <a:lnTo>
                    <a:pt x="1316692" y="110345"/>
                  </a:lnTo>
                  <a:lnTo>
                    <a:pt x="1319098" y="88709"/>
                  </a:lnTo>
                  <a:lnTo>
                    <a:pt x="1319191" y="88134"/>
                  </a:lnTo>
                  <a:lnTo>
                    <a:pt x="1328294" y="71129"/>
                  </a:lnTo>
                  <a:lnTo>
                    <a:pt x="1346743" y="60142"/>
                  </a:lnTo>
                  <a:lnTo>
                    <a:pt x="1377131" y="56254"/>
                  </a:lnTo>
                  <a:lnTo>
                    <a:pt x="1408665" y="60987"/>
                  </a:lnTo>
                  <a:lnTo>
                    <a:pt x="1425428" y="73022"/>
                  </a:lnTo>
                  <a:lnTo>
                    <a:pt x="1431011" y="86545"/>
                  </a:lnTo>
                  <a:lnTo>
                    <a:pt x="1374972" y="86545"/>
                  </a:lnTo>
                  <a:lnTo>
                    <a:pt x="1363404" y="88134"/>
                  </a:lnTo>
                  <a:lnTo>
                    <a:pt x="1356895" y="92766"/>
                  </a:lnTo>
                  <a:lnTo>
                    <a:pt x="1354028" y="100237"/>
                  </a:lnTo>
                  <a:lnTo>
                    <a:pt x="1353387" y="110345"/>
                  </a:lnTo>
                  <a:close/>
                </a:path>
                <a:path w="2051050" h="290195">
                  <a:moveTo>
                    <a:pt x="1362021" y="235837"/>
                  </a:moveTo>
                  <a:lnTo>
                    <a:pt x="1341279" y="232591"/>
                  </a:lnTo>
                  <a:lnTo>
                    <a:pt x="1327215" y="222855"/>
                  </a:lnTo>
                  <a:lnTo>
                    <a:pt x="1319222" y="206627"/>
                  </a:lnTo>
                  <a:lnTo>
                    <a:pt x="1316692" y="183909"/>
                  </a:lnTo>
                  <a:lnTo>
                    <a:pt x="1321549" y="159839"/>
                  </a:lnTo>
                  <a:lnTo>
                    <a:pt x="1334500" y="143882"/>
                  </a:lnTo>
                  <a:lnTo>
                    <a:pt x="1353117" y="132793"/>
                  </a:lnTo>
                  <a:lnTo>
                    <a:pt x="1374972" y="123327"/>
                  </a:lnTo>
                  <a:lnTo>
                    <a:pt x="1385900" y="118019"/>
                  </a:lnTo>
                  <a:lnTo>
                    <a:pt x="1392780" y="111698"/>
                  </a:lnTo>
                  <a:lnTo>
                    <a:pt x="1395613" y="104159"/>
                  </a:lnTo>
                  <a:lnTo>
                    <a:pt x="1394399" y="95200"/>
                  </a:lnTo>
                  <a:lnTo>
                    <a:pt x="1392240" y="88709"/>
                  </a:lnTo>
                  <a:lnTo>
                    <a:pt x="1385765" y="86545"/>
                  </a:lnTo>
                  <a:lnTo>
                    <a:pt x="1431011" y="86545"/>
                  </a:lnTo>
                  <a:lnTo>
                    <a:pt x="1432072" y="89115"/>
                  </a:lnTo>
                  <a:lnTo>
                    <a:pt x="1433252" y="106018"/>
                  </a:lnTo>
                  <a:lnTo>
                    <a:pt x="1433252" y="140636"/>
                  </a:lnTo>
                  <a:lnTo>
                    <a:pt x="1394399" y="140636"/>
                  </a:lnTo>
                  <a:lnTo>
                    <a:pt x="1386305" y="145538"/>
                  </a:lnTo>
                  <a:lnTo>
                    <a:pt x="1378210" y="150643"/>
                  </a:lnTo>
                  <a:lnTo>
                    <a:pt x="1370116" y="156154"/>
                  </a:lnTo>
                  <a:lnTo>
                    <a:pt x="1362021" y="162273"/>
                  </a:lnTo>
                  <a:lnTo>
                    <a:pt x="1355546" y="168764"/>
                  </a:lnTo>
                  <a:lnTo>
                    <a:pt x="1355546" y="183909"/>
                  </a:lnTo>
                  <a:lnTo>
                    <a:pt x="1356456" y="192767"/>
                  </a:lnTo>
                  <a:lnTo>
                    <a:pt x="1359593" y="199596"/>
                  </a:lnTo>
                  <a:lnTo>
                    <a:pt x="1365563" y="203990"/>
                  </a:lnTo>
                  <a:lnTo>
                    <a:pt x="1374972" y="205546"/>
                  </a:lnTo>
                  <a:lnTo>
                    <a:pt x="1433252" y="205546"/>
                  </a:lnTo>
                  <a:lnTo>
                    <a:pt x="1433252" y="214200"/>
                  </a:lnTo>
                  <a:lnTo>
                    <a:pt x="1396557" y="214200"/>
                  </a:lnTo>
                  <a:lnTo>
                    <a:pt x="1389340" y="223058"/>
                  </a:lnTo>
                  <a:lnTo>
                    <a:pt x="1380908" y="229887"/>
                  </a:lnTo>
                  <a:lnTo>
                    <a:pt x="1371667" y="234281"/>
                  </a:lnTo>
                  <a:lnTo>
                    <a:pt x="1362021" y="235837"/>
                  </a:lnTo>
                  <a:close/>
                </a:path>
                <a:path w="2051050" h="290195">
                  <a:moveTo>
                    <a:pt x="1433252" y="205546"/>
                  </a:moveTo>
                  <a:lnTo>
                    <a:pt x="1374972" y="205546"/>
                  </a:lnTo>
                  <a:lnTo>
                    <a:pt x="1388025" y="200880"/>
                  </a:lnTo>
                  <a:lnTo>
                    <a:pt x="1393590" y="189318"/>
                  </a:lnTo>
                  <a:lnTo>
                    <a:pt x="1394702" y="174511"/>
                  </a:lnTo>
                  <a:lnTo>
                    <a:pt x="1394445" y="162273"/>
                  </a:lnTo>
                  <a:lnTo>
                    <a:pt x="1394399" y="140636"/>
                  </a:lnTo>
                  <a:lnTo>
                    <a:pt x="1433252" y="140636"/>
                  </a:lnTo>
                  <a:lnTo>
                    <a:pt x="1433252" y="205546"/>
                  </a:lnTo>
                  <a:close/>
                </a:path>
                <a:path w="2051050" h="290195">
                  <a:moveTo>
                    <a:pt x="1437569" y="231509"/>
                  </a:moveTo>
                  <a:lnTo>
                    <a:pt x="1398716" y="231509"/>
                  </a:lnTo>
                  <a:lnTo>
                    <a:pt x="1396557" y="227182"/>
                  </a:lnTo>
                  <a:lnTo>
                    <a:pt x="1396557" y="214200"/>
                  </a:lnTo>
                  <a:lnTo>
                    <a:pt x="1433252" y="214200"/>
                  </a:lnTo>
                  <a:lnTo>
                    <a:pt x="1433252" y="216364"/>
                  </a:lnTo>
                  <a:lnTo>
                    <a:pt x="1435411" y="222855"/>
                  </a:lnTo>
                  <a:lnTo>
                    <a:pt x="1437569" y="231509"/>
                  </a:lnTo>
                  <a:close/>
                </a:path>
                <a:path w="2051050" h="290195">
                  <a:moveTo>
                    <a:pt x="1290106" y="205546"/>
                  </a:moveTo>
                  <a:lnTo>
                    <a:pt x="1236827" y="205546"/>
                  </a:lnTo>
                  <a:lnTo>
                    <a:pt x="1245293" y="204024"/>
                  </a:lnTo>
                  <a:lnTo>
                    <a:pt x="1251128" y="199866"/>
                  </a:lnTo>
                  <a:lnTo>
                    <a:pt x="1254129" y="193679"/>
                  </a:lnTo>
                  <a:lnTo>
                    <a:pt x="1254096" y="186073"/>
                  </a:lnTo>
                  <a:lnTo>
                    <a:pt x="1251971" y="179988"/>
                  </a:lnTo>
                  <a:lnTo>
                    <a:pt x="1246811" y="174714"/>
                  </a:lnTo>
                  <a:lnTo>
                    <a:pt x="1240436" y="170251"/>
                  </a:lnTo>
                  <a:lnTo>
                    <a:pt x="1234669" y="166600"/>
                  </a:lnTo>
                  <a:lnTo>
                    <a:pt x="1213084" y="151454"/>
                  </a:lnTo>
                  <a:lnTo>
                    <a:pt x="1199829" y="140873"/>
                  </a:lnTo>
                  <a:lnTo>
                    <a:pt x="1189610" y="128466"/>
                  </a:lnTo>
                  <a:lnTo>
                    <a:pt x="1183033" y="114030"/>
                  </a:lnTo>
                  <a:lnTo>
                    <a:pt x="1180706" y="97363"/>
                  </a:lnTo>
                  <a:lnTo>
                    <a:pt x="1184349" y="79987"/>
                  </a:lnTo>
                  <a:lnTo>
                    <a:pt x="1195276" y="67072"/>
                  </a:lnTo>
                  <a:lnTo>
                    <a:pt x="1213489" y="59026"/>
                  </a:lnTo>
                  <a:lnTo>
                    <a:pt x="1238986" y="56254"/>
                  </a:lnTo>
                  <a:lnTo>
                    <a:pt x="1262898" y="59872"/>
                  </a:lnTo>
                  <a:lnTo>
                    <a:pt x="1279728" y="70588"/>
                  </a:lnTo>
                  <a:lnTo>
                    <a:pt x="1288742" y="86545"/>
                  </a:lnTo>
                  <a:lnTo>
                    <a:pt x="1226035" y="86545"/>
                  </a:lnTo>
                  <a:lnTo>
                    <a:pt x="1219559" y="90872"/>
                  </a:lnTo>
                  <a:lnTo>
                    <a:pt x="1219559" y="110345"/>
                  </a:lnTo>
                  <a:lnTo>
                    <a:pt x="1226035" y="114673"/>
                  </a:lnTo>
                  <a:lnTo>
                    <a:pt x="1234669" y="119000"/>
                  </a:lnTo>
                  <a:lnTo>
                    <a:pt x="1267047" y="140636"/>
                  </a:lnTo>
                  <a:lnTo>
                    <a:pt x="1292949" y="175255"/>
                  </a:lnTo>
                  <a:lnTo>
                    <a:pt x="1293252" y="197499"/>
                  </a:lnTo>
                  <a:lnTo>
                    <a:pt x="1290106" y="205546"/>
                  </a:lnTo>
                  <a:close/>
                </a:path>
                <a:path w="2051050" h="290195">
                  <a:moveTo>
                    <a:pt x="1292949" y="112509"/>
                  </a:moveTo>
                  <a:lnTo>
                    <a:pt x="1254096" y="112509"/>
                  </a:lnTo>
                  <a:lnTo>
                    <a:pt x="1254129" y="100237"/>
                  </a:lnTo>
                  <a:lnTo>
                    <a:pt x="1251128" y="92225"/>
                  </a:lnTo>
                  <a:lnTo>
                    <a:pt x="1245293" y="87864"/>
                  </a:lnTo>
                  <a:lnTo>
                    <a:pt x="1236827" y="86545"/>
                  </a:lnTo>
                  <a:lnTo>
                    <a:pt x="1288742" y="86545"/>
                  </a:lnTo>
                  <a:lnTo>
                    <a:pt x="1289677" y="88202"/>
                  </a:lnTo>
                  <a:lnTo>
                    <a:pt x="1292949" y="112509"/>
                  </a:lnTo>
                  <a:close/>
                </a:path>
                <a:path w="2051050" h="290195">
                  <a:moveTo>
                    <a:pt x="1234669" y="235837"/>
                  </a:moveTo>
                  <a:lnTo>
                    <a:pt x="1216187" y="233673"/>
                  </a:lnTo>
                  <a:lnTo>
                    <a:pt x="1196895" y="225018"/>
                  </a:lnTo>
                  <a:lnTo>
                    <a:pt x="1182460" y="206627"/>
                  </a:lnTo>
                  <a:lnTo>
                    <a:pt x="1178548" y="175255"/>
                  </a:lnTo>
                  <a:lnTo>
                    <a:pt x="1219559" y="175255"/>
                  </a:lnTo>
                  <a:lnTo>
                    <a:pt x="1219222" y="192767"/>
                  </a:lnTo>
                  <a:lnTo>
                    <a:pt x="1223337" y="201759"/>
                  </a:lnTo>
                  <a:lnTo>
                    <a:pt x="1229880" y="205072"/>
                  </a:lnTo>
                  <a:lnTo>
                    <a:pt x="1236827" y="205546"/>
                  </a:lnTo>
                  <a:lnTo>
                    <a:pt x="1290106" y="205546"/>
                  </a:lnTo>
                  <a:lnTo>
                    <a:pt x="1285664" y="216905"/>
                  </a:lnTo>
                  <a:lnTo>
                    <a:pt x="1267148" y="230630"/>
                  </a:lnTo>
                  <a:lnTo>
                    <a:pt x="1234669" y="235837"/>
                  </a:lnTo>
                  <a:close/>
                </a:path>
                <a:path w="2051050" h="290195">
                  <a:moveTo>
                    <a:pt x="1074939" y="235837"/>
                  </a:moveTo>
                  <a:lnTo>
                    <a:pt x="1053961" y="231002"/>
                  </a:lnTo>
                  <a:lnTo>
                    <a:pt x="1041482" y="218257"/>
                  </a:lnTo>
                  <a:lnTo>
                    <a:pt x="1035479" y="200238"/>
                  </a:lnTo>
                  <a:lnTo>
                    <a:pt x="1033927" y="179582"/>
                  </a:lnTo>
                  <a:lnTo>
                    <a:pt x="1033927" y="116836"/>
                  </a:lnTo>
                  <a:lnTo>
                    <a:pt x="1037603" y="87289"/>
                  </a:lnTo>
                  <a:lnTo>
                    <a:pt x="1045529" y="68695"/>
                  </a:lnTo>
                  <a:lnTo>
                    <a:pt x="1057907" y="59026"/>
                  </a:lnTo>
                  <a:lnTo>
                    <a:pt x="1074939" y="56254"/>
                  </a:lnTo>
                  <a:lnTo>
                    <a:pt x="1086710" y="57505"/>
                  </a:lnTo>
                  <a:lnTo>
                    <a:pt x="1096254" y="61393"/>
                  </a:lnTo>
                  <a:lnTo>
                    <a:pt x="1103775" y="68120"/>
                  </a:lnTo>
                  <a:lnTo>
                    <a:pt x="1109475" y="77891"/>
                  </a:lnTo>
                  <a:lnTo>
                    <a:pt x="1148328" y="77891"/>
                  </a:lnTo>
                  <a:lnTo>
                    <a:pt x="1148328" y="86545"/>
                  </a:lnTo>
                  <a:lnTo>
                    <a:pt x="1092207" y="86545"/>
                  </a:lnTo>
                  <a:lnTo>
                    <a:pt x="1082528" y="89182"/>
                  </a:lnTo>
                  <a:lnTo>
                    <a:pt x="1077907" y="96282"/>
                  </a:lnTo>
                  <a:lnTo>
                    <a:pt x="1076119" y="106627"/>
                  </a:lnTo>
                  <a:lnTo>
                    <a:pt x="1074939" y="119000"/>
                  </a:lnTo>
                  <a:lnTo>
                    <a:pt x="1074939" y="175255"/>
                  </a:lnTo>
                  <a:lnTo>
                    <a:pt x="1075816" y="187290"/>
                  </a:lnTo>
                  <a:lnTo>
                    <a:pt x="1078716" y="196891"/>
                  </a:lnTo>
                  <a:lnTo>
                    <a:pt x="1084045" y="203247"/>
                  </a:lnTo>
                  <a:lnTo>
                    <a:pt x="1092207" y="205546"/>
                  </a:lnTo>
                  <a:lnTo>
                    <a:pt x="1148328" y="205546"/>
                  </a:lnTo>
                  <a:lnTo>
                    <a:pt x="1148328" y="214200"/>
                  </a:lnTo>
                  <a:lnTo>
                    <a:pt x="1111634" y="214200"/>
                  </a:lnTo>
                  <a:lnTo>
                    <a:pt x="1104686" y="223970"/>
                  </a:lnTo>
                  <a:lnTo>
                    <a:pt x="1096524" y="230698"/>
                  </a:lnTo>
                  <a:lnTo>
                    <a:pt x="1086743" y="234586"/>
                  </a:lnTo>
                  <a:lnTo>
                    <a:pt x="1074939" y="235837"/>
                  </a:lnTo>
                  <a:close/>
                </a:path>
                <a:path w="2051050" h="290195">
                  <a:moveTo>
                    <a:pt x="1148328" y="77891"/>
                  </a:moveTo>
                  <a:lnTo>
                    <a:pt x="1109475" y="77891"/>
                  </a:lnTo>
                  <a:lnTo>
                    <a:pt x="1109475" y="60581"/>
                  </a:lnTo>
                  <a:lnTo>
                    <a:pt x="1148328" y="60581"/>
                  </a:lnTo>
                  <a:lnTo>
                    <a:pt x="1148328" y="77891"/>
                  </a:lnTo>
                  <a:close/>
                </a:path>
                <a:path w="2051050" h="290195">
                  <a:moveTo>
                    <a:pt x="1148328" y="205546"/>
                  </a:moveTo>
                  <a:lnTo>
                    <a:pt x="1092207" y="205546"/>
                  </a:lnTo>
                  <a:lnTo>
                    <a:pt x="1100706" y="203551"/>
                  </a:lnTo>
                  <a:lnTo>
                    <a:pt x="1106777" y="197702"/>
                  </a:lnTo>
                  <a:lnTo>
                    <a:pt x="1110420" y="188203"/>
                  </a:lnTo>
                  <a:lnTo>
                    <a:pt x="1111634" y="175255"/>
                  </a:lnTo>
                  <a:lnTo>
                    <a:pt x="1111517" y="119000"/>
                  </a:lnTo>
                  <a:lnTo>
                    <a:pt x="1111330" y="112103"/>
                  </a:lnTo>
                  <a:lnTo>
                    <a:pt x="1109205" y="100068"/>
                  </a:lnTo>
                  <a:lnTo>
                    <a:pt x="1103438" y="90467"/>
                  </a:lnTo>
                  <a:lnTo>
                    <a:pt x="1092207" y="86545"/>
                  </a:lnTo>
                  <a:lnTo>
                    <a:pt x="1148328" y="86545"/>
                  </a:lnTo>
                  <a:lnTo>
                    <a:pt x="1148328" y="205546"/>
                  </a:lnTo>
                  <a:close/>
                </a:path>
                <a:path w="2051050" h="290195">
                  <a:moveTo>
                    <a:pt x="1142558" y="259637"/>
                  </a:moveTo>
                  <a:lnTo>
                    <a:pt x="1092207" y="259637"/>
                  </a:lnTo>
                  <a:lnTo>
                    <a:pt x="1102528" y="257405"/>
                  </a:lnTo>
                  <a:lnTo>
                    <a:pt x="1108396" y="251523"/>
                  </a:lnTo>
                  <a:lnTo>
                    <a:pt x="1111027" y="243206"/>
                  </a:lnTo>
                  <a:lnTo>
                    <a:pt x="1111576" y="234586"/>
                  </a:lnTo>
                  <a:lnTo>
                    <a:pt x="1111634" y="214200"/>
                  </a:lnTo>
                  <a:lnTo>
                    <a:pt x="1148328" y="214200"/>
                  </a:lnTo>
                  <a:lnTo>
                    <a:pt x="1148328" y="227182"/>
                  </a:lnTo>
                  <a:lnTo>
                    <a:pt x="1146136" y="251591"/>
                  </a:lnTo>
                  <a:lnTo>
                    <a:pt x="1142558" y="259637"/>
                  </a:lnTo>
                  <a:close/>
                </a:path>
                <a:path w="2051050" h="290195">
                  <a:moveTo>
                    <a:pt x="1085732" y="289928"/>
                  </a:moveTo>
                  <a:lnTo>
                    <a:pt x="1067350" y="287798"/>
                  </a:lnTo>
                  <a:lnTo>
                    <a:pt x="1052005" y="281003"/>
                  </a:lnTo>
                  <a:lnTo>
                    <a:pt x="1041111" y="268933"/>
                  </a:lnTo>
                  <a:lnTo>
                    <a:pt x="1036086" y="250982"/>
                  </a:lnTo>
                  <a:lnTo>
                    <a:pt x="1077098" y="250982"/>
                  </a:lnTo>
                  <a:lnTo>
                    <a:pt x="1077098" y="255309"/>
                  </a:lnTo>
                  <a:lnTo>
                    <a:pt x="1079256" y="257473"/>
                  </a:lnTo>
                  <a:lnTo>
                    <a:pt x="1083573" y="259637"/>
                  </a:lnTo>
                  <a:lnTo>
                    <a:pt x="1142558" y="259637"/>
                  </a:lnTo>
                  <a:lnTo>
                    <a:pt x="1137266" y="271537"/>
                  </a:lnTo>
                  <a:lnTo>
                    <a:pt x="1118278" y="284992"/>
                  </a:lnTo>
                  <a:lnTo>
                    <a:pt x="1085732" y="289928"/>
                  </a:lnTo>
                  <a:close/>
                </a:path>
                <a:path w="2051050" h="290195">
                  <a:moveTo>
                    <a:pt x="997233" y="41109"/>
                  </a:moveTo>
                  <a:lnTo>
                    <a:pt x="958379" y="41109"/>
                  </a:lnTo>
                  <a:lnTo>
                    <a:pt x="958379" y="4327"/>
                  </a:lnTo>
                  <a:lnTo>
                    <a:pt x="997233" y="4327"/>
                  </a:lnTo>
                  <a:lnTo>
                    <a:pt x="997233" y="41109"/>
                  </a:lnTo>
                  <a:close/>
                </a:path>
                <a:path w="2051050" h="290195">
                  <a:moveTo>
                    <a:pt x="997233" y="231509"/>
                  </a:moveTo>
                  <a:lnTo>
                    <a:pt x="958379" y="231509"/>
                  </a:lnTo>
                  <a:lnTo>
                    <a:pt x="958379" y="60581"/>
                  </a:lnTo>
                  <a:lnTo>
                    <a:pt x="997233" y="60581"/>
                  </a:lnTo>
                  <a:lnTo>
                    <a:pt x="997233" y="231509"/>
                  </a:lnTo>
                  <a:close/>
                </a:path>
                <a:path w="2051050" h="290195">
                  <a:moveTo>
                    <a:pt x="913935" y="77891"/>
                  </a:moveTo>
                  <a:lnTo>
                    <a:pt x="843978" y="77891"/>
                  </a:lnTo>
                  <a:lnTo>
                    <a:pt x="851803" y="66295"/>
                  </a:lnTo>
                  <a:lnTo>
                    <a:pt x="861246" y="59770"/>
                  </a:lnTo>
                  <a:lnTo>
                    <a:pt x="870690" y="56897"/>
                  </a:lnTo>
                  <a:lnTo>
                    <a:pt x="878514" y="56254"/>
                  </a:lnTo>
                  <a:lnTo>
                    <a:pt x="893995" y="58756"/>
                  </a:lnTo>
                  <a:lnTo>
                    <a:pt x="906845" y="66532"/>
                  </a:lnTo>
                  <a:lnTo>
                    <a:pt x="913935" y="77891"/>
                  </a:lnTo>
                  <a:close/>
                </a:path>
                <a:path w="2051050" h="290195">
                  <a:moveTo>
                    <a:pt x="841820" y="231509"/>
                  </a:moveTo>
                  <a:lnTo>
                    <a:pt x="802966" y="231509"/>
                  </a:lnTo>
                  <a:lnTo>
                    <a:pt x="802966" y="60581"/>
                  </a:lnTo>
                  <a:lnTo>
                    <a:pt x="843978" y="60581"/>
                  </a:lnTo>
                  <a:lnTo>
                    <a:pt x="843978" y="77891"/>
                  </a:lnTo>
                  <a:lnTo>
                    <a:pt x="913935" y="77891"/>
                  </a:lnTo>
                  <a:lnTo>
                    <a:pt x="915243" y="79987"/>
                  </a:lnTo>
                  <a:lnTo>
                    <a:pt x="916191" y="88709"/>
                  </a:lnTo>
                  <a:lnTo>
                    <a:pt x="861246" y="88709"/>
                  </a:lnTo>
                  <a:lnTo>
                    <a:pt x="851836" y="91346"/>
                  </a:lnTo>
                  <a:lnTo>
                    <a:pt x="845867" y="98445"/>
                  </a:lnTo>
                  <a:lnTo>
                    <a:pt x="842730" y="108790"/>
                  </a:lnTo>
                  <a:lnTo>
                    <a:pt x="841820" y="121163"/>
                  </a:lnTo>
                  <a:lnTo>
                    <a:pt x="841820" y="231509"/>
                  </a:lnTo>
                  <a:close/>
                </a:path>
                <a:path w="2051050" h="290195">
                  <a:moveTo>
                    <a:pt x="917368" y="231509"/>
                  </a:moveTo>
                  <a:lnTo>
                    <a:pt x="878514" y="231509"/>
                  </a:lnTo>
                  <a:lnTo>
                    <a:pt x="878514" y="116836"/>
                  </a:lnTo>
                  <a:lnTo>
                    <a:pt x="877941" y="105139"/>
                  </a:lnTo>
                  <a:lnTo>
                    <a:pt x="875546" y="96282"/>
                  </a:lnTo>
                  <a:lnTo>
                    <a:pt x="870319" y="90670"/>
                  </a:lnTo>
                  <a:lnTo>
                    <a:pt x="861246" y="88709"/>
                  </a:lnTo>
                  <a:lnTo>
                    <a:pt x="916191" y="88709"/>
                  </a:lnTo>
                  <a:lnTo>
                    <a:pt x="917250" y="98445"/>
                  </a:lnTo>
                  <a:lnTo>
                    <a:pt x="917368" y="231509"/>
                  </a:lnTo>
                  <a:close/>
                </a:path>
                <a:path w="2051050" h="290195">
                  <a:moveTo>
                    <a:pt x="710150" y="235837"/>
                  </a:moveTo>
                  <a:lnTo>
                    <a:pt x="678852" y="230867"/>
                  </a:lnTo>
                  <a:lnTo>
                    <a:pt x="660505" y="215552"/>
                  </a:lnTo>
                  <a:lnTo>
                    <a:pt x="651870" y="189284"/>
                  </a:lnTo>
                  <a:lnTo>
                    <a:pt x="649712" y="151454"/>
                  </a:lnTo>
                  <a:lnTo>
                    <a:pt x="650960" y="111934"/>
                  </a:lnTo>
                  <a:lnTo>
                    <a:pt x="658076" y="81947"/>
                  </a:lnTo>
                  <a:lnTo>
                    <a:pt x="676120" y="62914"/>
                  </a:lnTo>
                  <a:lnTo>
                    <a:pt x="710150" y="56254"/>
                  </a:lnTo>
                  <a:lnTo>
                    <a:pt x="743843" y="62914"/>
                  </a:lnTo>
                  <a:lnTo>
                    <a:pt x="761145" y="81947"/>
                  </a:lnTo>
                  <a:lnTo>
                    <a:pt x="762123" y="86545"/>
                  </a:lnTo>
                  <a:lnTo>
                    <a:pt x="710150" y="86545"/>
                  </a:lnTo>
                  <a:lnTo>
                    <a:pt x="697671" y="89486"/>
                  </a:lnTo>
                  <a:lnTo>
                    <a:pt x="691263" y="97093"/>
                  </a:lnTo>
                  <a:lnTo>
                    <a:pt x="688902" y="107539"/>
                  </a:lnTo>
                  <a:lnTo>
                    <a:pt x="688565" y="119000"/>
                  </a:lnTo>
                  <a:lnTo>
                    <a:pt x="688565" y="175255"/>
                  </a:lnTo>
                  <a:lnTo>
                    <a:pt x="689206" y="189115"/>
                  </a:lnTo>
                  <a:lnTo>
                    <a:pt x="692073" y="198514"/>
                  </a:lnTo>
                  <a:lnTo>
                    <a:pt x="698582" y="203855"/>
                  </a:lnTo>
                  <a:lnTo>
                    <a:pt x="710150" y="205546"/>
                  </a:lnTo>
                  <a:lnTo>
                    <a:pt x="761980" y="205546"/>
                  </a:lnTo>
                  <a:lnTo>
                    <a:pt x="758717" y="216364"/>
                  </a:lnTo>
                  <a:lnTo>
                    <a:pt x="741111" y="231171"/>
                  </a:lnTo>
                  <a:lnTo>
                    <a:pt x="710150" y="235837"/>
                  </a:lnTo>
                  <a:close/>
                </a:path>
                <a:path w="2051050" h="290195">
                  <a:moveTo>
                    <a:pt x="761980" y="205546"/>
                  </a:moveTo>
                  <a:lnTo>
                    <a:pt x="710150" y="205546"/>
                  </a:lnTo>
                  <a:lnTo>
                    <a:pt x="720471" y="203855"/>
                  </a:lnTo>
                  <a:lnTo>
                    <a:pt x="726339" y="198514"/>
                  </a:lnTo>
                  <a:lnTo>
                    <a:pt x="728970" y="189115"/>
                  </a:lnTo>
                  <a:lnTo>
                    <a:pt x="729577" y="175255"/>
                  </a:lnTo>
                  <a:lnTo>
                    <a:pt x="729577" y="119000"/>
                  </a:lnTo>
                  <a:lnTo>
                    <a:pt x="729273" y="107539"/>
                  </a:lnTo>
                  <a:lnTo>
                    <a:pt x="727149" y="97093"/>
                  </a:lnTo>
                  <a:lnTo>
                    <a:pt x="721381" y="89486"/>
                  </a:lnTo>
                  <a:lnTo>
                    <a:pt x="710150" y="86545"/>
                  </a:lnTo>
                  <a:lnTo>
                    <a:pt x="762123" y="86545"/>
                  </a:lnTo>
                  <a:lnTo>
                    <a:pt x="767520" y="111934"/>
                  </a:lnTo>
                  <a:lnTo>
                    <a:pt x="768430" y="151454"/>
                  </a:lnTo>
                  <a:lnTo>
                    <a:pt x="766609" y="190197"/>
                  </a:lnTo>
                  <a:lnTo>
                    <a:pt x="761980" y="205546"/>
                  </a:lnTo>
                  <a:close/>
                </a:path>
                <a:path w="2051050" h="290195">
                  <a:moveTo>
                    <a:pt x="757638" y="34618"/>
                  </a:moveTo>
                  <a:lnTo>
                    <a:pt x="718784" y="34618"/>
                  </a:lnTo>
                  <a:lnTo>
                    <a:pt x="718784" y="0"/>
                  </a:lnTo>
                  <a:lnTo>
                    <a:pt x="757638" y="0"/>
                  </a:lnTo>
                  <a:lnTo>
                    <a:pt x="757638" y="34618"/>
                  </a:lnTo>
                  <a:close/>
                </a:path>
                <a:path w="2051050" h="290195">
                  <a:moveTo>
                    <a:pt x="699358" y="34618"/>
                  </a:moveTo>
                  <a:lnTo>
                    <a:pt x="660505" y="34618"/>
                  </a:lnTo>
                  <a:lnTo>
                    <a:pt x="660505" y="0"/>
                  </a:lnTo>
                  <a:lnTo>
                    <a:pt x="699358" y="0"/>
                  </a:lnTo>
                  <a:lnTo>
                    <a:pt x="699358" y="34618"/>
                  </a:lnTo>
                  <a:close/>
                </a:path>
                <a:path w="2051050" h="290195">
                  <a:moveTo>
                    <a:pt x="552579" y="231509"/>
                  </a:moveTo>
                  <a:lnTo>
                    <a:pt x="513726" y="231509"/>
                  </a:lnTo>
                  <a:lnTo>
                    <a:pt x="513726" y="4327"/>
                  </a:lnTo>
                  <a:lnTo>
                    <a:pt x="552579" y="4327"/>
                  </a:lnTo>
                  <a:lnTo>
                    <a:pt x="552579" y="127654"/>
                  </a:lnTo>
                  <a:lnTo>
                    <a:pt x="590623" y="127654"/>
                  </a:lnTo>
                  <a:lnTo>
                    <a:pt x="589274" y="129818"/>
                  </a:lnTo>
                  <a:lnTo>
                    <a:pt x="602362" y="162273"/>
                  </a:lnTo>
                  <a:lnTo>
                    <a:pt x="563371" y="162273"/>
                  </a:lnTo>
                  <a:lnTo>
                    <a:pt x="552579" y="179582"/>
                  </a:lnTo>
                  <a:lnTo>
                    <a:pt x="552579" y="231509"/>
                  </a:lnTo>
                  <a:close/>
                </a:path>
                <a:path w="2051050" h="290195">
                  <a:moveTo>
                    <a:pt x="590623" y="127654"/>
                  </a:moveTo>
                  <a:lnTo>
                    <a:pt x="552579" y="127654"/>
                  </a:lnTo>
                  <a:lnTo>
                    <a:pt x="589274" y="60581"/>
                  </a:lnTo>
                  <a:lnTo>
                    <a:pt x="632444" y="60581"/>
                  </a:lnTo>
                  <a:lnTo>
                    <a:pt x="590623" y="127654"/>
                  </a:lnTo>
                  <a:close/>
                </a:path>
                <a:path w="2051050" h="290195">
                  <a:moveTo>
                    <a:pt x="630285" y="231509"/>
                  </a:moveTo>
                  <a:lnTo>
                    <a:pt x="587115" y="231509"/>
                  </a:lnTo>
                  <a:lnTo>
                    <a:pt x="563371" y="162273"/>
                  </a:lnTo>
                  <a:lnTo>
                    <a:pt x="602362" y="162273"/>
                  </a:lnTo>
                  <a:lnTo>
                    <a:pt x="630285" y="231509"/>
                  </a:lnTo>
                  <a:close/>
                </a:path>
                <a:path w="2051050" h="290195">
                  <a:moveTo>
                    <a:pt x="477031" y="41109"/>
                  </a:moveTo>
                  <a:lnTo>
                    <a:pt x="438178" y="41109"/>
                  </a:lnTo>
                  <a:lnTo>
                    <a:pt x="438178" y="4327"/>
                  </a:lnTo>
                  <a:lnTo>
                    <a:pt x="477031" y="4327"/>
                  </a:lnTo>
                  <a:lnTo>
                    <a:pt x="477031" y="41109"/>
                  </a:lnTo>
                  <a:close/>
                </a:path>
                <a:path w="2051050" h="290195">
                  <a:moveTo>
                    <a:pt x="477031" y="231509"/>
                  </a:moveTo>
                  <a:lnTo>
                    <a:pt x="438178" y="231509"/>
                  </a:lnTo>
                  <a:lnTo>
                    <a:pt x="438178" y="60581"/>
                  </a:lnTo>
                  <a:lnTo>
                    <a:pt x="477031" y="60581"/>
                  </a:lnTo>
                  <a:lnTo>
                    <a:pt x="477031" y="231509"/>
                  </a:lnTo>
                  <a:close/>
                </a:path>
                <a:path w="2051050" h="290195">
                  <a:moveTo>
                    <a:pt x="343203" y="235837"/>
                  </a:moveTo>
                  <a:lnTo>
                    <a:pt x="314299" y="231678"/>
                  </a:lnTo>
                  <a:lnTo>
                    <a:pt x="294906" y="218798"/>
                  </a:lnTo>
                  <a:lnTo>
                    <a:pt x="284013" y="196587"/>
                  </a:lnTo>
                  <a:lnTo>
                    <a:pt x="280606" y="164436"/>
                  </a:lnTo>
                  <a:lnTo>
                    <a:pt x="278448" y="164436"/>
                  </a:lnTo>
                  <a:lnTo>
                    <a:pt x="278448" y="116836"/>
                  </a:lnTo>
                  <a:lnTo>
                    <a:pt x="282090" y="90602"/>
                  </a:lnTo>
                  <a:lnTo>
                    <a:pt x="293018" y="70859"/>
                  </a:lnTo>
                  <a:lnTo>
                    <a:pt x="311230" y="58418"/>
                  </a:lnTo>
                  <a:lnTo>
                    <a:pt x="336728" y="54091"/>
                  </a:lnTo>
                  <a:lnTo>
                    <a:pt x="368937" y="59229"/>
                  </a:lnTo>
                  <a:lnTo>
                    <a:pt x="387183" y="74104"/>
                  </a:lnTo>
                  <a:lnTo>
                    <a:pt x="391432" y="86545"/>
                  </a:lnTo>
                  <a:lnTo>
                    <a:pt x="338886" y="86545"/>
                  </a:lnTo>
                  <a:lnTo>
                    <a:pt x="327655" y="89148"/>
                  </a:lnTo>
                  <a:lnTo>
                    <a:pt x="321888" y="96011"/>
                  </a:lnTo>
                  <a:lnTo>
                    <a:pt x="319763" y="105714"/>
                  </a:lnTo>
                  <a:lnTo>
                    <a:pt x="319459" y="116836"/>
                  </a:lnTo>
                  <a:lnTo>
                    <a:pt x="319459" y="125491"/>
                  </a:lnTo>
                  <a:lnTo>
                    <a:pt x="396914" y="125491"/>
                  </a:lnTo>
                  <a:lnTo>
                    <a:pt x="397166" y="129818"/>
                  </a:lnTo>
                  <a:lnTo>
                    <a:pt x="397166" y="153618"/>
                  </a:lnTo>
                  <a:lnTo>
                    <a:pt x="319459" y="153618"/>
                  </a:lnTo>
                  <a:lnTo>
                    <a:pt x="319459" y="179582"/>
                  </a:lnTo>
                  <a:lnTo>
                    <a:pt x="322225" y="192767"/>
                  </a:lnTo>
                  <a:lnTo>
                    <a:pt x="327014" y="200677"/>
                  </a:lnTo>
                  <a:lnTo>
                    <a:pt x="333422" y="204531"/>
                  </a:lnTo>
                  <a:lnTo>
                    <a:pt x="341045" y="205546"/>
                  </a:lnTo>
                  <a:lnTo>
                    <a:pt x="392564" y="205546"/>
                  </a:lnTo>
                  <a:lnTo>
                    <a:pt x="386373" y="219068"/>
                  </a:lnTo>
                  <a:lnTo>
                    <a:pt x="369240" y="231509"/>
                  </a:lnTo>
                  <a:lnTo>
                    <a:pt x="343203" y="235837"/>
                  </a:lnTo>
                  <a:close/>
                </a:path>
                <a:path w="2051050" h="290195">
                  <a:moveTo>
                    <a:pt x="396914" y="125491"/>
                  </a:moveTo>
                  <a:lnTo>
                    <a:pt x="360471" y="125491"/>
                  </a:lnTo>
                  <a:lnTo>
                    <a:pt x="360471" y="110345"/>
                  </a:lnTo>
                  <a:lnTo>
                    <a:pt x="358313" y="99324"/>
                  </a:lnTo>
                  <a:lnTo>
                    <a:pt x="354535" y="91954"/>
                  </a:lnTo>
                  <a:lnTo>
                    <a:pt x="348330" y="87830"/>
                  </a:lnTo>
                  <a:lnTo>
                    <a:pt x="338886" y="86545"/>
                  </a:lnTo>
                  <a:lnTo>
                    <a:pt x="391432" y="86545"/>
                  </a:lnTo>
                  <a:lnTo>
                    <a:pt x="395311" y="97904"/>
                  </a:lnTo>
                  <a:lnTo>
                    <a:pt x="396914" y="125491"/>
                  </a:lnTo>
                  <a:close/>
                </a:path>
                <a:path w="2051050" h="290195">
                  <a:moveTo>
                    <a:pt x="392564" y="205546"/>
                  </a:moveTo>
                  <a:lnTo>
                    <a:pt x="341045" y="205546"/>
                  </a:lnTo>
                  <a:lnTo>
                    <a:pt x="349206" y="203517"/>
                  </a:lnTo>
                  <a:lnTo>
                    <a:pt x="354535" y="197432"/>
                  </a:lnTo>
                  <a:lnTo>
                    <a:pt x="357436" y="187290"/>
                  </a:lnTo>
                  <a:lnTo>
                    <a:pt x="358313" y="173091"/>
                  </a:lnTo>
                  <a:lnTo>
                    <a:pt x="397166" y="173091"/>
                  </a:lnTo>
                  <a:lnTo>
                    <a:pt x="395412" y="199325"/>
                  </a:lnTo>
                  <a:lnTo>
                    <a:pt x="392564" y="205546"/>
                  </a:lnTo>
                  <a:close/>
                </a:path>
                <a:path w="2051050" h="290195">
                  <a:moveTo>
                    <a:pt x="259021" y="88709"/>
                  </a:moveTo>
                  <a:lnTo>
                    <a:pt x="220168" y="88709"/>
                  </a:lnTo>
                  <a:lnTo>
                    <a:pt x="223439" y="80122"/>
                  </a:lnTo>
                  <a:lnTo>
                    <a:pt x="226913" y="73563"/>
                  </a:lnTo>
                  <a:lnTo>
                    <a:pt x="230792" y="68628"/>
                  </a:lnTo>
                  <a:lnTo>
                    <a:pt x="235277" y="64909"/>
                  </a:lnTo>
                  <a:lnTo>
                    <a:pt x="246070" y="56254"/>
                  </a:lnTo>
                  <a:lnTo>
                    <a:pt x="259021" y="56254"/>
                  </a:lnTo>
                  <a:lnTo>
                    <a:pt x="259021" y="88709"/>
                  </a:lnTo>
                  <a:close/>
                </a:path>
                <a:path w="2051050" h="290195">
                  <a:moveTo>
                    <a:pt x="220168" y="231509"/>
                  </a:moveTo>
                  <a:lnTo>
                    <a:pt x="181315" y="231509"/>
                  </a:lnTo>
                  <a:lnTo>
                    <a:pt x="181315" y="60581"/>
                  </a:lnTo>
                  <a:lnTo>
                    <a:pt x="220168" y="60581"/>
                  </a:lnTo>
                  <a:lnTo>
                    <a:pt x="220168" y="88709"/>
                  </a:lnTo>
                  <a:lnTo>
                    <a:pt x="259021" y="88709"/>
                  </a:lnTo>
                  <a:lnTo>
                    <a:pt x="259021" y="103685"/>
                  </a:lnTo>
                  <a:lnTo>
                    <a:pt x="243844" y="103685"/>
                  </a:lnTo>
                  <a:lnTo>
                    <a:pt x="231500" y="107370"/>
                  </a:lnTo>
                  <a:lnTo>
                    <a:pt x="223203" y="116329"/>
                  </a:lnTo>
                  <a:lnTo>
                    <a:pt x="220168" y="131982"/>
                  </a:lnTo>
                  <a:lnTo>
                    <a:pt x="220168" y="231509"/>
                  </a:lnTo>
                  <a:close/>
                </a:path>
                <a:path w="2051050" h="290195">
                  <a:moveTo>
                    <a:pt x="259021" y="103854"/>
                  </a:moveTo>
                  <a:lnTo>
                    <a:pt x="243844" y="103685"/>
                  </a:lnTo>
                  <a:lnTo>
                    <a:pt x="259021" y="103685"/>
                  </a:lnTo>
                  <a:lnTo>
                    <a:pt x="259021" y="103854"/>
                  </a:lnTo>
                  <a:close/>
                </a:path>
                <a:path w="2051050" h="290195">
                  <a:moveTo>
                    <a:pt x="77706" y="231509"/>
                  </a:moveTo>
                  <a:lnTo>
                    <a:pt x="0" y="231509"/>
                  </a:lnTo>
                  <a:lnTo>
                    <a:pt x="0" y="4327"/>
                  </a:lnTo>
                  <a:lnTo>
                    <a:pt x="88499" y="4327"/>
                  </a:lnTo>
                  <a:lnTo>
                    <a:pt x="97065" y="5341"/>
                  </a:lnTo>
                  <a:lnTo>
                    <a:pt x="108465" y="9195"/>
                  </a:lnTo>
                  <a:lnTo>
                    <a:pt x="120674" y="17106"/>
                  </a:lnTo>
                  <a:lnTo>
                    <a:pt x="131669" y="30290"/>
                  </a:lnTo>
                  <a:lnTo>
                    <a:pt x="134858" y="36781"/>
                  </a:lnTo>
                  <a:lnTo>
                    <a:pt x="43170" y="36781"/>
                  </a:lnTo>
                  <a:lnTo>
                    <a:pt x="43170" y="199055"/>
                  </a:lnTo>
                  <a:lnTo>
                    <a:pt x="132159" y="199055"/>
                  </a:lnTo>
                  <a:lnTo>
                    <a:pt x="130050" y="204937"/>
                  </a:lnTo>
                  <a:lnTo>
                    <a:pt x="110084" y="225018"/>
                  </a:lnTo>
                  <a:lnTo>
                    <a:pt x="101989" y="228771"/>
                  </a:lnTo>
                  <a:lnTo>
                    <a:pt x="93895" y="230698"/>
                  </a:lnTo>
                  <a:lnTo>
                    <a:pt x="85800" y="231408"/>
                  </a:lnTo>
                  <a:lnTo>
                    <a:pt x="77706" y="231509"/>
                  </a:lnTo>
                  <a:close/>
                </a:path>
                <a:path w="2051050" h="290195">
                  <a:moveTo>
                    <a:pt x="132159" y="199055"/>
                  </a:moveTo>
                  <a:lnTo>
                    <a:pt x="60438" y="199055"/>
                  </a:lnTo>
                  <a:lnTo>
                    <a:pt x="83237" y="194660"/>
                  </a:lnTo>
                  <a:lnTo>
                    <a:pt x="95514" y="180123"/>
                  </a:lnTo>
                  <a:lnTo>
                    <a:pt x="100505" y="153415"/>
                  </a:lnTo>
                  <a:lnTo>
                    <a:pt x="101450" y="112509"/>
                  </a:lnTo>
                  <a:lnTo>
                    <a:pt x="100370" y="77857"/>
                  </a:lnTo>
                  <a:lnTo>
                    <a:pt x="96053" y="54361"/>
                  </a:lnTo>
                  <a:lnTo>
                    <a:pt x="86880" y="41007"/>
                  </a:lnTo>
                  <a:lnTo>
                    <a:pt x="71230" y="36781"/>
                  </a:lnTo>
                  <a:lnTo>
                    <a:pt x="134858" y="36781"/>
                  </a:lnTo>
                  <a:lnTo>
                    <a:pt x="138246" y="43678"/>
                  </a:lnTo>
                  <a:lnTo>
                    <a:pt x="142192" y="61122"/>
                  </a:lnTo>
                  <a:lnTo>
                    <a:pt x="144114" y="82624"/>
                  </a:lnTo>
                  <a:lnTo>
                    <a:pt x="144620" y="108182"/>
                  </a:lnTo>
                  <a:lnTo>
                    <a:pt x="144080" y="142868"/>
                  </a:lnTo>
                  <a:lnTo>
                    <a:pt x="140303" y="176336"/>
                  </a:lnTo>
                  <a:lnTo>
                    <a:pt x="132159" y="19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4099" y="9049402"/>
              <a:ext cx="1085848" cy="1104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4099" y="9049402"/>
              <a:ext cx="1085848" cy="1104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0E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811" y="0"/>
            <a:ext cx="18145125" cy="10287000"/>
            <a:chOff x="140811" y="0"/>
            <a:chExt cx="18145125" cy="10287000"/>
          </a:xfrm>
        </p:grpSpPr>
        <p:sp>
          <p:nvSpPr>
            <p:cNvPr id="4" name="object 4"/>
            <p:cNvSpPr/>
            <p:nvPr/>
          </p:nvSpPr>
          <p:spPr>
            <a:xfrm>
              <a:off x="158228" y="9258301"/>
              <a:ext cx="801370" cy="828675"/>
            </a:xfrm>
            <a:custGeom>
              <a:avLst/>
              <a:gdLst/>
              <a:ahLst/>
              <a:cxnLst/>
              <a:rect l="l" t="t" r="r" b="b"/>
              <a:pathLst>
                <a:path w="801369" h="828675">
                  <a:moveTo>
                    <a:pt x="403641" y="636110"/>
                  </a:moveTo>
                  <a:lnTo>
                    <a:pt x="357756" y="631682"/>
                  </a:lnTo>
                  <a:lnTo>
                    <a:pt x="314603" y="618936"/>
                  </a:lnTo>
                  <a:lnTo>
                    <a:pt x="275092" y="598686"/>
                  </a:lnTo>
                  <a:lnTo>
                    <a:pt x="240134" y="571742"/>
                  </a:lnTo>
                  <a:lnTo>
                    <a:pt x="210640" y="538916"/>
                  </a:lnTo>
                  <a:lnTo>
                    <a:pt x="187520" y="501018"/>
                  </a:lnTo>
                  <a:lnTo>
                    <a:pt x="171686" y="458861"/>
                  </a:lnTo>
                  <a:lnTo>
                    <a:pt x="164046" y="413255"/>
                  </a:lnTo>
                  <a:lnTo>
                    <a:pt x="395007" y="404601"/>
                  </a:lnTo>
                  <a:lnTo>
                    <a:pt x="403641" y="636110"/>
                  </a:lnTo>
                  <a:close/>
                </a:path>
                <a:path w="801369" h="828675">
                  <a:moveTo>
                    <a:pt x="28060" y="800547"/>
                  </a:moveTo>
                  <a:lnTo>
                    <a:pt x="15109" y="417582"/>
                  </a:lnTo>
                  <a:lnTo>
                    <a:pt x="140303" y="413255"/>
                  </a:lnTo>
                  <a:lnTo>
                    <a:pt x="147628" y="458184"/>
                  </a:lnTo>
                  <a:lnTo>
                    <a:pt x="161971" y="500228"/>
                  </a:lnTo>
                  <a:lnTo>
                    <a:pt x="182674" y="538746"/>
                  </a:lnTo>
                  <a:lnTo>
                    <a:pt x="209079" y="573098"/>
                  </a:lnTo>
                  <a:lnTo>
                    <a:pt x="240530" y="602641"/>
                  </a:lnTo>
                  <a:lnTo>
                    <a:pt x="276369" y="626735"/>
                  </a:lnTo>
                  <a:lnTo>
                    <a:pt x="315939" y="644738"/>
                  </a:lnTo>
                  <a:lnTo>
                    <a:pt x="358582" y="656011"/>
                  </a:lnTo>
                  <a:lnTo>
                    <a:pt x="403641" y="659910"/>
                  </a:lnTo>
                  <a:lnTo>
                    <a:pt x="407958" y="787565"/>
                  </a:lnTo>
                  <a:lnTo>
                    <a:pt x="28060" y="800547"/>
                  </a:lnTo>
                  <a:close/>
                </a:path>
                <a:path w="801369" h="828675">
                  <a:moveTo>
                    <a:pt x="800808" y="421910"/>
                  </a:moveTo>
                  <a:lnTo>
                    <a:pt x="725260" y="421910"/>
                  </a:lnTo>
                  <a:lnTo>
                    <a:pt x="719592" y="373059"/>
                  </a:lnTo>
                  <a:lnTo>
                    <a:pt x="706852" y="326831"/>
                  </a:lnTo>
                  <a:lnTo>
                    <a:pt x="687611" y="283770"/>
                  </a:lnTo>
                  <a:lnTo>
                    <a:pt x="662439" y="244422"/>
                  </a:lnTo>
                  <a:lnTo>
                    <a:pt x="631904" y="209332"/>
                  </a:lnTo>
                  <a:lnTo>
                    <a:pt x="596578" y="179045"/>
                  </a:lnTo>
                  <a:lnTo>
                    <a:pt x="557030" y="154107"/>
                  </a:lnTo>
                  <a:lnTo>
                    <a:pt x="513829" y="135063"/>
                  </a:lnTo>
                  <a:lnTo>
                    <a:pt x="467546" y="122457"/>
                  </a:lnTo>
                  <a:lnTo>
                    <a:pt x="418751" y="116836"/>
                  </a:lnTo>
                  <a:lnTo>
                    <a:pt x="418751" y="41109"/>
                  </a:lnTo>
                  <a:lnTo>
                    <a:pt x="800808" y="41109"/>
                  </a:lnTo>
                  <a:lnTo>
                    <a:pt x="800808" y="421910"/>
                  </a:lnTo>
                  <a:close/>
                </a:path>
                <a:path w="801369" h="828675">
                  <a:moveTo>
                    <a:pt x="703675" y="424073"/>
                  </a:moveTo>
                  <a:lnTo>
                    <a:pt x="675614" y="424073"/>
                  </a:lnTo>
                  <a:lnTo>
                    <a:pt x="669651" y="378993"/>
                  </a:lnTo>
                  <a:lnTo>
                    <a:pt x="656528" y="336530"/>
                  </a:lnTo>
                  <a:lnTo>
                    <a:pt x="636921" y="297380"/>
                  </a:lnTo>
                  <a:lnTo>
                    <a:pt x="611504" y="262237"/>
                  </a:lnTo>
                  <a:lnTo>
                    <a:pt x="580953" y="231794"/>
                  </a:lnTo>
                  <a:lnTo>
                    <a:pt x="545943" y="206748"/>
                  </a:lnTo>
                  <a:lnTo>
                    <a:pt x="507149" y="187791"/>
                  </a:lnTo>
                  <a:lnTo>
                    <a:pt x="465246" y="175620"/>
                  </a:lnTo>
                  <a:lnTo>
                    <a:pt x="420910" y="170927"/>
                  </a:lnTo>
                  <a:lnTo>
                    <a:pt x="420910" y="142800"/>
                  </a:lnTo>
                  <a:lnTo>
                    <a:pt x="470757" y="148528"/>
                  </a:lnTo>
                  <a:lnTo>
                    <a:pt x="517655" y="162341"/>
                  </a:lnTo>
                  <a:lnTo>
                    <a:pt x="560893" y="183508"/>
                  </a:lnTo>
                  <a:lnTo>
                    <a:pt x="599761" y="211300"/>
                  </a:lnTo>
                  <a:lnTo>
                    <a:pt x="633548" y="244987"/>
                  </a:lnTo>
                  <a:lnTo>
                    <a:pt x="661544" y="283837"/>
                  </a:lnTo>
                  <a:lnTo>
                    <a:pt x="683037" y="327122"/>
                  </a:lnTo>
                  <a:lnTo>
                    <a:pt x="697318" y="374111"/>
                  </a:lnTo>
                  <a:lnTo>
                    <a:pt x="703675" y="424073"/>
                  </a:lnTo>
                  <a:close/>
                </a:path>
                <a:path w="801369" h="828675">
                  <a:moveTo>
                    <a:pt x="651870" y="424073"/>
                  </a:moveTo>
                  <a:lnTo>
                    <a:pt x="621651" y="424073"/>
                  </a:lnTo>
                  <a:lnTo>
                    <a:pt x="614138" y="378362"/>
                  </a:lnTo>
                  <a:lnTo>
                    <a:pt x="597901" y="336682"/>
                  </a:lnTo>
                  <a:lnTo>
                    <a:pt x="573906" y="299913"/>
                  </a:lnTo>
                  <a:lnTo>
                    <a:pt x="543190" y="269124"/>
                  </a:lnTo>
                  <a:lnTo>
                    <a:pt x="506772" y="245336"/>
                  </a:lnTo>
                  <a:lnTo>
                    <a:pt x="465672" y="229573"/>
                  </a:lnTo>
                  <a:lnTo>
                    <a:pt x="420910" y="222855"/>
                  </a:lnTo>
                  <a:lnTo>
                    <a:pt x="420910" y="192564"/>
                  </a:lnTo>
                  <a:lnTo>
                    <a:pt x="466512" y="199228"/>
                  </a:lnTo>
                  <a:lnTo>
                    <a:pt x="508903" y="213828"/>
                  </a:lnTo>
                  <a:lnTo>
                    <a:pt x="547296" y="235579"/>
                  </a:lnTo>
                  <a:lnTo>
                    <a:pt x="580909" y="263693"/>
                  </a:lnTo>
                  <a:lnTo>
                    <a:pt x="608957" y="297386"/>
                  </a:lnTo>
                  <a:lnTo>
                    <a:pt x="630656" y="335871"/>
                  </a:lnTo>
                  <a:lnTo>
                    <a:pt x="645222" y="378362"/>
                  </a:lnTo>
                  <a:lnTo>
                    <a:pt x="651870" y="424073"/>
                  </a:lnTo>
                  <a:close/>
                </a:path>
                <a:path w="801369" h="828675">
                  <a:moveTo>
                    <a:pt x="595749" y="424073"/>
                  </a:moveTo>
                  <a:lnTo>
                    <a:pt x="418751" y="424073"/>
                  </a:lnTo>
                  <a:lnTo>
                    <a:pt x="418751" y="246655"/>
                  </a:lnTo>
                  <a:lnTo>
                    <a:pt x="465289" y="254538"/>
                  </a:lnTo>
                  <a:lnTo>
                    <a:pt x="506850" y="272939"/>
                  </a:lnTo>
                  <a:lnTo>
                    <a:pt x="542056" y="300475"/>
                  </a:lnTo>
                  <a:lnTo>
                    <a:pt x="569527" y="335765"/>
                  </a:lnTo>
                  <a:lnTo>
                    <a:pt x="587885" y="377425"/>
                  </a:lnTo>
                  <a:lnTo>
                    <a:pt x="595749" y="424073"/>
                  </a:lnTo>
                  <a:close/>
                </a:path>
                <a:path w="801369" h="828675">
                  <a:moveTo>
                    <a:pt x="418751" y="677220"/>
                  </a:moveTo>
                  <a:lnTo>
                    <a:pt x="418751" y="445710"/>
                  </a:lnTo>
                  <a:lnTo>
                    <a:pt x="651870" y="445710"/>
                  </a:lnTo>
                  <a:lnTo>
                    <a:pt x="645218" y="491510"/>
                  </a:lnTo>
                  <a:lnTo>
                    <a:pt x="630623" y="534216"/>
                  </a:lnTo>
                  <a:lnTo>
                    <a:pt x="608844" y="572968"/>
                  </a:lnTo>
                  <a:lnTo>
                    <a:pt x="580640" y="606901"/>
                  </a:lnTo>
                  <a:lnTo>
                    <a:pt x="546769" y="635155"/>
                  </a:lnTo>
                  <a:lnTo>
                    <a:pt x="507992" y="656868"/>
                  </a:lnTo>
                  <a:lnTo>
                    <a:pt x="465066" y="671177"/>
                  </a:lnTo>
                  <a:lnTo>
                    <a:pt x="418751" y="677220"/>
                  </a:lnTo>
                  <a:close/>
                </a:path>
                <a:path w="801369" h="828675">
                  <a:moveTo>
                    <a:pt x="798649" y="828675"/>
                  </a:moveTo>
                  <a:lnTo>
                    <a:pt x="418751" y="828675"/>
                  </a:lnTo>
                  <a:lnTo>
                    <a:pt x="418751" y="701020"/>
                  </a:lnTo>
                  <a:lnTo>
                    <a:pt x="464296" y="695683"/>
                  </a:lnTo>
                  <a:lnTo>
                    <a:pt x="506981" y="683010"/>
                  </a:lnTo>
                  <a:lnTo>
                    <a:pt x="546183" y="663677"/>
                  </a:lnTo>
                  <a:lnTo>
                    <a:pt x="581282" y="638360"/>
                  </a:lnTo>
                  <a:lnTo>
                    <a:pt x="611655" y="607737"/>
                  </a:lnTo>
                  <a:lnTo>
                    <a:pt x="636681" y="572483"/>
                  </a:lnTo>
                  <a:lnTo>
                    <a:pt x="655737" y="533277"/>
                  </a:lnTo>
                  <a:lnTo>
                    <a:pt x="668203" y="490793"/>
                  </a:lnTo>
                  <a:lnTo>
                    <a:pt x="673456" y="445710"/>
                  </a:lnTo>
                  <a:lnTo>
                    <a:pt x="798649" y="445710"/>
                  </a:lnTo>
                  <a:lnTo>
                    <a:pt x="798649" y="828675"/>
                  </a:lnTo>
                  <a:close/>
                </a:path>
                <a:path w="801369" h="828675">
                  <a:moveTo>
                    <a:pt x="12951" y="393782"/>
                  </a:moveTo>
                  <a:lnTo>
                    <a:pt x="0" y="12981"/>
                  </a:lnTo>
                  <a:lnTo>
                    <a:pt x="379898" y="0"/>
                  </a:lnTo>
                  <a:lnTo>
                    <a:pt x="384215" y="127654"/>
                  </a:lnTo>
                  <a:lnTo>
                    <a:pt x="334687" y="136419"/>
                  </a:lnTo>
                  <a:lnTo>
                    <a:pt x="288701" y="153956"/>
                  </a:lnTo>
                  <a:lnTo>
                    <a:pt x="247166" y="179303"/>
                  </a:lnTo>
                  <a:lnTo>
                    <a:pt x="210994" y="211496"/>
                  </a:lnTo>
                  <a:lnTo>
                    <a:pt x="181095" y="249571"/>
                  </a:lnTo>
                  <a:lnTo>
                    <a:pt x="158380" y="292565"/>
                  </a:lnTo>
                  <a:lnTo>
                    <a:pt x="143760" y="339514"/>
                  </a:lnTo>
                  <a:lnTo>
                    <a:pt x="138144" y="389455"/>
                  </a:lnTo>
                  <a:lnTo>
                    <a:pt x="12951" y="393782"/>
                  </a:lnTo>
                  <a:close/>
                </a:path>
                <a:path w="801369" h="828675">
                  <a:moveTo>
                    <a:pt x="161888" y="389455"/>
                  </a:moveTo>
                  <a:lnTo>
                    <a:pt x="167019" y="343554"/>
                  </a:lnTo>
                  <a:lnTo>
                    <a:pt x="180269" y="300543"/>
                  </a:lnTo>
                  <a:lnTo>
                    <a:pt x="200855" y="261285"/>
                  </a:lnTo>
                  <a:lnTo>
                    <a:pt x="227992" y="226641"/>
                  </a:lnTo>
                  <a:lnTo>
                    <a:pt x="260897" y="197474"/>
                  </a:lnTo>
                  <a:lnTo>
                    <a:pt x="298785" y="174646"/>
                  </a:lnTo>
                  <a:lnTo>
                    <a:pt x="340872" y="159019"/>
                  </a:lnTo>
                  <a:lnTo>
                    <a:pt x="386373" y="151454"/>
                  </a:lnTo>
                  <a:lnTo>
                    <a:pt x="392849" y="380801"/>
                  </a:lnTo>
                  <a:lnTo>
                    <a:pt x="161888" y="389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207" y="9777576"/>
              <a:ext cx="3252879" cy="207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2207" y="9450865"/>
              <a:ext cx="2051050" cy="290195"/>
            </a:xfrm>
            <a:custGeom>
              <a:avLst/>
              <a:gdLst/>
              <a:ahLst/>
              <a:cxnLst/>
              <a:rect l="l" t="t" r="r" b="b"/>
              <a:pathLst>
                <a:path w="2051050" h="290195">
                  <a:moveTo>
                    <a:pt x="2047154" y="77891"/>
                  </a:moveTo>
                  <a:lnTo>
                    <a:pt x="1977197" y="77891"/>
                  </a:lnTo>
                  <a:lnTo>
                    <a:pt x="1985022" y="66295"/>
                  </a:lnTo>
                  <a:lnTo>
                    <a:pt x="1994466" y="59770"/>
                  </a:lnTo>
                  <a:lnTo>
                    <a:pt x="2003909" y="56897"/>
                  </a:lnTo>
                  <a:lnTo>
                    <a:pt x="2011734" y="56254"/>
                  </a:lnTo>
                  <a:lnTo>
                    <a:pt x="2027214" y="58756"/>
                  </a:lnTo>
                  <a:lnTo>
                    <a:pt x="2040064" y="66532"/>
                  </a:lnTo>
                  <a:lnTo>
                    <a:pt x="2047154" y="77891"/>
                  </a:lnTo>
                  <a:close/>
                </a:path>
                <a:path w="2051050" h="290195">
                  <a:moveTo>
                    <a:pt x="1975039" y="231509"/>
                  </a:moveTo>
                  <a:lnTo>
                    <a:pt x="1936186" y="231509"/>
                  </a:lnTo>
                  <a:lnTo>
                    <a:pt x="1936186" y="60581"/>
                  </a:lnTo>
                  <a:lnTo>
                    <a:pt x="1977197" y="60581"/>
                  </a:lnTo>
                  <a:lnTo>
                    <a:pt x="1977197" y="77891"/>
                  </a:lnTo>
                  <a:lnTo>
                    <a:pt x="2047154" y="77891"/>
                  </a:lnTo>
                  <a:lnTo>
                    <a:pt x="2048462" y="79987"/>
                  </a:lnTo>
                  <a:lnTo>
                    <a:pt x="2049411" y="88709"/>
                  </a:lnTo>
                  <a:lnTo>
                    <a:pt x="1994466" y="88709"/>
                  </a:lnTo>
                  <a:lnTo>
                    <a:pt x="1985056" y="91346"/>
                  </a:lnTo>
                  <a:lnTo>
                    <a:pt x="1979086" y="98445"/>
                  </a:lnTo>
                  <a:lnTo>
                    <a:pt x="1975950" y="108790"/>
                  </a:lnTo>
                  <a:lnTo>
                    <a:pt x="1975039" y="121163"/>
                  </a:lnTo>
                  <a:lnTo>
                    <a:pt x="1975039" y="231509"/>
                  </a:lnTo>
                  <a:close/>
                </a:path>
                <a:path w="2051050" h="290195">
                  <a:moveTo>
                    <a:pt x="2050587" y="231509"/>
                  </a:moveTo>
                  <a:lnTo>
                    <a:pt x="2011734" y="231509"/>
                  </a:lnTo>
                  <a:lnTo>
                    <a:pt x="2011734" y="116836"/>
                  </a:lnTo>
                  <a:lnTo>
                    <a:pt x="2011160" y="105139"/>
                  </a:lnTo>
                  <a:lnTo>
                    <a:pt x="2008766" y="96282"/>
                  </a:lnTo>
                  <a:lnTo>
                    <a:pt x="2003538" y="90670"/>
                  </a:lnTo>
                  <a:lnTo>
                    <a:pt x="1994466" y="88709"/>
                  </a:lnTo>
                  <a:lnTo>
                    <a:pt x="2049411" y="88709"/>
                  </a:lnTo>
                  <a:lnTo>
                    <a:pt x="2050469" y="98445"/>
                  </a:lnTo>
                  <a:lnTo>
                    <a:pt x="2050587" y="231509"/>
                  </a:lnTo>
                  <a:close/>
                </a:path>
                <a:path w="2051050" h="290195">
                  <a:moveTo>
                    <a:pt x="1843370" y="235837"/>
                  </a:moveTo>
                  <a:lnTo>
                    <a:pt x="1812071" y="230867"/>
                  </a:lnTo>
                  <a:lnTo>
                    <a:pt x="1793724" y="215552"/>
                  </a:lnTo>
                  <a:lnTo>
                    <a:pt x="1785090" y="189284"/>
                  </a:lnTo>
                  <a:lnTo>
                    <a:pt x="1782931" y="151454"/>
                  </a:lnTo>
                  <a:lnTo>
                    <a:pt x="1784179" y="111934"/>
                  </a:lnTo>
                  <a:lnTo>
                    <a:pt x="1791296" y="81947"/>
                  </a:lnTo>
                  <a:lnTo>
                    <a:pt x="1809339" y="62914"/>
                  </a:lnTo>
                  <a:lnTo>
                    <a:pt x="1843370" y="56254"/>
                  </a:lnTo>
                  <a:lnTo>
                    <a:pt x="1877063" y="62914"/>
                  </a:lnTo>
                  <a:lnTo>
                    <a:pt x="1894365" y="81947"/>
                  </a:lnTo>
                  <a:lnTo>
                    <a:pt x="1895342" y="86545"/>
                  </a:lnTo>
                  <a:lnTo>
                    <a:pt x="1843370" y="86545"/>
                  </a:lnTo>
                  <a:lnTo>
                    <a:pt x="1830891" y="89486"/>
                  </a:lnTo>
                  <a:lnTo>
                    <a:pt x="1824483" y="97093"/>
                  </a:lnTo>
                  <a:lnTo>
                    <a:pt x="1822122" y="107539"/>
                  </a:lnTo>
                  <a:lnTo>
                    <a:pt x="1821785" y="119000"/>
                  </a:lnTo>
                  <a:lnTo>
                    <a:pt x="1821785" y="175255"/>
                  </a:lnTo>
                  <a:lnTo>
                    <a:pt x="1822425" y="189115"/>
                  </a:lnTo>
                  <a:lnTo>
                    <a:pt x="1825292" y="198514"/>
                  </a:lnTo>
                  <a:lnTo>
                    <a:pt x="1831801" y="203855"/>
                  </a:lnTo>
                  <a:lnTo>
                    <a:pt x="1843370" y="205546"/>
                  </a:lnTo>
                  <a:lnTo>
                    <a:pt x="1895199" y="205546"/>
                  </a:lnTo>
                  <a:lnTo>
                    <a:pt x="1891936" y="216364"/>
                  </a:lnTo>
                  <a:lnTo>
                    <a:pt x="1874331" y="231171"/>
                  </a:lnTo>
                  <a:lnTo>
                    <a:pt x="1843370" y="235837"/>
                  </a:lnTo>
                  <a:close/>
                </a:path>
                <a:path w="2051050" h="290195">
                  <a:moveTo>
                    <a:pt x="1895199" y="205546"/>
                  </a:moveTo>
                  <a:lnTo>
                    <a:pt x="1843370" y="205546"/>
                  </a:lnTo>
                  <a:lnTo>
                    <a:pt x="1853690" y="203855"/>
                  </a:lnTo>
                  <a:lnTo>
                    <a:pt x="1859559" y="198514"/>
                  </a:lnTo>
                  <a:lnTo>
                    <a:pt x="1862189" y="189115"/>
                  </a:lnTo>
                  <a:lnTo>
                    <a:pt x="1862796" y="175255"/>
                  </a:lnTo>
                  <a:lnTo>
                    <a:pt x="1862796" y="119000"/>
                  </a:lnTo>
                  <a:lnTo>
                    <a:pt x="1862493" y="107539"/>
                  </a:lnTo>
                  <a:lnTo>
                    <a:pt x="1860368" y="97093"/>
                  </a:lnTo>
                  <a:lnTo>
                    <a:pt x="1854601" y="89486"/>
                  </a:lnTo>
                  <a:lnTo>
                    <a:pt x="1843370" y="86545"/>
                  </a:lnTo>
                  <a:lnTo>
                    <a:pt x="1895342" y="86545"/>
                  </a:lnTo>
                  <a:lnTo>
                    <a:pt x="1900739" y="111934"/>
                  </a:lnTo>
                  <a:lnTo>
                    <a:pt x="1901650" y="151454"/>
                  </a:lnTo>
                  <a:lnTo>
                    <a:pt x="1899828" y="190197"/>
                  </a:lnTo>
                  <a:lnTo>
                    <a:pt x="1895199" y="205546"/>
                  </a:lnTo>
                  <a:close/>
                </a:path>
                <a:path w="2051050" h="290195">
                  <a:moveTo>
                    <a:pt x="1744078" y="41109"/>
                  </a:moveTo>
                  <a:lnTo>
                    <a:pt x="1705225" y="41109"/>
                  </a:lnTo>
                  <a:lnTo>
                    <a:pt x="1705225" y="4327"/>
                  </a:lnTo>
                  <a:lnTo>
                    <a:pt x="1744078" y="4327"/>
                  </a:lnTo>
                  <a:lnTo>
                    <a:pt x="1744078" y="41109"/>
                  </a:lnTo>
                  <a:close/>
                </a:path>
                <a:path w="2051050" h="290195">
                  <a:moveTo>
                    <a:pt x="1744078" y="231509"/>
                  </a:moveTo>
                  <a:lnTo>
                    <a:pt x="1705225" y="231509"/>
                  </a:lnTo>
                  <a:lnTo>
                    <a:pt x="1705225" y="60581"/>
                  </a:lnTo>
                  <a:lnTo>
                    <a:pt x="1744078" y="60581"/>
                  </a:lnTo>
                  <a:lnTo>
                    <a:pt x="1744078" y="231509"/>
                  </a:lnTo>
                  <a:close/>
                </a:path>
                <a:path w="2051050" h="290195">
                  <a:moveTo>
                    <a:pt x="1657738" y="60581"/>
                  </a:moveTo>
                  <a:lnTo>
                    <a:pt x="1618884" y="60581"/>
                  </a:lnTo>
                  <a:lnTo>
                    <a:pt x="1618884" y="12981"/>
                  </a:lnTo>
                  <a:lnTo>
                    <a:pt x="1657738" y="12981"/>
                  </a:lnTo>
                  <a:lnTo>
                    <a:pt x="1657738" y="60581"/>
                  </a:lnTo>
                  <a:close/>
                </a:path>
                <a:path w="2051050" h="290195">
                  <a:moveTo>
                    <a:pt x="1675006" y="88709"/>
                  </a:moveTo>
                  <a:lnTo>
                    <a:pt x="1603775" y="88709"/>
                  </a:lnTo>
                  <a:lnTo>
                    <a:pt x="1603775" y="60581"/>
                  </a:lnTo>
                  <a:lnTo>
                    <a:pt x="1675006" y="60581"/>
                  </a:lnTo>
                  <a:lnTo>
                    <a:pt x="1675006" y="88709"/>
                  </a:lnTo>
                  <a:close/>
                </a:path>
                <a:path w="2051050" h="290195">
                  <a:moveTo>
                    <a:pt x="1656220" y="233842"/>
                  </a:moveTo>
                  <a:lnTo>
                    <a:pt x="1638041" y="232321"/>
                  </a:lnTo>
                  <a:lnTo>
                    <a:pt x="1624314" y="223903"/>
                  </a:lnTo>
                  <a:lnTo>
                    <a:pt x="1618884" y="205546"/>
                  </a:lnTo>
                  <a:lnTo>
                    <a:pt x="1618884" y="88709"/>
                  </a:lnTo>
                  <a:lnTo>
                    <a:pt x="1657738" y="88709"/>
                  </a:lnTo>
                  <a:lnTo>
                    <a:pt x="1657738" y="194727"/>
                  </a:lnTo>
                  <a:lnTo>
                    <a:pt x="1659896" y="203382"/>
                  </a:lnTo>
                  <a:lnTo>
                    <a:pt x="1675006" y="203382"/>
                  </a:lnTo>
                  <a:lnTo>
                    <a:pt x="1675006" y="231509"/>
                  </a:lnTo>
                  <a:lnTo>
                    <a:pt x="1656220" y="233842"/>
                  </a:lnTo>
                  <a:close/>
                </a:path>
                <a:path w="2051050" h="290195">
                  <a:moveTo>
                    <a:pt x="1675006" y="203382"/>
                  </a:moveTo>
                  <a:lnTo>
                    <a:pt x="1659896" y="203382"/>
                  </a:lnTo>
                  <a:lnTo>
                    <a:pt x="1670689" y="201218"/>
                  </a:lnTo>
                  <a:lnTo>
                    <a:pt x="1675006" y="201218"/>
                  </a:lnTo>
                  <a:lnTo>
                    <a:pt x="1675006" y="203382"/>
                  </a:lnTo>
                  <a:close/>
                </a:path>
                <a:path w="2051050" h="290195">
                  <a:moveTo>
                    <a:pt x="1508800" y="231509"/>
                  </a:moveTo>
                  <a:lnTo>
                    <a:pt x="1469947" y="231509"/>
                  </a:lnTo>
                  <a:lnTo>
                    <a:pt x="1469947" y="4327"/>
                  </a:lnTo>
                  <a:lnTo>
                    <a:pt x="1508800" y="4327"/>
                  </a:lnTo>
                  <a:lnTo>
                    <a:pt x="1508800" y="127654"/>
                  </a:lnTo>
                  <a:lnTo>
                    <a:pt x="1546844" y="127654"/>
                  </a:lnTo>
                  <a:lnTo>
                    <a:pt x="1545495" y="129818"/>
                  </a:lnTo>
                  <a:lnTo>
                    <a:pt x="1558584" y="162273"/>
                  </a:lnTo>
                  <a:lnTo>
                    <a:pt x="1519593" y="162273"/>
                  </a:lnTo>
                  <a:lnTo>
                    <a:pt x="1508800" y="179582"/>
                  </a:lnTo>
                  <a:lnTo>
                    <a:pt x="1508800" y="231509"/>
                  </a:lnTo>
                  <a:close/>
                </a:path>
                <a:path w="2051050" h="290195">
                  <a:moveTo>
                    <a:pt x="1546844" y="127654"/>
                  </a:moveTo>
                  <a:lnTo>
                    <a:pt x="1508800" y="127654"/>
                  </a:lnTo>
                  <a:lnTo>
                    <a:pt x="1545495" y="60581"/>
                  </a:lnTo>
                  <a:lnTo>
                    <a:pt x="1588665" y="60581"/>
                  </a:lnTo>
                  <a:lnTo>
                    <a:pt x="1546844" y="127654"/>
                  </a:lnTo>
                  <a:close/>
                </a:path>
                <a:path w="2051050" h="290195">
                  <a:moveTo>
                    <a:pt x="1586507" y="231509"/>
                  </a:moveTo>
                  <a:lnTo>
                    <a:pt x="1543336" y="231509"/>
                  </a:lnTo>
                  <a:lnTo>
                    <a:pt x="1519593" y="162273"/>
                  </a:lnTo>
                  <a:lnTo>
                    <a:pt x="1558584" y="162273"/>
                  </a:lnTo>
                  <a:lnTo>
                    <a:pt x="1586507" y="231509"/>
                  </a:lnTo>
                  <a:close/>
                </a:path>
                <a:path w="2051050" h="290195">
                  <a:moveTo>
                    <a:pt x="1353387" y="110345"/>
                  </a:moveTo>
                  <a:lnTo>
                    <a:pt x="1316692" y="110345"/>
                  </a:lnTo>
                  <a:lnTo>
                    <a:pt x="1319098" y="88709"/>
                  </a:lnTo>
                  <a:lnTo>
                    <a:pt x="1319191" y="88134"/>
                  </a:lnTo>
                  <a:lnTo>
                    <a:pt x="1328294" y="71129"/>
                  </a:lnTo>
                  <a:lnTo>
                    <a:pt x="1346743" y="60142"/>
                  </a:lnTo>
                  <a:lnTo>
                    <a:pt x="1377131" y="56254"/>
                  </a:lnTo>
                  <a:lnTo>
                    <a:pt x="1408665" y="60987"/>
                  </a:lnTo>
                  <a:lnTo>
                    <a:pt x="1425428" y="73022"/>
                  </a:lnTo>
                  <a:lnTo>
                    <a:pt x="1431011" y="86545"/>
                  </a:lnTo>
                  <a:lnTo>
                    <a:pt x="1374972" y="86545"/>
                  </a:lnTo>
                  <a:lnTo>
                    <a:pt x="1363404" y="88134"/>
                  </a:lnTo>
                  <a:lnTo>
                    <a:pt x="1356895" y="92766"/>
                  </a:lnTo>
                  <a:lnTo>
                    <a:pt x="1354028" y="100237"/>
                  </a:lnTo>
                  <a:lnTo>
                    <a:pt x="1353387" y="110345"/>
                  </a:lnTo>
                  <a:close/>
                </a:path>
                <a:path w="2051050" h="290195">
                  <a:moveTo>
                    <a:pt x="1362021" y="235837"/>
                  </a:moveTo>
                  <a:lnTo>
                    <a:pt x="1341279" y="232591"/>
                  </a:lnTo>
                  <a:lnTo>
                    <a:pt x="1327215" y="222855"/>
                  </a:lnTo>
                  <a:lnTo>
                    <a:pt x="1319222" y="206627"/>
                  </a:lnTo>
                  <a:lnTo>
                    <a:pt x="1316692" y="183909"/>
                  </a:lnTo>
                  <a:lnTo>
                    <a:pt x="1321549" y="159839"/>
                  </a:lnTo>
                  <a:lnTo>
                    <a:pt x="1334500" y="143882"/>
                  </a:lnTo>
                  <a:lnTo>
                    <a:pt x="1353117" y="132793"/>
                  </a:lnTo>
                  <a:lnTo>
                    <a:pt x="1374972" y="123327"/>
                  </a:lnTo>
                  <a:lnTo>
                    <a:pt x="1385900" y="118019"/>
                  </a:lnTo>
                  <a:lnTo>
                    <a:pt x="1392780" y="111698"/>
                  </a:lnTo>
                  <a:lnTo>
                    <a:pt x="1395613" y="104159"/>
                  </a:lnTo>
                  <a:lnTo>
                    <a:pt x="1394399" y="95200"/>
                  </a:lnTo>
                  <a:lnTo>
                    <a:pt x="1392240" y="88709"/>
                  </a:lnTo>
                  <a:lnTo>
                    <a:pt x="1385765" y="86545"/>
                  </a:lnTo>
                  <a:lnTo>
                    <a:pt x="1431011" y="86545"/>
                  </a:lnTo>
                  <a:lnTo>
                    <a:pt x="1432072" y="89115"/>
                  </a:lnTo>
                  <a:lnTo>
                    <a:pt x="1433252" y="106018"/>
                  </a:lnTo>
                  <a:lnTo>
                    <a:pt x="1433252" y="140636"/>
                  </a:lnTo>
                  <a:lnTo>
                    <a:pt x="1394399" y="140636"/>
                  </a:lnTo>
                  <a:lnTo>
                    <a:pt x="1386305" y="145538"/>
                  </a:lnTo>
                  <a:lnTo>
                    <a:pt x="1378210" y="150643"/>
                  </a:lnTo>
                  <a:lnTo>
                    <a:pt x="1370116" y="156154"/>
                  </a:lnTo>
                  <a:lnTo>
                    <a:pt x="1362021" y="162273"/>
                  </a:lnTo>
                  <a:lnTo>
                    <a:pt x="1355546" y="168764"/>
                  </a:lnTo>
                  <a:lnTo>
                    <a:pt x="1355546" y="183909"/>
                  </a:lnTo>
                  <a:lnTo>
                    <a:pt x="1356456" y="192767"/>
                  </a:lnTo>
                  <a:lnTo>
                    <a:pt x="1359593" y="199596"/>
                  </a:lnTo>
                  <a:lnTo>
                    <a:pt x="1365563" y="203990"/>
                  </a:lnTo>
                  <a:lnTo>
                    <a:pt x="1374972" y="205546"/>
                  </a:lnTo>
                  <a:lnTo>
                    <a:pt x="1433252" y="205546"/>
                  </a:lnTo>
                  <a:lnTo>
                    <a:pt x="1433252" y="214200"/>
                  </a:lnTo>
                  <a:lnTo>
                    <a:pt x="1396557" y="214200"/>
                  </a:lnTo>
                  <a:lnTo>
                    <a:pt x="1389340" y="223058"/>
                  </a:lnTo>
                  <a:lnTo>
                    <a:pt x="1380908" y="229887"/>
                  </a:lnTo>
                  <a:lnTo>
                    <a:pt x="1371667" y="234281"/>
                  </a:lnTo>
                  <a:lnTo>
                    <a:pt x="1362021" y="235837"/>
                  </a:lnTo>
                  <a:close/>
                </a:path>
                <a:path w="2051050" h="290195">
                  <a:moveTo>
                    <a:pt x="1433252" y="205546"/>
                  </a:moveTo>
                  <a:lnTo>
                    <a:pt x="1374972" y="205546"/>
                  </a:lnTo>
                  <a:lnTo>
                    <a:pt x="1388025" y="200880"/>
                  </a:lnTo>
                  <a:lnTo>
                    <a:pt x="1393590" y="189318"/>
                  </a:lnTo>
                  <a:lnTo>
                    <a:pt x="1394702" y="174511"/>
                  </a:lnTo>
                  <a:lnTo>
                    <a:pt x="1394445" y="162273"/>
                  </a:lnTo>
                  <a:lnTo>
                    <a:pt x="1394399" y="140636"/>
                  </a:lnTo>
                  <a:lnTo>
                    <a:pt x="1433252" y="140636"/>
                  </a:lnTo>
                  <a:lnTo>
                    <a:pt x="1433252" y="205546"/>
                  </a:lnTo>
                  <a:close/>
                </a:path>
                <a:path w="2051050" h="290195">
                  <a:moveTo>
                    <a:pt x="1437569" y="231509"/>
                  </a:moveTo>
                  <a:lnTo>
                    <a:pt x="1398716" y="231509"/>
                  </a:lnTo>
                  <a:lnTo>
                    <a:pt x="1396557" y="227182"/>
                  </a:lnTo>
                  <a:lnTo>
                    <a:pt x="1396557" y="214200"/>
                  </a:lnTo>
                  <a:lnTo>
                    <a:pt x="1433252" y="214200"/>
                  </a:lnTo>
                  <a:lnTo>
                    <a:pt x="1433252" y="216364"/>
                  </a:lnTo>
                  <a:lnTo>
                    <a:pt x="1435411" y="222855"/>
                  </a:lnTo>
                  <a:lnTo>
                    <a:pt x="1437569" y="231509"/>
                  </a:lnTo>
                  <a:close/>
                </a:path>
                <a:path w="2051050" h="290195">
                  <a:moveTo>
                    <a:pt x="1290106" y="205546"/>
                  </a:moveTo>
                  <a:lnTo>
                    <a:pt x="1236827" y="205546"/>
                  </a:lnTo>
                  <a:lnTo>
                    <a:pt x="1245293" y="204024"/>
                  </a:lnTo>
                  <a:lnTo>
                    <a:pt x="1251128" y="199866"/>
                  </a:lnTo>
                  <a:lnTo>
                    <a:pt x="1254129" y="193679"/>
                  </a:lnTo>
                  <a:lnTo>
                    <a:pt x="1254096" y="186073"/>
                  </a:lnTo>
                  <a:lnTo>
                    <a:pt x="1251971" y="179988"/>
                  </a:lnTo>
                  <a:lnTo>
                    <a:pt x="1246811" y="174714"/>
                  </a:lnTo>
                  <a:lnTo>
                    <a:pt x="1240436" y="170251"/>
                  </a:lnTo>
                  <a:lnTo>
                    <a:pt x="1234669" y="166600"/>
                  </a:lnTo>
                  <a:lnTo>
                    <a:pt x="1213084" y="151454"/>
                  </a:lnTo>
                  <a:lnTo>
                    <a:pt x="1199829" y="140873"/>
                  </a:lnTo>
                  <a:lnTo>
                    <a:pt x="1189610" y="128466"/>
                  </a:lnTo>
                  <a:lnTo>
                    <a:pt x="1183033" y="114030"/>
                  </a:lnTo>
                  <a:lnTo>
                    <a:pt x="1180706" y="97363"/>
                  </a:lnTo>
                  <a:lnTo>
                    <a:pt x="1184349" y="79987"/>
                  </a:lnTo>
                  <a:lnTo>
                    <a:pt x="1195276" y="67072"/>
                  </a:lnTo>
                  <a:lnTo>
                    <a:pt x="1213489" y="59026"/>
                  </a:lnTo>
                  <a:lnTo>
                    <a:pt x="1238986" y="56254"/>
                  </a:lnTo>
                  <a:lnTo>
                    <a:pt x="1262898" y="59872"/>
                  </a:lnTo>
                  <a:lnTo>
                    <a:pt x="1279728" y="70588"/>
                  </a:lnTo>
                  <a:lnTo>
                    <a:pt x="1288742" y="86545"/>
                  </a:lnTo>
                  <a:lnTo>
                    <a:pt x="1226035" y="86545"/>
                  </a:lnTo>
                  <a:lnTo>
                    <a:pt x="1219559" y="90872"/>
                  </a:lnTo>
                  <a:lnTo>
                    <a:pt x="1219559" y="110345"/>
                  </a:lnTo>
                  <a:lnTo>
                    <a:pt x="1226035" y="114673"/>
                  </a:lnTo>
                  <a:lnTo>
                    <a:pt x="1234669" y="119000"/>
                  </a:lnTo>
                  <a:lnTo>
                    <a:pt x="1267047" y="140636"/>
                  </a:lnTo>
                  <a:lnTo>
                    <a:pt x="1292949" y="175255"/>
                  </a:lnTo>
                  <a:lnTo>
                    <a:pt x="1293252" y="197499"/>
                  </a:lnTo>
                  <a:lnTo>
                    <a:pt x="1290106" y="205546"/>
                  </a:lnTo>
                  <a:close/>
                </a:path>
                <a:path w="2051050" h="290195">
                  <a:moveTo>
                    <a:pt x="1292949" y="112509"/>
                  </a:moveTo>
                  <a:lnTo>
                    <a:pt x="1254096" y="112509"/>
                  </a:lnTo>
                  <a:lnTo>
                    <a:pt x="1254129" y="100237"/>
                  </a:lnTo>
                  <a:lnTo>
                    <a:pt x="1251128" y="92225"/>
                  </a:lnTo>
                  <a:lnTo>
                    <a:pt x="1245293" y="87864"/>
                  </a:lnTo>
                  <a:lnTo>
                    <a:pt x="1236827" y="86545"/>
                  </a:lnTo>
                  <a:lnTo>
                    <a:pt x="1288742" y="86545"/>
                  </a:lnTo>
                  <a:lnTo>
                    <a:pt x="1289677" y="88202"/>
                  </a:lnTo>
                  <a:lnTo>
                    <a:pt x="1292949" y="112509"/>
                  </a:lnTo>
                  <a:close/>
                </a:path>
                <a:path w="2051050" h="290195">
                  <a:moveTo>
                    <a:pt x="1234669" y="235837"/>
                  </a:moveTo>
                  <a:lnTo>
                    <a:pt x="1216187" y="233673"/>
                  </a:lnTo>
                  <a:lnTo>
                    <a:pt x="1196895" y="225018"/>
                  </a:lnTo>
                  <a:lnTo>
                    <a:pt x="1182460" y="206627"/>
                  </a:lnTo>
                  <a:lnTo>
                    <a:pt x="1178548" y="175255"/>
                  </a:lnTo>
                  <a:lnTo>
                    <a:pt x="1219559" y="175255"/>
                  </a:lnTo>
                  <a:lnTo>
                    <a:pt x="1219222" y="192767"/>
                  </a:lnTo>
                  <a:lnTo>
                    <a:pt x="1223337" y="201759"/>
                  </a:lnTo>
                  <a:lnTo>
                    <a:pt x="1229880" y="205072"/>
                  </a:lnTo>
                  <a:lnTo>
                    <a:pt x="1236827" y="205546"/>
                  </a:lnTo>
                  <a:lnTo>
                    <a:pt x="1290106" y="205546"/>
                  </a:lnTo>
                  <a:lnTo>
                    <a:pt x="1285664" y="216905"/>
                  </a:lnTo>
                  <a:lnTo>
                    <a:pt x="1267148" y="230630"/>
                  </a:lnTo>
                  <a:lnTo>
                    <a:pt x="1234669" y="235837"/>
                  </a:lnTo>
                  <a:close/>
                </a:path>
                <a:path w="2051050" h="290195">
                  <a:moveTo>
                    <a:pt x="1074939" y="235837"/>
                  </a:moveTo>
                  <a:lnTo>
                    <a:pt x="1053961" y="231002"/>
                  </a:lnTo>
                  <a:lnTo>
                    <a:pt x="1041482" y="218257"/>
                  </a:lnTo>
                  <a:lnTo>
                    <a:pt x="1035479" y="200238"/>
                  </a:lnTo>
                  <a:lnTo>
                    <a:pt x="1033927" y="179582"/>
                  </a:lnTo>
                  <a:lnTo>
                    <a:pt x="1033927" y="116836"/>
                  </a:lnTo>
                  <a:lnTo>
                    <a:pt x="1037603" y="87289"/>
                  </a:lnTo>
                  <a:lnTo>
                    <a:pt x="1045529" y="68695"/>
                  </a:lnTo>
                  <a:lnTo>
                    <a:pt x="1057907" y="59026"/>
                  </a:lnTo>
                  <a:lnTo>
                    <a:pt x="1074939" y="56254"/>
                  </a:lnTo>
                  <a:lnTo>
                    <a:pt x="1086710" y="57505"/>
                  </a:lnTo>
                  <a:lnTo>
                    <a:pt x="1096254" y="61393"/>
                  </a:lnTo>
                  <a:lnTo>
                    <a:pt x="1103775" y="68120"/>
                  </a:lnTo>
                  <a:lnTo>
                    <a:pt x="1109475" y="77891"/>
                  </a:lnTo>
                  <a:lnTo>
                    <a:pt x="1148328" y="77891"/>
                  </a:lnTo>
                  <a:lnTo>
                    <a:pt x="1148328" y="86545"/>
                  </a:lnTo>
                  <a:lnTo>
                    <a:pt x="1092207" y="86545"/>
                  </a:lnTo>
                  <a:lnTo>
                    <a:pt x="1082528" y="89182"/>
                  </a:lnTo>
                  <a:lnTo>
                    <a:pt x="1077907" y="96282"/>
                  </a:lnTo>
                  <a:lnTo>
                    <a:pt x="1076119" y="106627"/>
                  </a:lnTo>
                  <a:lnTo>
                    <a:pt x="1074939" y="119000"/>
                  </a:lnTo>
                  <a:lnTo>
                    <a:pt x="1074939" y="175255"/>
                  </a:lnTo>
                  <a:lnTo>
                    <a:pt x="1075816" y="187290"/>
                  </a:lnTo>
                  <a:lnTo>
                    <a:pt x="1078716" y="196891"/>
                  </a:lnTo>
                  <a:lnTo>
                    <a:pt x="1084045" y="203247"/>
                  </a:lnTo>
                  <a:lnTo>
                    <a:pt x="1092207" y="205546"/>
                  </a:lnTo>
                  <a:lnTo>
                    <a:pt x="1148328" y="205546"/>
                  </a:lnTo>
                  <a:lnTo>
                    <a:pt x="1148328" y="214200"/>
                  </a:lnTo>
                  <a:lnTo>
                    <a:pt x="1111634" y="214200"/>
                  </a:lnTo>
                  <a:lnTo>
                    <a:pt x="1104686" y="223970"/>
                  </a:lnTo>
                  <a:lnTo>
                    <a:pt x="1096524" y="230698"/>
                  </a:lnTo>
                  <a:lnTo>
                    <a:pt x="1086743" y="234586"/>
                  </a:lnTo>
                  <a:lnTo>
                    <a:pt x="1074939" y="235837"/>
                  </a:lnTo>
                  <a:close/>
                </a:path>
                <a:path w="2051050" h="290195">
                  <a:moveTo>
                    <a:pt x="1148328" y="77891"/>
                  </a:moveTo>
                  <a:lnTo>
                    <a:pt x="1109475" y="77891"/>
                  </a:lnTo>
                  <a:lnTo>
                    <a:pt x="1109475" y="60581"/>
                  </a:lnTo>
                  <a:lnTo>
                    <a:pt x="1148328" y="60581"/>
                  </a:lnTo>
                  <a:lnTo>
                    <a:pt x="1148328" y="77891"/>
                  </a:lnTo>
                  <a:close/>
                </a:path>
                <a:path w="2051050" h="290195">
                  <a:moveTo>
                    <a:pt x="1148328" y="205546"/>
                  </a:moveTo>
                  <a:lnTo>
                    <a:pt x="1092207" y="205546"/>
                  </a:lnTo>
                  <a:lnTo>
                    <a:pt x="1100706" y="203551"/>
                  </a:lnTo>
                  <a:lnTo>
                    <a:pt x="1106777" y="197702"/>
                  </a:lnTo>
                  <a:lnTo>
                    <a:pt x="1110420" y="188203"/>
                  </a:lnTo>
                  <a:lnTo>
                    <a:pt x="1111634" y="175255"/>
                  </a:lnTo>
                  <a:lnTo>
                    <a:pt x="1111517" y="119000"/>
                  </a:lnTo>
                  <a:lnTo>
                    <a:pt x="1111330" y="112103"/>
                  </a:lnTo>
                  <a:lnTo>
                    <a:pt x="1109205" y="100068"/>
                  </a:lnTo>
                  <a:lnTo>
                    <a:pt x="1103438" y="90467"/>
                  </a:lnTo>
                  <a:lnTo>
                    <a:pt x="1092207" y="86545"/>
                  </a:lnTo>
                  <a:lnTo>
                    <a:pt x="1148328" y="86545"/>
                  </a:lnTo>
                  <a:lnTo>
                    <a:pt x="1148328" y="205546"/>
                  </a:lnTo>
                  <a:close/>
                </a:path>
                <a:path w="2051050" h="290195">
                  <a:moveTo>
                    <a:pt x="1142558" y="259637"/>
                  </a:moveTo>
                  <a:lnTo>
                    <a:pt x="1092207" y="259637"/>
                  </a:lnTo>
                  <a:lnTo>
                    <a:pt x="1102528" y="257405"/>
                  </a:lnTo>
                  <a:lnTo>
                    <a:pt x="1108396" y="251523"/>
                  </a:lnTo>
                  <a:lnTo>
                    <a:pt x="1111027" y="243206"/>
                  </a:lnTo>
                  <a:lnTo>
                    <a:pt x="1111576" y="234586"/>
                  </a:lnTo>
                  <a:lnTo>
                    <a:pt x="1111634" y="214200"/>
                  </a:lnTo>
                  <a:lnTo>
                    <a:pt x="1148328" y="214200"/>
                  </a:lnTo>
                  <a:lnTo>
                    <a:pt x="1148328" y="227182"/>
                  </a:lnTo>
                  <a:lnTo>
                    <a:pt x="1146136" y="251591"/>
                  </a:lnTo>
                  <a:lnTo>
                    <a:pt x="1142558" y="259637"/>
                  </a:lnTo>
                  <a:close/>
                </a:path>
                <a:path w="2051050" h="290195">
                  <a:moveTo>
                    <a:pt x="1085732" y="289928"/>
                  </a:moveTo>
                  <a:lnTo>
                    <a:pt x="1067350" y="287798"/>
                  </a:lnTo>
                  <a:lnTo>
                    <a:pt x="1052005" y="281003"/>
                  </a:lnTo>
                  <a:lnTo>
                    <a:pt x="1041111" y="268933"/>
                  </a:lnTo>
                  <a:lnTo>
                    <a:pt x="1036086" y="250982"/>
                  </a:lnTo>
                  <a:lnTo>
                    <a:pt x="1077098" y="250982"/>
                  </a:lnTo>
                  <a:lnTo>
                    <a:pt x="1077098" y="255309"/>
                  </a:lnTo>
                  <a:lnTo>
                    <a:pt x="1079256" y="257473"/>
                  </a:lnTo>
                  <a:lnTo>
                    <a:pt x="1083573" y="259637"/>
                  </a:lnTo>
                  <a:lnTo>
                    <a:pt x="1142558" y="259637"/>
                  </a:lnTo>
                  <a:lnTo>
                    <a:pt x="1137266" y="271537"/>
                  </a:lnTo>
                  <a:lnTo>
                    <a:pt x="1118278" y="284992"/>
                  </a:lnTo>
                  <a:lnTo>
                    <a:pt x="1085732" y="289928"/>
                  </a:lnTo>
                  <a:close/>
                </a:path>
                <a:path w="2051050" h="290195">
                  <a:moveTo>
                    <a:pt x="997233" y="41109"/>
                  </a:moveTo>
                  <a:lnTo>
                    <a:pt x="958379" y="41109"/>
                  </a:lnTo>
                  <a:lnTo>
                    <a:pt x="958379" y="4327"/>
                  </a:lnTo>
                  <a:lnTo>
                    <a:pt x="997233" y="4327"/>
                  </a:lnTo>
                  <a:lnTo>
                    <a:pt x="997233" y="41109"/>
                  </a:lnTo>
                  <a:close/>
                </a:path>
                <a:path w="2051050" h="290195">
                  <a:moveTo>
                    <a:pt x="997233" y="231509"/>
                  </a:moveTo>
                  <a:lnTo>
                    <a:pt x="958379" y="231509"/>
                  </a:lnTo>
                  <a:lnTo>
                    <a:pt x="958379" y="60581"/>
                  </a:lnTo>
                  <a:lnTo>
                    <a:pt x="997233" y="60581"/>
                  </a:lnTo>
                  <a:lnTo>
                    <a:pt x="997233" y="231509"/>
                  </a:lnTo>
                  <a:close/>
                </a:path>
                <a:path w="2051050" h="290195">
                  <a:moveTo>
                    <a:pt x="913935" y="77891"/>
                  </a:moveTo>
                  <a:lnTo>
                    <a:pt x="843978" y="77891"/>
                  </a:lnTo>
                  <a:lnTo>
                    <a:pt x="851803" y="66295"/>
                  </a:lnTo>
                  <a:lnTo>
                    <a:pt x="861246" y="59770"/>
                  </a:lnTo>
                  <a:lnTo>
                    <a:pt x="870690" y="56897"/>
                  </a:lnTo>
                  <a:lnTo>
                    <a:pt x="878514" y="56254"/>
                  </a:lnTo>
                  <a:lnTo>
                    <a:pt x="893995" y="58756"/>
                  </a:lnTo>
                  <a:lnTo>
                    <a:pt x="906845" y="66532"/>
                  </a:lnTo>
                  <a:lnTo>
                    <a:pt x="913935" y="77891"/>
                  </a:lnTo>
                  <a:close/>
                </a:path>
                <a:path w="2051050" h="290195">
                  <a:moveTo>
                    <a:pt x="841820" y="231509"/>
                  </a:moveTo>
                  <a:lnTo>
                    <a:pt x="802966" y="231509"/>
                  </a:lnTo>
                  <a:lnTo>
                    <a:pt x="802966" y="60581"/>
                  </a:lnTo>
                  <a:lnTo>
                    <a:pt x="843978" y="60581"/>
                  </a:lnTo>
                  <a:lnTo>
                    <a:pt x="843978" y="77891"/>
                  </a:lnTo>
                  <a:lnTo>
                    <a:pt x="913935" y="77891"/>
                  </a:lnTo>
                  <a:lnTo>
                    <a:pt x="915243" y="79987"/>
                  </a:lnTo>
                  <a:lnTo>
                    <a:pt x="916191" y="88709"/>
                  </a:lnTo>
                  <a:lnTo>
                    <a:pt x="861246" y="88709"/>
                  </a:lnTo>
                  <a:lnTo>
                    <a:pt x="851836" y="91346"/>
                  </a:lnTo>
                  <a:lnTo>
                    <a:pt x="845867" y="98445"/>
                  </a:lnTo>
                  <a:lnTo>
                    <a:pt x="842730" y="108790"/>
                  </a:lnTo>
                  <a:lnTo>
                    <a:pt x="841820" y="121163"/>
                  </a:lnTo>
                  <a:lnTo>
                    <a:pt x="841820" y="231509"/>
                  </a:lnTo>
                  <a:close/>
                </a:path>
                <a:path w="2051050" h="290195">
                  <a:moveTo>
                    <a:pt x="917368" y="231509"/>
                  </a:moveTo>
                  <a:lnTo>
                    <a:pt x="878514" y="231509"/>
                  </a:lnTo>
                  <a:lnTo>
                    <a:pt x="878514" y="116836"/>
                  </a:lnTo>
                  <a:lnTo>
                    <a:pt x="877941" y="105139"/>
                  </a:lnTo>
                  <a:lnTo>
                    <a:pt x="875546" y="96282"/>
                  </a:lnTo>
                  <a:lnTo>
                    <a:pt x="870319" y="90670"/>
                  </a:lnTo>
                  <a:lnTo>
                    <a:pt x="861246" y="88709"/>
                  </a:lnTo>
                  <a:lnTo>
                    <a:pt x="916191" y="88709"/>
                  </a:lnTo>
                  <a:lnTo>
                    <a:pt x="917250" y="98445"/>
                  </a:lnTo>
                  <a:lnTo>
                    <a:pt x="917368" y="231509"/>
                  </a:lnTo>
                  <a:close/>
                </a:path>
                <a:path w="2051050" h="290195">
                  <a:moveTo>
                    <a:pt x="710150" y="235837"/>
                  </a:moveTo>
                  <a:lnTo>
                    <a:pt x="678852" y="230867"/>
                  </a:lnTo>
                  <a:lnTo>
                    <a:pt x="660505" y="215552"/>
                  </a:lnTo>
                  <a:lnTo>
                    <a:pt x="651870" y="189284"/>
                  </a:lnTo>
                  <a:lnTo>
                    <a:pt x="649712" y="151454"/>
                  </a:lnTo>
                  <a:lnTo>
                    <a:pt x="650960" y="111934"/>
                  </a:lnTo>
                  <a:lnTo>
                    <a:pt x="658076" y="81947"/>
                  </a:lnTo>
                  <a:lnTo>
                    <a:pt x="676120" y="62914"/>
                  </a:lnTo>
                  <a:lnTo>
                    <a:pt x="710150" y="56254"/>
                  </a:lnTo>
                  <a:lnTo>
                    <a:pt x="743843" y="62914"/>
                  </a:lnTo>
                  <a:lnTo>
                    <a:pt x="761145" y="81947"/>
                  </a:lnTo>
                  <a:lnTo>
                    <a:pt x="762123" y="86545"/>
                  </a:lnTo>
                  <a:lnTo>
                    <a:pt x="710150" y="86545"/>
                  </a:lnTo>
                  <a:lnTo>
                    <a:pt x="697671" y="89486"/>
                  </a:lnTo>
                  <a:lnTo>
                    <a:pt x="691263" y="97093"/>
                  </a:lnTo>
                  <a:lnTo>
                    <a:pt x="688902" y="107539"/>
                  </a:lnTo>
                  <a:lnTo>
                    <a:pt x="688565" y="119000"/>
                  </a:lnTo>
                  <a:lnTo>
                    <a:pt x="688565" y="175255"/>
                  </a:lnTo>
                  <a:lnTo>
                    <a:pt x="689206" y="189115"/>
                  </a:lnTo>
                  <a:lnTo>
                    <a:pt x="692073" y="198514"/>
                  </a:lnTo>
                  <a:lnTo>
                    <a:pt x="698582" y="203855"/>
                  </a:lnTo>
                  <a:lnTo>
                    <a:pt x="710150" y="205546"/>
                  </a:lnTo>
                  <a:lnTo>
                    <a:pt x="761980" y="205546"/>
                  </a:lnTo>
                  <a:lnTo>
                    <a:pt x="758717" y="216364"/>
                  </a:lnTo>
                  <a:lnTo>
                    <a:pt x="741111" y="231171"/>
                  </a:lnTo>
                  <a:lnTo>
                    <a:pt x="710150" y="235837"/>
                  </a:lnTo>
                  <a:close/>
                </a:path>
                <a:path w="2051050" h="290195">
                  <a:moveTo>
                    <a:pt x="761980" y="205546"/>
                  </a:moveTo>
                  <a:lnTo>
                    <a:pt x="710150" y="205546"/>
                  </a:lnTo>
                  <a:lnTo>
                    <a:pt x="720471" y="203855"/>
                  </a:lnTo>
                  <a:lnTo>
                    <a:pt x="726339" y="198514"/>
                  </a:lnTo>
                  <a:lnTo>
                    <a:pt x="728970" y="189115"/>
                  </a:lnTo>
                  <a:lnTo>
                    <a:pt x="729577" y="175255"/>
                  </a:lnTo>
                  <a:lnTo>
                    <a:pt x="729577" y="119000"/>
                  </a:lnTo>
                  <a:lnTo>
                    <a:pt x="729273" y="107539"/>
                  </a:lnTo>
                  <a:lnTo>
                    <a:pt x="727149" y="97093"/>
                  </a:lnTo>
                  <a:lnTo>
                    <a:pt x="721381" y="89486"/>
                  </a:lnTo>
                  <a:lnTo>
                    <a:pt x="710150" y="86545"/>
                  </a:lnTo>
                  <a:lnTo>
                    <a:pt x="762123" y="86545"/>
                  </a:lnTo>
                  <a:lnTo>
                    <a:pt x="767520" y="111934"/>
                  </a:lnTo>
                  <a:lnTo>
                    <a:pt x="768430" y="151454"/>
                  </a:lnTo>
                  <a:lnTo>
                    <a:pt x="766609" y="190197"/>
                  </a:lnTo>
                  <a:lnTo>
                    <a:pt x="761980" y="205546"/>
                  </a:lnTo>
                  <a:close/>
                </a:path>
                <a:path w="2051050" h="290195">
                  <a:moveTo>
                    <a:pt x="757638" y="34618"/>
                  </a:moveTo>
                  <a:lnTo>
                    <a:pt x="718784" y="34618"/>
                  </a:lnTo>
                  <a:lnTo>
                    <a:pt x="718784" y="0"/>
                  </a:lnTo>
                  <a:lnTo>
                    <a:pt x="757638" y="0"/>
                  </a:lnTo>
                  <a:lnTo>
                    <a:pt x="757638" y="34618"/>
                  </a:lnTo>
                  <a:close/>
                </a:path>
                <a:path w="2051050" h="290195">
                  <a:moveTo>
                    <a:pt x="699358" y="34618"/>
                  </a:moveTo>
                  <a:lnTo>
                    <a:pt x="660505" y="34618"/>
                  </a:lnTo>
                  <a:lnTo>
                    <a:pt x="660505" y="0"/>
                  </a:lnTo>
                  <a:lnTo>
                    <a:pt x="699358" y="0"/>
                  </a:lnTo>
                  <a:lnTo>
                    <a:pt x="699358" y="34618"/>
                  </a:lnTo>
                  <a:close/>
                </a:path>
                <a:path w="2051050" h="290195">
                  <a:moveTo>
                    <a:pt x="552579" y="231509"/>
                  </a:moveTo>
                  <a:lnTo>
                    <a:pt x="513726" y="231509"/>
                  </a:lnTo>
                  <a:lnTo>
                    <a:pt x="513726" y="4327"/>
                  </a:lnTo>
                  <a:lnTo>
                    <a:pt x="552579" y="4327"/>
                  </a:lnTo>
                  <a:lnTo>
                    <a:pt x="552579" y="127654"/>
                  </a:lnTo>
                  <a:lnTo>
                    <a:pt x="590623" y="127654"/>
                  </a:lnTo>
                  <a:lnTo>
                    <a:pt x="589274" y="129818"/>
                  </a:lnTo>
                  <a:lnTo>
                    <a:pt x="602362" y="162273"/>
                  </a:lnTo>
                  <a:lnTo>
                    <a:pt x="563371" y="162273"/>
                  </a:lnTo>
                  <a:lnTo>
                    <a:pt x="552579" y="179582"/>
                  </a:lnTo>
                  <a:lnTo>
                    <a:pt x="552579" y="231509"/>
                  </a:lnTo>
                  <a:close/>
                </a:path>
                <a:path w="2051050" h="290195">
                  <a:moveTo>
                    <a:pt x="590623" y="127654"/>
                  </a:moveTo>
                  <a:lnTo>
                    <a:pt x="552579" y="127654"/>
                  </a:lnTo>
                  <a:lnTo>
                    <a:pt x="589274" y="60581"/>
                  </a:lnTo>
                  <a:lnTo>
                    <a:pt x="632444" y="60581"/>
                  </a:lnTo>
                  <a:lnTo>
                    <a:pt x="590623" y="127654"/>
                  </a:lnTo>
                  <a:close/>
                </a:path>
                <a:path w="2051050" h="290195">
                  <a:moveTo>
                    <a:pt x="630285" y="231509"/>
                  </a:moveTo>
                  <a:lnTo>
                    <a:pt x="587115" y="231509"/>
                  </a:lnTo>
                  <a:lnTo>
                    <a:pt x="563371" y="162273"/>
                  </a:lnTo>
                  <a:lnTo>
                    <a:pt x="602362" y="162273"/>
                  </a:lnTo>
                  <a:lnTo>
                    <a:pt x="630285" y="231509"/>
                  </a:lnTo>
                  <a:close/>
                </a:path>
                <a:path w="2051050" h="290195">
                  <a:moveTo>
                    <a:pt x="477031" y="41109"/>
                  </a:moveTo>
                  <a:lnTo>
                    <a:pt x="438178" y="41109"/>
                  </a:lnTo>
                  <a:lnTo>
                    <a:pt x="438178" y="4327"/>
                  </a:lnTo>
                  <a:lnTo>
                    <a:pt x="477031" y="4327"/>
                  </a:lnTo>
                  <a:lnTo>
                    <a:pt x="477031" y="41109"/>
                  </a:lnTo>
                  <a:close/>
                </a:path>
                <a:path w="2051050" h="290195">
                  <a:moveTo>
                    <a:pt x="477031" y="231509"/>
                  </a:moveTo>
                  <a:lnTo>
                    <a:pt x="438178" y="231509"/>
                  </a:lnTo>
                  <a:lnTo>
                    <a:pt x="438178" y="60581"/>
                  </a:lnTo>
                  <a:lnTo>
                    <a:pt x="477031" y="60581"/>
                  </a:lnTo>
                  <a:lnTo>
                    <a:pt x="477031" y="231509"/>
                  </a:lnTo>
                  <a:close/>
                </a:path>
                <a:path w="2051050" h="290195">
                  <a:moveTo>
                    <a:pt x="343203" y="235837"/>
                  </a:moveTo>
                  <a:lnTo>
                    <a:pt x="314299" y="231678"/>
                  </a:lnTo>
                  <a:lnTo>
                    <a:pt x="294906" y="218798"/>
                  </a:lnTo>
                  <a:lnTo>
                    <a:pt x="284013" y="196587"/>
                  </a:lnTo>
                  <a:lnTo>
                    <a:pt x="280606" y="164436"/>
                  </a:lnTo>
                  <a:lnTo>
                    <a:pt x="278448" y="164436"/>
                  </a:lnTo>
                  <a:lnTo>
                    <a:pt x="278448" y="116836"/>
                  </a:lnTo>
                  <a:lnTo>
                    <a:pt x="282090" y="90602"/>
                  </a:lnTo>
                  <a:lnTo>
                    <a:pt x="293018" y="70859"/>
                  </a:lnTo>
                  <a:lnTo>
                    <a:pt x="311230" y="58418"/>
                  </a:lnTo>
                  <a:lnTo>
                    <a:pt x="336728" y="54091"/>
                  </a:lnTo>
                  <a:lnTo>
                    <a:pt x="368937" y="59229"/>
                  </a:lnTo>
                  <a:lnTo>
                    <a:pt x="387183" y="74104"/>
                  </a:lnTo>
                  <a:lnTo>
                    <a:pt x="391432" y="86545"/>
                  </a:lnTo>
                  <a:lnTo>
                    <a:pt x="338886" y="86545"/>
                  </a:lnTo>
                  <a:lnTo>
                    <a:pt x="327655" y="89148"/>
                  </a:lnTo>
                  <a:lnTo>
                    <a:pt x="321888" y="96011"/>
                  </a:lnTo>
                  <a:lnTo>
                    <a:pt x="319763" y="105714"/>
                  </a:lnTo>
                  <a:lnTo>
                    <a:pt x="319459" y="116836"/>
                  </a:lnTo>
                  <a:lnTo>
                    <a:pt x="319459" y="125491"/>
                  </a:lnTo>
                  <a:lnTo>
                    <a:pt x="396914" y="125491"/>
                  </a:lnTo>
                  <a:lnTo>
                    <a:pt x="397166" y="129818"/>
                  </a:lnTo>
                  <a:lnTo>
                    <a:pt x="397166" y="153618"/>
                  </a:lnTo>
                  <a:lnTo>
                    <a:pt x="319459" y="153618"/>
                  </a:lnTo>
                  <a:lnTo>
                    <a:pt x="319459" y="179582"/>
                  </a:lnTo>
                  <a:lnTo>
                    <a:pt x="322225" y="192767"/>
                  </a:lnTo>
                  <a:lnTo>
                    <a:pt x="327014" y="200677"/>
                  </a:lnTo>
                  <a:lnTo>
                    <a:pt x="333422" y="204531"/>
                  </a:lnTo>
                  <a:lnTo>
                    <a:pt x="341045" y="205546"/>
                  </a:lnTo>
                  <a:lnTo>
                    <a:pt x="392564" y="205546"/>
                  </a:lnTo>
                  <a:lnTo>
                    <a:pt x="386373" y="219068"/>
                  </a:lnTo>
                  <a:lnTo>
                    <a:pt x="369240" y="231509"/>
                  </a:lnTo>
                  <a:lnTo>
                    <a:pt x="343203" y="235837"/>
                  </a:lnTo>
                  <a:close/>
                </a:path>
                <a:path w="2051050" h="290195">
                  <a:moveTo>
                    <a:pt x="396914" y="125491"/>
                  </a:moveTo>
                  <a:lnTo>
                    <a:pt x="360471" y="125491"/>
                  </a:lnTo>
                  <a:lnTo>
                    <a:pt x="360471" y="110345"/>
                  </a:lnTo>
                  <a:lnTo>
                    <a:pt x="358313" y="99324"/>
                  </a:lnTo>
                  <a:lnTo>
                    <a:pt x="354535" y="91954"/>
                  </a:lnTo>
                  <a:lnTo>
                    <a:pt x="348330" y="87830"/>
                  </a:lnTo>
                  <a:lnTo>
                    <a:pt x="338886" y="86545"/>
                  </a:lnTo>
                  <a:lnTo>
                    <a:pt x="391432" y="86545"/>
                  </a:lnTo>
                  <a:lnTo>
                    <a:pt x="395311" y="97904"/>
                  </a:lnTo>
                  <a:lnTo>
                    <a:pt x="396914" y="125491"/>
                  </a:lnTo>
                  <a:close/>
                </a:path>
                <a:path w="2051050" h="290195">
                  <a:moveTo>
                    <a:pt x="392564" y="205546"/>
                  </a:moveTo>
                  <a:lnTo>
                    <a:pt x="341045" y="205546"/>
                  </a:lnTo>
                  <a:lnTo>
                    <a:pt x="349206" y="203517"/>
                  </a:lnTo>
                  <a:lnTo>
                    <a:pt x="354535" y="197432"/>
                  </a:lnTo>
                  <a:lnTo>
                    <a:pt x="357436" y="187290"/>
                  </a:lnTo>
                  <a:lnTo>
                    <a:pt x="358313" y="173091"/>
                  </a:lnTo>
                  <a:lnTo>
                    <a:pt x="397166" y="173091"/>
                  </a:lnTo>
                  <a:lnTo>
                    <a:pt x="395412" y="199325"/>
                  </a:lnTo>
                  <a:lnTo>
                    <a:pt x="392564" y="205546"/>
                  </a:lnTo>
                  <a:close/>
                </a:path>
                <a:path w="2051050" h="290195">
                  <a:moveTo>
                    <a:pt x="259021" y="88709"/>
                  </a:moveTo>
                  <a:lnTo>
                    <a:pt x="220168" y="88709"/>
                  </a:lnTo>
                  <a:lnTo>
                    <a:pt x="223439" y="80122"/>
                  </a:lnTo>
                  <a:lnTo>
                    <a:pt x="226913" y="73563"/>
                  </a:lnTo>
                  <a:lnTo>
                    <a:pt x="230792" y="68628"/>
                  </a:lnTo>
                  <a:lnTo>
                    <a:pt x="235277" y="64909"/>
                  </a:lnTo>
                  <a:lnTo>
                    <a:pt x="246070" y="56254"/>
                  </a:lnTo>
                  <a:lnTo>
                    <a:pt x="259021" y="56254"/>
                  </a:lnTo>
                  <a:lnTo>
                    <a:pt x="259021" y="88709"/>
                  </a:lnTo>
                  <a:close/>
                </a:path>
                <a:path w="2051050" h="290195">
                  <a:moveTo>
                    <a:pt x="220168" y="231509"/>
                  </a:moveTo>
                  <a:lnTo>
                    <a:pt x="181315" y="231509"/>
                  </a:lnTo>
                  <a:lnTo>
                    <a:pt x="181315" y="60581"/>
                  </a:lnTo>
                  <a:lnTo>
                    <a:pt x="220168" y="60581"/>
                  </a:lnTo>
                  <a:lnTo>
                    <a:pt x="220168" y="88709"/>
                  </a:lnTo>
                  <a:lnTo>
                    <a:pt x="259021" y="88709"/>
                  </a:lnTo>
                  <a:lnTo>
                    <a:pt x="259021" y="103685"/>
                  </a:lnTo>
                  <a:lnTo>
                    <a:pt x="243844" y="103685"/>
                  </a:lnTo>
                  <a:lnTo>
                    <a:pt x="231500" y="107370"/>
                  </a:lnTo>
                  <a:lnTo>
                    <a:pt x="223203" y="116329"/>
                  </a:lnTo>
                  <a:lnTo>
                    <a:pt x="220168" y="131982"/>
                  </a:lnTo>
                  <a:lnTo>
                    <a:pt x="220168" y="231509"/>
                  </a:lnTo>
                  <a:close/>
                </a:path>
                <a:path w="2051050" h="290195">
                  <a:moveTo>
                    <a:pt x="259021" y="103854"/>
                  </a:moveTo>
                  <a:lnTo>
                    <a:pt x="243844" y="103685"/>
                  </a:lnTo>
                  <a:lnTo>
                    <a:pt x="259021" y="103685"/>
                  </a:lnTo>
                  <a:lnTo>
                    <a:pt x="259021" y="103854"/>
                  </a:lnTo>
                  <a:close/>
                </a:path>
                <a:path w="2051050" h="290195">
                  <a:moveTo>
                    <a:pt x="77706" y="231509"/>
                  </a:moveTo>
                  <a:lnTo>
                    <a:pt x="0" y="231509"/>
                  </a:lnTo>
                  <a:lnTo>
                    <a:pt x="0" y="4327"/>
                  </a:lnTo>
                  <a:lnTo>
                    <a:pt x="88499" y="4327"/>
                  </a:lnTo>
                  <a:lnTo>
                    <a:pt x="97065" y="5341"/>
                  </a:lnTo>
                  <a:lnTo>
                    <a:pt x="108465" y="9195"/>
                  </a:lnTo>
                  <a:lnTo>
                    <a:pt x="120674" y="17106"/>
                  </a:lnTo>
                  <a:lnTo>
                    <a:pt x="131669" y="30290"/>
                  </a:lnTo>
                  <a:lnTo>
                    <a:pt x="134858" y="36781"/>
                  </a:lnTo>
                  <a:lnTo>
                    <a:pt x="43170" y="36781"/>
                  </a:lnTo>
                  <a:lnTo>
                    <a:pt x="43170" y="199055"/>
                  </a:lnTo>
                  <a:lnTo>
                    <a:pt x="132159" y="199055"/>
                  </a:lnTo>
                  <a:lnTo>
                    <a:pt x="130050" y="204937"/>
                  </a:lnTo>
                  <a:lnTo>
                    <a:pt x="110084" y="225018"/>
                  </a:lnTo>
                  <a:lnTo>
                    <a:pt x="101989" y="228771"/>
                  </a:lnTo>
                  <a:lnTo>
                    <a:pt x="93895" y="230698"/>
                  </a:lnTo>
                  <a:lnTo>
                    <a:pt x="85800" y="231408"/>
                  </a:lnTo>
                  <a:lnTo>
                    <a:pt x="77706" y="231509"/>
                  </a:lnTo>
                  <a:close/>
                </a:path>
                <a:path w="2051050" h="290195">
                  <a:moveTo>
                    <a:pt x="132159" y="199055"/>
                  </a:moveTo>
                  <a:lnTo>
                    <a:pt x="60438" y="199055"/>
                  </a:lnTo>
                  <a:lnTo>
                    <a:pt x="83237" y="194660"/>
                  </a:lnTo>
                  <a:lnTo>
                    <a:pt x="95514" y="180123"/>
                  </a:lnTo>
                  <a:lnTo>
                    <a:pt x="100505" y="153415"/>
                  </a:lnTo>
                  <a:lnTo>
                    <a:pt x="101450" y="112509"/>
                  </a:lnTo>
                  <a:lnTo>
                    <a:pt x="100370" y="77857"/>
                  </a:lnTo>
                  <a:lnTo>
                    <a:pt x="96053" y="54361"/>
                  </a:lnTo>
                  <a:lnTo>
                    <a:pt x="86880" y="41007"/>
                  </a:lnTo>
                  <a:lnTo>
                    <a:pt x="71230" y="36781"/>
                  </a:lnTo>
                  <a:lnTo>
                    <a:pt x="134858" y="36781"/>
                  </a:lnTo>
                  <a:lnTo>
                    <a:pt x="138246" y="43678"/>
                  </a:lnTo>
                  <a:lnTo>
                    <a:pt x="142192" y="61122"/>
                  </a:lnTo>
                  <a:lnTo>
                    <a:pt x="144114" y="82624"/>
                  </a:lnTo>
                  <a:lnTo>
                    <a:pt x="144620" y="108182"/>
                  </a:lnTo>
                  <a:lnTo>
                    <a:pt x="144080" y="142868"/>
                  </a:lnTo>
                  <a:lnTo>
                    <a:pt x="140303" y="176336"/>
                  </a:lnTo>
                  <a:lnTo>
                    <a:pt x="132159" y="19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811" y="0"/>
              <a:ext cx="18145124" cy="10286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5009" y="706771"/>
            <a:ext cx="17903190" cy="9580245"/>
            <a:chOff x="385009" y="706771"/>
            <a:chExt cx="17903190" cy="9580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009" y="706771"/>
              <a:ext cx="17902990" cy="95802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138311" y="2039811"/>
              <a:ext cx="2150110" cy="16510"/>
            </a:xfrm>
            <a:custGeom>
              <a:avLst/>
              <a:gdLst/>
              <a:ahLst/>
              <a:cxnLst/>
              <a:rect l="l" t="t" r="r" b="b"/>
              <a:pathLst>
                <a:path w="2150109" h="16510">
                  <a:moveTo>
                    <a:pt x="0" y="0"/>
                  </a:moveTo>
                  <a:lnTo>
                    <a:pt x="2149688" y="0"/>
                  </a:lnTo>
                  <a:lnTo>
                    <a:pt x="2149688" y="16060"/>
                  </a:lnTo>
                  <a:lnTo>
                    <a:pt x="0" y="16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95581" y="4232101"/>
              <a:ext cx="850265" cy="0"/>
            </a:xfrm>
            <a:custGeom>
              <a:avLst/>
              <a:gdLst/>
              <a:ahLst/>
              <a:cxnLst/>
              <a:rect l="l" t="t" r="r" b="b"/>
              <a:pathLst>
                <a:path w="850265">
                  <a:moveTo>
                    <a:pt x="0" y="0"/>
                  </a:moveTo>
                  <a:lnTo>
                    <a:pt x="850224" y="0"/>
                  </a:lnTo>
                </a:path>
              </a:pathLst>
            </a:custGeom>
            <a:ln w="240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405815" y="2031127"/>
            <a:ext cx="25603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706056"/>
                </a:solidFill>
                <a:latin typeface="Times New Roman"/>
                <a:cs typeface="Times New Roman"/>
              </a:rPr>
              <a:t>ferl</a:t>
            </a:r>
            <a:r>
              <a:rPr sz="1800" spc="-105" dirty="0">
                <a:solidFill>
                  <a:srgbClr val="807570"/>
                </a:solidFill>
                <a:latin typeface="Times New Roman"/>
                <a:cs typeface="Times New Roman"/>
              </a:rPr>
              <a:t>l</a:t>
            </a:r>
            <a:r>
              <a:rPr sz="1800" spc="-105" dirty="0">
                <a:solidFill>
                  <a:srgbClr val="706056"/>
                </a:solidFill>
                <a:latin typeface="Times New Roman"/>
                <a:cs typeface="Times New Roman"/>
              </a:rPr>
              <a:t>Ji.sation</a:t>
            </a:r>
            <a:r>
              <a:rPr sz="1800" spc="-180" dirty="0">
                <a:solidFill>
                  <a:srgbClr val="706056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706056"/>
                </a:solidFill>
                <a:latin typeface="Times New Roman"/>
                <a:cs typeface="Times New Roman"/>
              </a:rPr>
              <a:t>ina</a:t>
            </a:r>
            <a:r>
              <a:rPr sz="1800" spc="-15" dirty="0">
                <a:solidFill>
                  <a:srgbClr val="706056"/>
                </a:solidFill>
                <a:latin typeface="Times New Roman"/>
                <a:cs typeface="Times New Roman"/>
              </a:rPr>
              <a:t> </a:t>
            </a:r>
            <a:r>
              <a:rPr sz="1800" i="1" spc="-190" dirty="0">
                <a:solidFill>
                  <a:srgbClr val="706056"/>
                </a:solidFill>
                <a:latin typeface="Times New Roman"/>
                <a:cs typeface="Times New Roman"/>
              </a:rPr>
              <a:t>flowerin9</a:t>
            </a:r>
            <a:r>
              <a:rPr sz="1800" i="1" spc="135" dirty="0">
                <a:solidFill>
                  <a:srgbClr val="706056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706056"/>
                </a:solidFill>
                <a:latin typeface="Times New Roman"/>
                <a:cs typeface="Times New Roman"/>
              </a:rPr>
              <a:t>plant.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</Words>
  <Application>Microsoft Office PowerPoint</Application>
  <PresentationFormat>Benutzerdefiniert</PresentationFormat>
  <Paragraphs>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Book Antiqua</vt:lpstr>
      <vt:lpstr>Calibri</vt:lpstr>
      <vt:lpstr>Permanent Marker</vt:lpstr>
      <vt:lpstr>Times New Roman</vt:lpstr>
      <vt:lpstr>Office Theme</vt:lpstr>
      <vt:lpstr>STERNSINGER- PROJEKT 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Dank! für euren großartigen Einsatz bei der Sternsingeraktion 2023!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Fotopräsentation Kenia Stern23</dc:title>
  <dc:creator>Katholische Jungschar Österreichs</dc:creator>
  <cp:keywords>DAFI1ru2z14,BAEP8F0DNzo</cp:keywords>
  <cp:lastModifiedBy>Nikolaus Trimmel</cp:lastModifiedBy>
  <cp:revision>1</cp:revision>
  <dcterms:created xsi:type="dcterms:W3CDTF">2022-12-28T09:28:02Z</dcterms:created>
  <dcterms:modified xsi:type="dcterms:W3CDTF">2022-12-28T09:30:54Z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2022-08-10T00:00:00Z</vt:filetime>
  </property>
  <property fmtid="{D5CDD505-2E9C-101B-9397-08002B2CF9AE}" pid="3" name="Creator">
    <vt:lpwstr>Canva</vt:lpwstr>
  </property>
  <property fmtid="{D5CDD505-2E9C-101B-9397-08002B2CF9AE}" pid="4" name="LastSaved">
    <vt:filetime>2022-12-28T00:00:00Z</vt:filetime>
  </property>
  <property fmtid="{D5CDD505-2E9C-101B-9397-08002B2CF9AE}" pid="5" name="Producer">
    <vt:lpwstr>Canva</vt:lpwstr>
  </property>
</Properties>
</file>