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256" r:id="rId2"/>
    <p:sldId id="31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23" r:id="rId33"/>
  </p:sldIdLst>
  <p:sldSz cx="24384000" cy="13716000"/>
  <p:notesSz cx="6858000" cy="9144000"/>
  <p:embeddedFontLst>
    <p:embeddedFont>
      <p:font typeface="Arial Narrow" panose="020B0606020202030204" pitchFamily="34" charset="0"/>
      <p:regular r:id="rId35"/>
      <p:bold r:id="rId36"/>
      <p:italic r:id="rId37"/>
      <p:boldItalic r:id="rId38"/>
    </p:embeddedFont>
    <p:embeddedFont>
      <p:font typeface="Georgia" panose="02040502050405020303" pitchFamily="18" charset="0"/>
      <p:regular r:id="rId39"/>
      <p:bold r:id="rId40"/>
      <p:italic r:id="rId41"/>
      <p:boldItalic r:id="rId42"/>
    </p:embeddedFont>
    <p:embeddedFont>
      <p:font typeface="Permanent Marker" panose="020B0604020202020204" charset="0"/>
      <p:regular r:id="rId43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Raschhofer" initials="ER" lastIdx="5" clrIdx="0">
    <p:extLst>
      <p:ext uri="{19B8F6BF-5375-455C-9EA6-DF929625EA0E}">
        <p15:presenceInfo xmlns:p15="http://schemas.microsoft.com/office/powerpoint/2012/main" userId="S-1-5-21-2783102432-1383533843-1537749594-62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4D0"/>
    <a:srgbClr val="D6A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93A39"/>
              </a:solidFill>
              <a:prstDash val="solid"/>
              <a:round/>
            </a:ln>
          </a:top>
          <a:bottom>
            <a:ln w="127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solidFill>
                <a:srgbClr val="393A39"/>
              </a:solidFill>
              <a:prstDash val="solid"/>
              <a:round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393A39"/>
              </a:solidFill>
              <a:prstDash val="solid"/>
              <a:round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93A39"/>
              </a:solidFill>
              <a:prstDash val="solid"/>
              <a:round/>
            </a:ln>
          </a:top>
          <a:bottom>
            <a:ln w="127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solidFill>
                <a:srgbClr val="393A39"/>
              </a:solidFill>
              <a:prstDash val="solid"/>
              <a:round/>
            </a:ln>
          </a:insideH>
          <a:insideV>
            <a:ln w="12700" cap="flat">
              <a:solidFill>
                <a:srgbClr val="393A39"/>
              </a:solidFill>
              <a:prstDash val="solid"/>
              <a:round/>
            </a:ln>
          </a:insideV>
        </a:tcBdr>
        <a:fill>
          <a:solidFill>
            <a:srgbClr val="E7E7E7"/>
          </a:solidFill>
        </a:fill>
      </a:tcStyle>
    </a:firstCol>
    <a:lastRow>
      <a:tcTxStyle b="on" i="off">
        <a:fontRef idx="minor">
          <a:srgbClr val="393A39"/>
        </a:fontRef>
        <a:srgbClr val="393A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93A39"/>
              </a:solidFill>
              <a:prstDash val="solid"/>
              <a:round/>
            </a:ln>
          </a:top>
          <a:bottom>
            <a:ln w="127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93A39"/>
              </a:solidFill>
              <a:prstDash val="solid"/>
              <a:round/>
            </a:ln>
          </a:top>
          <a:bottom>
            <a:ln w="127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3A39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CCCE"/>
          </a:solidFill>
        </a:fill>
      </a:tcStyle>
    </a:wholeTbl>
    <a:band2H>
      <a:tcTxStyle/>
      <a:tcStyle>
        <a:tcBdr/>
        <a:fill>
          <a:solidFill>
            <a:srgbClr val="EBE7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ACBCF"/>
          </a:solidFill>
        </a:fill>
      </a:tcStyle>
    </a:wholeTbl>
    <a:band2H>
      <a:tcTxStyle/>
      <a:tcStyle>
        <a:tcBdr/>
        <a:fill>
          <a:solidFill>
            <a:srgbClr val="F5E7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2D2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93A39"/>
        </a:fontRef>
        <a:srgbClr val="393A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93A39"/>
              </a:solidFill>
              <a:prstDash val="solid"/>
              <a:round/>
            </a:ln>
          </a:top>
          <a:bottom>
            <a:ln w="254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93A39"/>
              </a:solidFill>
              <a:prstDash val="solid"/>
              <a:round/>
            </a:ln>
          </a:top>
          <a:bottom>
            <a:ln w="254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D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93A3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93A3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93A3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 varScale="1">
        <p:scale>
          <a:sx n="40" d="100"/>
          <a:sy n="40" d="100"/>
        </p:scale>
        <p:origin x="132" y="5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ka4fs01\DKA-Buero\3.5.%20Sternsingeraktion\Sternsingerergebnisse\Ergebnisse%20historisch%20und%20Statistiken\Kurve%20bis%20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noFill/>
                <a:latin typeface="+mn-lt"/>
                <a:ea typeface="+mn-ea"/>
                <a:cs typeface="+mn-cs"/>
              </a:defRPr>
            </a:pPr>
            <a:r>
              <a:rPr lang="en-US">
                <a:noFill/>
              </a:rPr>
              <a:t>Sammelergebnis</a:t>
            </a:r>
            <a:r>
              <a:rPr lang="en-US" baseline="0">
                <a:noFill/>
              </a:rPr>
              <a:t> pro Jahr in €</a:t>
            </a:r>
            <a:endParaRPr lang="en-US">
              <a:noFill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noFill/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8.110742415258004E-3"/>
          <c:y val="3.5350204514120586E-3"/>
          <c:w val="0.98981610036369017"/>
          <c:h val="0.90975445838660862"/>
        </c:manualLayout>
      </c:layout>
      <c:lineChart>
        <c:grouping val="standard"/>
        <c:varyColors val="0"/>
        <c:ser>
          <c:idx val="0"/>
          <c:order val="0"/>
          <c:tx>
            <c:strRef>
              <c:f>Tabelle1!$I$1</c:f>
              <c:strCache>
                <c:ptCount val="1"/>
                <c:pt idx="0">
                  <c:v>Ergebnis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Tabelle1!$J$2:$J$70</c:f>
              <c:numCache>
                <c:formatCode>General</c:formatCode>
                <c:ptCount val="69"/>
                <c:pt idx="0">
                  <c:v>1955</c:v>
                </c:pt>
                <c:pt idx="1">
                  <c:v>1956</c:v>
                </c:pt>
                <c:pt idx="2">
                  <c:v>1957</c:v>
                </c:pt>
                <c:pt idx="3">
                  <c:v>1958</c:v>
                </c:pt>
                <c:pt idx="4">
                  <c:v>1959</c:v>
                </c:pt>
                <c:pt idx="5">
                  <c:v>1960</c:v>
                </c:pt>
                <c:pt idx="6">
                  <c:v>1961</c:v>
                </c:pt>
                <c:pt idx="7">
                  <c:v>1962</c:v>
                </c:pt>
                <c:pt idx="8">
                  <c:v>1963</c:v>
                </c:pt>
                <c:pt idx="9">
                  <c:v>1964</c:v>
                </c:pt>
                <c:pt idx="10">
                  <c:v>1965</c:v>
                </c:pt>
                <c:pt idx="11">
                  <c:v>1966</c:v>
                </c:pt>
                <c:pt idx="12">
                  <c:v>1967</c:v>
                </c:pt>
                <c:pt idx="13">
                  <c:v>1968</c:v>
                </c:pt>
                <c:pt idx="14">
                  <c:v>1969</c:v>
                </c:pt>
                <c:pt idx="15">
                  <c:v>1970</c:v>
                </c:pt>
                <c:pt idx="16">
                  <c:v>1971</c:v>
                </c:pt>
                <c:pt idx="17">
                  <c:v>1972</c:v>
                </c:pt>
                <c:pt idx="18">
                  <c:v>1973</c:v>
                </c:pt>
                <c:pt idx="19">
                  <c:v>1974</c:v>
                </c:pt>
                <c:pt idx="20">
                  <c:v>1975</c:v>
                </c:pt>
                <c:pt idx="21">
                  <c:v>1976</c:v>
                </c:pt>
                <c:pt idx="22">
                  <c:v>1977</c:v>
                </c:pt>
                <c:pt idx="23">
                  <c:v>1978</c:v>
                </c:pt>
                <c:pt idx="24">
                  <c:v>1979</c:v>
                </c:pt>
                <c:pt idx="25">
                  <c:v>1980</c:v>
                </c:pt>
                <c:pt idx="26">
                  <c:v>1981</c:v>
                </c:pt>
                <c:pt idx="27">
                  <c:v>1982</c:v>
                </c:pt>
                <c:pt idx="28">
                  <c:v>1983</c:v>
                </c:pt>
                <c:pt idx="29">
                  <c:v>1984</c:v>
                </c:pt>
                <c:pt idx="30">
                  <c:v>1985</c:v>
                </c:pt>
                <c:pt idx="31">
                  <c:v>1986</c:v>
                </c:pt>
                <c:pt idx="32">
                  <c:v>1987</c:v>
                </c:pt>
                <c:pt idx="33">
                  <c:v>1988</c:v>
                </c:pt>
                <c:pt idx="34">
                  <c:v>1989</c:v>
                </c:pt>
                <c:pt idx="35">
                  <c:v>1990</c:v>
                </c:pt>
                <c:pt idx="36">
                  <c:v>1991</c:v>
                </c:pt>
                <c:pt idx="37">
                  <c:v>1992</c:v>
                </c:pt>
                <c:pt idx="38">
                  <c:v>1993</c:v>
                </c:pt>
                <c:pt idx="39">
                  <c:v>1994</c:v>
                </c:pt>
                <c:pt idx="40">
                  <c:v>1995</c:v>
                </c:pt>
                <c:pt idx="41">
                  <c:v>1996</c:v>
                </c:pt>
                <c:pt idx="42">
                  <c:v>1997</c:v>
                </c:pt>
                <c:pt idx="43">
                  <c:v>1998</c:v>
                </c:pt>
                <c:pt idx="44">
                  <c:v>1999</c:v>
                </c:pt>
                <c:pt idx="45">
                  <c:v>2000</c:v>
                </c:pt>
                <c:pt idx="46">
                  <c:v>2001</c:v>
                </c:pt>
                <c:pt idx="47">
                  <c:v>2002</c:v>
                </c:pt>
                <c:pt idx="48">
                  <c:v>2003</c:v>
                </c:pt>
                <c:pt idx="49">
                  <c:v>2004</c:v>
                </c:pt>
                <c:pt idx="50">
                  <c:v>2005</c:v>
                </c:pt>
                <c:pt idx="51">
                  <c:v>2006</c:v>
                </c:pt>
                <c:pt idx="52">
                  <c:v>2007</c:v>
                </c:pt>
                <c:pt idx="53">
                  <c:v>2008</c:v>
                </c:pt>
                <c:pt idx="54">
                  <c:v>2009</c:v>
                </c:pt>
                <c:pt idx="55">
                  <c:v>2010</c:v>
                </c:pt>
                <c:pt idx="56">
                  <c:v>2011</c:v>
                </c:pt>
                <c:pt idx="57">
                  <c:v>2012</c:v>
                </c:pt>
                <c:pt idx="58">
                  <c:v>2013</c:v>
                </c:pt>
                <c:pt idx="59">
                  <c:v>2014</c:v>
                </c:pt>
                <c:pt idx="60">
                  <c:v>2015</c:v>
                </c:pt>
                <c:pt idx="61">
                  <c:v>2016</c:v>
                </c:pt>
                <c:pt idx="62">
                  <c:v>2017</c:v>
                </c:pt>
                <c:pt idx="63">
                  <c:v>2018</c:v>
                </c:pt>
                <c:pt idx="64">
                  <c:v>2019</c:v>
                </c:pt>
                <c:pt idx="65">
                  <c:v>2020</c:v>
                </c:pt>
                <c:pt idx="66">
                  <c:v>2021</c:v>
                </c:pt>
                <c:pt idx="67">
                  <c:v>2022</c:v>
                </c:pt>
                <c:pt idx="68">
                  <c:v>2023</c:v>
                </c:pt>
              </c:numCache>
            </c:numRef>
          </c:cat>
          <c:val>
            <c:numRef>
              <c:f>Tabelle1!$I$2:$I$70</c:f>
              <c:numCache>
                <c:formatCode>#,##0.00</c:formatCode>
                <c:ptCount val="69"/>
                <c:pt idx="0">
                  <c:v>3080.36</c:v>
                </c:pt>
                <c:pt idx="1">
                  <c:v>10093.85</c:v>
                </c:pt>
                <c:pt idx="2">
                  <c:v>37189.420000000006</c:v>
                </c:pt>
                <c:pt idx="3">
                  <c:v>88044.27</c:v>
                </c:pt>
                <c:pt idx="4">
                  <c:v>194646.41000000003</c:v>
                </c:pt>
                <c:pt idx="5">
                  <c:v>277182.64</c:v>
                </c:pt>
                <c:pt idx="6">
                  <c:v>369685.20999999996</c:v>
                </c:pt>
                <c:pt idx="7">
                  <c:v>481618.39000000007</c:v>
                </c:pt>
                <c:pt idx="8">
                  <c:v>613850.80000000005</c:v>
                </c:pt>
                <c:pt idx="9">
                  <c:v>684486.51</c:v>
                </c:pt>
                <c:pt idx="10">
                  <c:v>793730.15</c:v>
                </c:pt>
                <c:pt idx="11">
                  <c:v>883746.47</c:v>
                </c:pt>
                <c:pt idx="12">
                  <c:v>922566.97000000009</c:v>
                </c:pt>
                <c:pt idx="13">
                  <c:v>980406.5</c:v>
                </c:pt>
                <c:pt idx="14">
                  <c:v>1031973.27</c:v>
                </c:pt>
                <c:pt idx="15">
                  <c:v>1071790.81</c:v>
                </c:pt>
                <c:pt idx="16">
                  <c:v>1218781.4400000002</c:v>
                </c:pt>
                <c:pt idx="17">
                  <c:v>1412306.3800000001</c:v>
                </c:pt>
                <c:pt idx="18">
                  <c:v>1612074.01</c:v>
                </c:pt>
                <c:pt idx="19">
                  <c:v>1838787.4800000002</c:v>
                </c:pt>
                <c:pt idx="20">
                  <c:v>2014994.1999999997</c:v>
                </c:pt>
                <c:pt idx="21">
                  <c:v>2391977.13</c:v>
                </c:pt>
                <c:pt idx="22">
                  <c:v>2696760.9400000004</c:v>
                </c:pt>
                <c:pt idx="23">
                  <c:v>2924827.1399999997</c:v>
                </c:pt>
                <c:pt idx="24">
                  <c:v>3269394.1500000004</c:v>
                </c:pt>
                <c:pt idx="25">
                  <c:v>3630034.7399999998</c:v>
                </c:pt>
                <c:pt idx="26">
                  <c:v>3988828.1399999997</c:v>
                </c:pt>
                <c:pt idx="27">
                  <c:v>4262636.0999999996</c:v>
                </c:pt>
                <c:pt idx="28">
                  <c:v>4557623.6099999994</c:v>
                </c:pt>
                <c:pt idx="29">
                  <c:v>5023453.26</c:v>
                </c:pt>
                <c:pt idx="30">
                  <c:v>5447163.4199999999</c:v>
                </c:pt>
                <c:pt idx="31">
                  <c:v>5558632.3000000007</c:v>
                </c:pt>
                <c:pt idx="32">
                  <c:v>5925035.0099999998</c:v>
                </c:pt>
                <c:pt idx="33">
                  <c:v>6270210.0299999993</c:v>
                </c:pt>
                <c:pt idx="34">
                  <c:v>6726984.7800000003</c:v>
                </c:pt>
                <c:pt idx="35">
                  <c:v>7249057.6599999992</c:v>
                </c:pt>
                <c:pt idx="36">
                  <c:v>7736931.9199999999</c:v>
                </c:pt>
                <c:pt idx="37">
                  <c:v>8200937.4399999995</c:v>
                </c:pt>
                <c:pt idx="38">
                  <c:v>8426624.6099999994</c:v>
                </c:pt>
                <c:pt idx="39">
                  <c:v>8496663.5700000003</c:v>
                </c:pt>
                <c:pt idx="40">
                  <c:v>8895806.7500000019</c:v>
                </c:pt>
                <c:pt idx="41">
                  <c:v>9178008.2599999998</c:v>
                </c:pt>
                <c:pt idx="42">
                  <c:v>9412807.5800000001</c:v>
                </c:pt>
                <c:pt idx="43">
                  <c:v>9732993.120000001</c:v>
                </c:pt>
                <c:pt idx="44">
                  <c:v>9940231.9500000011</c:v>
                </c:pt>
                <c:pt idx="45">
                  <c:v>10336599.32</c:v>
                </c:pt>
                <c:pt idx="46">
                  <c:v>10717873.200000001</c:v>
                </c:pt>
                <c:pt idx="47">
                  <c:v>10889121.340000002</c:v>
                </c:pt>
                <c:pt idx="48">
                  <c:v>12097296.189999998</c:v>
                </c:pt>
                <c:pt idx="49">
                  <c:v>12511497.859999998</c:v>
                </c:pt>
                <c:pt idx="50">
                  <c:v>15433679.509999998</c:v>
                </c:pt>
                <c:pt idx="51">
                  <c:v>12827875.499999998</c:v>
                </c:pt>
                <c:pt idx="52">
                  <c:v>13311761.910000002</c:v>
                </c:pt>
                <c:pt idx="53">
                  <c:v>13369038.439999999</c:v>
                </c:pt>
                <c:pt idx="54">
                  <c:v>13851060.690000001</c:v>
                </c:pt>
                <c:pt idx="55">
                  <c:v>14476677.180000002</c:v>
                </c:pt>
                <c:pt idx="56">
                  <c:v>14714709.409999998</c:v>
                </c:pt>
                <c:pt idx="57">
                  <c:v>15298028.160000002</c:v>
                </c:pt>
                <c:pt idx="58">
                  <c:v>15362103.17</c:v>
                </c:pt>
                <c:pt idx="59">
                  <c:v>16121638.23</c:v>
                </c:pt>
                <c:pt idx="60">
                  <c:v>16253108</c:v>
                </c:pt>
                <c:pt idx="61">
                  <c:v>16664939.279999997</c:v>
                </c:pt>
                <c:pt idx="62">
                  <c:v>17097251.82</c:v>
                </c:pt>
                <c:pt idx="63">
                  <c:v>17460359.129999999</c:v>
                </c:pt>
                <c:pt idx="64">
                  <c:v>17607617.100000001</c:v>
                </c:pt>
                <c:pt idx="65">
                  <c:v>18437833.920000002</c:v>
                </c:pt>
                <c:pt idx="66">
                  <c:v>13371855.889999999</c:v>
                </c:pt>
                <c:pt idx="67">
                  <c:v>15310519.260000004</c:v>
                </c:pt>
                <c:pt idx="68">
                  <c:v>19222766.379999995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CF-45CD-B39D-DD237704C1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33692496"/>
        <c:axId val="1032483248"/>
      </c:lineChart>
      <c:catAx>
        <c:axId val="103369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32483248"/>
        <c:crosses val="autoZero"/>
        <c:auto val="1"/>
        <c:lblAlgn val="ctr"/>
        <c:lblOffset val="100"/>
        <c:noMultiLvlLbl val="0"/>
      </c:catAx>
      <c:valAx>
        <c:axId val="103248324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&quot;€&quot;\ #,##0;[Red]&quot;€&quot;\ #,##0" sourceLinked="0"/>
        <c:majorTickMark val="none"/>
        <c:minorTickMark val="none"/>
        <c:tickLblPos val="nextTo"/>
        <c:crossAx val="1033692496"/>
        <c:crosses val="autoZero"/>
        <c:crossBetween val="between"/>
        <c:majorUnit val="10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noFill/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14216" latinLnBrk="0">
      <a:defRPr sz="2400">
        <a:latin typeface="+mn-lt"/>
        <a:ea typeface="+mn-ea"/>
        <a:cs typeface="+mn-cs"/>
        <a:sym typeface="Arial"/>
      </a:defRPr>
    </a:lvl1pPr>
    <a:lvl2pPr indent="228600" defTabSz="914216" latinLnBrk="0">
      <a:defRPr sz="2400">
        <a:latin typeface="+mn-lt"/>
        <a:ea typeface="+mn-ea"/>
        <a:cs typeface="+mn-cs"/>
        <a:sym typeface="Arial"/>
      </a:defRPr>
    </a:lvl2pPr>
    <a:lvl3pPr indent="457200" defTabSz="914216" latinLnBrk="0">
      <a:defRPr sz="2400">
        <a:latin typeface="+mn-lt"/>
        <a:ea typeface="+mn-ea"/>
        <a:cs typeface="+mn-cs"/>
        <a:sym typeface="Arial"/>
      </a:defRPr>
    </a:lvl3pPr>
    <a:lvl4pPr indent="685800" defTabSz="914216" latinLnBrk="0">
      <a:defRPr sz="2400">
        <a:latin typeface="+mn-lt"/>
        <a:ea typeface="+mn-ea"/>
        <a:cs typeface="+mn-cs"/>
        <a:sym typeface="Arial"/>
      </a:defRPr>
    </a:lvl4pPr>
    <a:lvl5pPr indent="914400" defTabSz="914216" latinLnBrk="0">
      <a:defRPr sz="2400">
        <a:latin typeface="+mn-lt"/>
        <a:ea typeface="+mn-ea"/>
        <a:cs typeface="+mn-cs"/>
        <a:sym typeface="Arial"/>
      </a:defRPr>
    </a:lvl5pPr>
    <a:lvl6pPr indent="1143000" defTabSz="914216" latinLnBrk="0">
      <a:defRPr sz="2400">
        <a:latin typeface="+mn-lt"/>
        <a:ea typeface="+mn-ea"/>
        <a:cs typeface="+mn-cs"/>
        <a:sym typeface="Arial"/>
      </a:defRPr>
    </a:lvl6pPr>
    <a:lvl7pPr indent="1371600" defTabSz="914216" latinLnBrk="0">
      <a:defRPr sz="2400">
        <a:latin typeface="+mn-lt"/>
        <a:ea typeface="+mn-ea"/>
        <a:cs typeface="+mn-cs"/>
        <a:sym typeface="Arial"/>
      </a:defRPr>
    </a:lvl7pPr>
    <a:lvl8pPr indent="1600200" defTabSz="914216" latinLnBrk="0">
      <a:defRPr sz="2400">
        <a:latin typeface="+mn-lt"/>
        <a:ea typeface="+mn-ea"/>
        <a:cs typeface="+mn-cs"/>
        <a:sym typeface="Arial"/>
      </a:defRPr>
    </a:lvl8pPr>
    <a:lvl9pPr indent="1828800" defTabSz="914216" latinLnBrk="0">
      <a:defRPr sz="2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13"/>
          <p:cNvSpPr>
            <a:spLocks noGrp="1"/>
          </p:cNvSpPr>
          <p:nvPr>
            <p:ph type="pic" idx="13" hasCustomPrompt="1"/>
          </p:nvPr>
        </p:nvSpPr>
        <p:spPr>
          <a:xfrm>
            <a:off x="-13701" y="0"/>
            <a:ext cx="24390353" cy="137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per Klick auf Symbol einfügen</a:t>
            </a:r>
            <a:endParaRPr dirty="0"/>
          </a:p>
        </p:txBody>
      </p:sp>
      <p:sp>
        <p:nvSpPr>
          <p:cNvPr id="10" name="Textfeld 4"/>
          <p:cNvSpPr txBox="1"/>
          <p:nvPr userDrawn="1"/>
        </p:nvSpPr>
        <p:spPr>
          <a:xfrm>
            <a:off x="20248369" y="12236962"/>
            <a:ext cx="3773867" cy="1077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43" rIns="45743" anchor="b">
            <a:spAutoFit/>
          </a:bodyPr>
          <a:lstStyle/>
          <a:p>
            <a:pPr algn="r">
              <a:defRPr sz="3200">
                <a:solidFill>
                  <a:srgbClr val="D6A437"/>
                </a:solidFill>
              </a:defRPr>
            </a:pPr>
            <a:r>
              <a:rPr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#STERN2</a:t>
            </a:r>
            <a:r>
              <a:rPr lang="de-AT"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4</a:t>
            </a:r>
            <a:endParaRPr sz="3202" dirty="0">
              <a:solidFill>
                <a:schemeClr val="tx2"/>
              </a:solidFill>
              <a:latin typeface="Permanent Marker" panose="02000000000000000000" pitchFamily="2" charset="0"/>
            </a:endParaRPr>
          </a:p>
          <a:p>
            <a:pPr algn="r">
              <a:defRPr sz="3200">
                <a:solidFill>
                  <a:srgbClr val="D6A437"/>
                </a:solidFill>
              </a:defRPr>
            </a:pPr>
            <a:r>
              <a:rPr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STERNSINGEN.AT</a:t>
            </a:r>
          </a:p>
        </p:txBody>
      </p:sp>
      <p:sp>
        <p:nvSpPr>
          <p:cNvPr id="3" name="Rechteck 2"/>
          <p:cNvSpPr/>
          <p:nvPr userDrawn="1"/>
        </p:nvSpPr>
        <p:spPr>
          <a:xfrm>
            <a:off x="-13701" y="0"/>
            <a:ext cx="8719457" cy="13716000"/>
          </a:xfrm>
          <a:prstGeom prst="rect">
            <a:avLst/>
          </a:prstGeom>
          <a:solidFill>
            <a:srgbClr val="D6A437">
              <a:alpha val="69804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4" name="Gruppieren 14"/>
          <p:cNvGrpSpPr/>
          <p:nvPr userDrawn="1"/>
        </p:nvGrpSpPr>
        <p:grpSpPr>
          <a:xfrm>
            <a:off x="593083" y="567428"/>
            <a:ext cx="5936781" cy="1212385"/>
            <a:chOff x="0" y="0"/>
            <a:chExt cx="4797351" cy="980204"/>
          </a:xfrm>
          <a:solidFill>
            <a:schemeClr val="bg2"/>
          </a:solidFill>
        </p:grpSpPr>
        <p:sp>
          <p:nvSpPr>
            <p:cNvPr id="5" name="Freeform 5"/>
            <p:cNvSpPr/>
            <p:nvPr/>
          </p:nvSpPr>
          <p:spPr>
            <a:xfrm>
              <a:off x="-1" y="-1"/>
              <a:ext cx="936223" cy="98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95" y="10729"/>
                  </a:moveTo>
                  <a:cubicBezTo>
                    <a:pt x="438" y="10871"/>
                    <a:pt x="438" y="10871"/>
                    <a:pt x="438" y="10871"/>
                  </a:cubicBezTo>
                  <a:cubicBezTo>
                    <a:pt x="730" y="20894"/>
                    <a:pt x="730" y="20894"/>
                    <a:pt x="730" y="20894"/>
                  </a:cubicBezTo>
                  <a:cubicBezTo>
                    <a:pt x="11092" y="20471"/>
                    <a:pt x="11092" y="20471"/>
                    <a:pt x="11092" y="20471"/>
                  </a:cubicBezTo>
                  <a:cubicBezTo>
                    <a:pt x="10946" y="17224"/>
                    <a:pt x="10946" y="17224"/>
                    <a:pt x="10946" y="17224"/>
                  </a:cubicBezTo>
                  <a:cubicBezTo>
                    <a:pt x="7151" y="17224"/>
                    <a:pt x="4086" y="14400"/>
                    <a:pt x="3795" y="10729"/>
                  </a:cubicBezTo>
                  <a:moveTo>
                    <a:pt x="11384" y="1129"/>
                  </a:moveTo>
                  <a:cubicBezTo>
                    <a:pt x="11384" y="3106"/>
                    <a:pt x="11384" y="3106"/>
                    <a:pt x="11384" y="3106"/>
                  </a:cubicBezTo>
                  <a:cubicBezTo>
                    <a:pt x="15908" y="3247"/>
                    <a:pt x="19411" y="6635"/>
                    <a:pt x="19557" y="11012"/>
                  </a:cubicBezTo>
                  <a:cubicBezTo>
                    <a:pt x="21600" y="11012"/>
                    <a:pt x="21600" y="11012"/>
                    <a:pt x="21600" y="11012"/>
                  </a:cubicBezTo>
                  <a:cubicBezTo>
                    <a:pt x="21600" y="1129"/>
                    <a:pt x="21600" y="1129"/>
                    <a:pt x="21600" y="1129"/>
                  </a:cubicBezTo>
                  <a:lnTo>
                    <a:pt x="11384" y="1129"/>
                  </a:lnTo>
                  <a:close/>
                  <a:moveTo>
                    <a:pt x="11384" y="18353"/>
                  </a:moveTo>
                  <a:cubicBezTo>
                    <a:pt x="11384" y="21600"/>
                    <a:pt x="11384" y="21600"/>
                    <a:pt x="1138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1576"/>
                    <a:pt x="21600" y="11576"/>
                    <a:pt x="21600" y="11576"/>
                  </a:cubicBezTo>
                  <a:cubicBezTo>
                    <a:pt x="18243" y="11576"/>
                    <a:pt x="18243" y="11576"/>
                    <a:pt x="18243" y="11576"/>
                  </a:cubicBezTo>
                  <a:cubicBezTo>
                    <a:pt x="18097" y="15247"/>
                    <a:pt x="15032" y="18212"/>
                    <a:pt x="11384" y="18353"/>
                  </a:cubicBezTo>
                  <a:moveTo>
                    <a:pt x="10946" y="16659"/>
                  </a:moveTo>
                  <a:cubicBezTo>
                    <a:pt x="10654" y="10588"/>
                    <a:pt x="10654" y="10588"/>
                    <a:pt x="10654" y="10588"/>
                  </a:cubicBezTo>
                  <a:cubicBezTo>
                    <a:pt x="4378" y="10729"/>
                    <a:pt x="4378" y="10729"/>
                    <a:pt x="4378" y="10729"/>
                  </a:cubicBezTo>
                  <a:cubicBezTo>
                    <a:pt x="4670" y="13976"/>
                    <a:pt x="7443" y="16518"/>
                    <a:pt x="10946" y="16659"/>
                  </a:cubicBezTo>
                  <a:moveTo>
                    <a:pt x="10362" y="3388"/>
                  </a:moveTo>
                  <a:cubicBezTo>
                    <a:pt x="10362" y="0"/>
                    <a:pt x="10362" y="0"/>
                    <a:pt x="10362" y="0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2" y="10306"/>
                    <a:pt x="292" y="10306"/>
                    <a:pt x="292" y="10306"/>
                  </a:cubicBezTo>
                  <a:cubicBezTo>
                    <a:pt x="3795" y="10165"/>
                    <a:pt x="3795" y="10165"/>
                    <a:pt x="3795" y="10165"/>
                  </a:cubicBezTo>
                  <a:cubicBezTo>
                    <a:pt x="3795" y="6635"/>
                    <a:pt x="6714" y="3529"/>
                    <a:pt x="10362" y="3388"/>
                  </a:cubicBezTo>
                  <a:moveTo>
                    <a:pt x="11384" y="6353"/>
                  </a:moveTo>
                  <a:cubicBezTo>
                    <a:pt x="11384" y="11012"/>
                    <a:pt x="11384" y="11012"/>
                    <a:pt x="11384" y="11012"/>
                  </a:cubicBezTo>
                  <a:cubicBezTo>
                    <a:pt x="16200" y="11012"/>
                    <a:pt x="16200" y="11012"/>
                    <a:pt x="16200" y="11012"/>
                  </a:cubicBezTo>
                  <a:cubicBezTo>
                    <a:pt x="16054" y="8612"/>
                    <a:pt x="13865" y="6494"/>
                    <a:pt x="11384" y="6353"/>
                  </a:cubicBezTo>
                  <a:moveTo>
                    <a:pt x="18243" y="11012"/>
                  </a:moveTo>
                  <a:cubicBezTo>
                    <a:pt x="18973" y="11012"/>
                    <a:pt x="18973" y="11012"/>
                    <a:pt x="18973" y="11012"/>
                  </a:cubicBezTo>
                  <a:cubicBezTo>
                    <a:pt x="18827" y="7059"/>
                    <a:pt x="15470" y="3812"/>
                    <a:pt x="11384" y="3671"/>
                  </a:cubicBezTo>
                  <a:cubicBezTo>
                    <a:pt x="11384" y="4376"/>
                    <a:pt x="11384" y="4376"/>
                    <a:pt x="11384" y="4376"/>
                  </a:cubicBezTo>
                  <a:cubicBezTo>
                    <a:pt x="15032" y="4518"/>
                    <a:pt x="18097" y="7482"/>
                    <a:pt x="18243" y="11012"/>
                  </a:cubicBezTo>
                  <a:moveTo>
                    <a:pt x="4378" y="10165"/>
                  </a:moveTo>
                  <a:cubicBezTo>
                    <a:pt x="10654" y="10024"/>
                    <a:pt x="10654" y="10024"/>
                    <a:pt x="10654" y="10024"/>
                  </a:cubicBezTo>
                  <a:cubicBezTo>
                    <a:pt x="10508" y="3953"/>
                    <a:pt x="10508" y="3953"/>
                    <a:pt x="10508" y="3953"/>
                  </a:cubicBezTo>
                  <a:cubicBezTo>
                    <a:pt x="7005" y="4235"/>
                    <a:pt x="4378" y="6918"/>
                    <a:pt x="4378" y="10165"/>
                  </a:cubicBezTo>
                  <a:moveTo>
                    <a:pt x="16784" y="11012"/>
                  </a:moveTo>
                  <a:cubicBezTo>
                    <a:pt x="17659" y="11012"/>
                    <a:pt x="17659" y="11012"/>
                    <a:pt x="17659" y="11012"/>
                  </a:cubicBezTo>
                  <a:cubicBezTo>
                    <a:pt x="17514" y="7765"/>
                    <a:pt x="14741" y="5082"/>
                    <a:pt x="11384" y="5082"/>
                  </a:cubicBezTo>
                  <a:cubicBezTo>
                    <a:pt x="11384" y="5788"/>
                    <a:pt x="11384" y="5788"/>
                    <a:pt x="11384" y="5788"/>
                  </a:cubicBezTo>
                  <a:cubicBezTo>
                    <a:pt x="14303" y="5929"/>
                    <a:pt x="16638" y="8188"/>
                    <a:pt x="16784" y="11012"/>
                  </a:cubicBezTo>
                  <a:moveTo>
                    <a:pt x="17659" y="11576"/>
                  </a:moveTo>
                  <a:cubicBezTo>
                    <a:pt x="11384" y="11576"/>
                    <a:pt x="11384" y="11576"/>
                    <a:pt x="11384" y="11576"/>
                  </a:cubicBezTo>
                  <a:cubicBezTo>
                    <a:pt x="11384" y="17647"/>
                    <a:pt x="11384" y="17647"/>
                    <a:pt x="11384" y="17647"/>
                  </a:cubicBezTo>
                  <a:cubicBezTo>
                    <a:pt x="14741" y="17506"/>
                    <a:pt x="17514" y="14965"/>
                    <a:pt x="17659" y="11576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6" name="Freeform 6"/>
            <p:cNvSpPr/>
            <p:nvPr/>
          </p:nvSpPr>
          <p:spPr>
            <a:xfrm>
              <a:off x="986488" y="622053"/>
              <a:ext cx="3810864" cy="235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21" y="4086"/>
                  </a:moveTo>
                  <a:cubicBezTo>
                    <a:pt x="21242" y="4086"/>
                    <a:pt x="21242" y="4086"/>
                    <a:pt x="21242" y="4086"/>
                  </a:cubicBezTo>
                  <a:cubicBezTo>
                    <a:pt x="21242" y="17514"/>
                    <a:pt x="21242" y="17514"/>
                    <a:pt x="21242" y="17514"/>
                  </a:cubicBezTo>
                  <a:cubicBezTo>
                    <a:pt x="21421" y="17514"/>
                    <a:pt x="21421" y="17514"/>
                    <a:pt x="21421" y="17514"/>
                  </a:cubicBezTo>
                  <a:cubicBezTo>
                    <a:pt x="21421" y="9924"/>
                    <a:pt x="21421" y="9924"/>
                    <a:pt x="21421" y="9924"/>
                  </a:cubicBezTo>
                  <a:cubicBezTo>
                    <a:pt x="21421" y="7589"/>
                    <a:pt x="21493" y="7005"/>
                    <a:pt x="21600" y="7589"/>
                  </a:cubicBezTo>
                  <a:cubicBezTo>
                    <a:pt x="21600" y="4086"/>
                    <a:pt x="21600" y="4086"/>
                    <a:pt x="21600" y="4086"/>
                  </a:cubicBezTo>
                  <a:cubicBezTo>
                    <a:pt x="21564" y="4086"/>
                    <a:pt x="21528" y="4086"/>
                    <a:pt x="21493" y="4670"/>
                  </a:cubicBezTo>
                  <a:cubicBezTo>
                    <a:pt x="21457" y="4670"/>
                    <a:pt x="21457" y="5254"/>
                    <a:pt x="21421" y="6422"/>
                  </a:cubicBezTo>
                  <a:cubicBezTo>
                    <a:pt x="21421" y="6422"/>
                    <a:pt x="21421" y="6422"/>
                    <a:pt x="21421" y="6422"/>
                  </a:cubicBezTo>
                  <a:lnTo>
                    <a:pt x="21421" y="4086"/>
                  </a:lnTo>
                  <a:close/>
                  <a:moveTo>
                    <a:pt x="20848" y="11676"/>
                  </a:moveTo>
                  <a:cubicBezTo>
                    <a:pt x="20848" y="12843"/>
                    <a:pt x="20884" y="15178"/>
                    <a:pt x="20776" y="15178"/>
                  </a:cubicBezTo>
                  <a:cubicBezTo>
                    <a:pt x="20704" y="15178"/>
                    <a:pt x="20669" y="14595"/>
                    <a:pt x="20669" y="13427"/>
                  </a:cubicBezTo>
                  <a:cubicBezTo>
                    <a:pt x="20669" y="12843"/>
                    <a:pt x="20669" y="12259"/>
                    <a:pt x="20704" y="12259"/>
                  </a:cubicBezTo>
                  <a:cubicBezTo>
                    <a:pt x="20776" y="11092"/>
                    <a:pt x="20812" y="11092"/>
                    <a:pt x="20848" y="10508"/>
                  </a:cubicBezTo>
                  <a:lnTo>
                    <a:pt x="20848" y="11676"/>
                  </a:lnTo>
                  <a:close/>
                  <a:moveTo>
                    <a:pt x="21063" y="17514"/>
                  </a:moveTo>
                  <a:cubicBezTo>
                    <a:pt x="21063" y="16930"/>
                    <a:pt x="21063" y="16346"/>
                    <a:pt x="21063" y="15178"/>
                  </a:cubicBezTo>
                  <a:cubicBezTo>
                    <a:pt x="21063" y="7589"/>
                    <a:pt x="21063" y="7589"/>
                    <a:pt x="21063" y="7589"/>
                  </a:cubicBezTo>
                  <a:cubicBezTo>
                    <a:pt x="21063" y="5838"/>
                    <a:pt x="21027" y="3503"/>
                    <a:pt x="20776" y="3503"/>
                  </a:cubicBezTo>
                  <a:cubicBezTo>
                    <a:pt x="20561" y="3503"/>
                    <a:pt x="20490" y="5254"/>
                    <a:pt x="20490" y="8173"/>
                  </a:cubicBezTo>
                  <a:cubicBezTo>
                    <a:pt x="20669" y="8173"/>
                    <a:pt x="20669" y="8173"/>
                    <a:pt x="20669" y="8173"/>
                  </a:cubicBezTo>
                  <a:cubicBezTo>
                    <a:pt x="20669" y="7005"/>
                    <a:pt x="20704" y="5838"/>
                    <a:pt x="20776" y="5838"/>
                  </a:cubicBezTo>
                  <a:cubicBezTo>
                    <a:pt x="20812" y="5838"/>
                    <a:pt x="20848" y="6422"/>
                    <a:pt x="20848" y="7005"/>
                  </a:cubicBezTo>
                  <a:cubicBezTo>
                    <a:pt x="20884" y="7589"/>
                    <a:pt x="20848" y="8173"/>
                    <a:pt x="20776" y="8757"/>
                  </a:cubicBezTo>
                  <a:cubicBezTo>
                    <a:pt x="20633" y="9924"/>
                    <a:pt x="20490" y="10508"/>
                    <a:pt x="20490" y="13427"/>
                  </a:cubicBezTo>
                  <a:cubicBezTo>
                    <a:pt x="20490" y="16346"/>
                    <a:pt x="20561" y="17514"/>
                    <a:pt x="20704" y="17514"/>
                  </a:cubicBezTo>
                  <a:cubicBezTo>
                    <a:pt x="20776" y="17514"/>
                    <a:pt x="20812" y="16930"/>
                    <a:pt x="20884" y="15762"/>
                  </a:cubicBezTo>
                  <a:cubicBezTo>
                    <a:pt x="20884" y="15762"/>
                    <a:pt x="20884" y="15762"/>
                    <a:pt x="20884" y="15762"/>
                  </a:cubicBezTo>
                  <a:cubicBezTo>
                    <a:pt x="20884" y="16346"/>
                    <a:pt x="20884" y="16930"/>
                    <a:pt x="20884" y="17514"/>
                  </a:cubicBezTo>
                  <a:lnTo>
                    <a:pt x="21063" y="17514"/>
                  </a:lnTo>
                  <a:close/>
                  <a:moveTo>
                    <a:pt x="19988" y="17514"/>
                  </a:moveTo>
                  <a:cubicBezTo>
                    <a:pt x="19988" y="8757"/>
                    <a:pt x="19988" y="8757"/>
                    <a:pt x="19988" y="8757"/>
                  </a:cubicBezTo>
                  <a:cubicBezTo>
                    <a:pt x="19988" y="7005"/>
                    <a:pt x="20024" y="5838"/>
                    <a:pt x="20096" y="5838"/>
                  </a:cubicBezTo>
                  <a:cubicBezTo>
                    <a:pt x="20167" y="6422"/>
                    <a:pt x="20167" y="7005"/>
                    <a:pt x="20167" y="8173"/>
                  </a:cubicBezTo>
                  <a:cubicBezTo>
                    <a:pt x="20167" y="17514"/>
                    <a:pt x="20167" y="17514"/>
                    <a:pt x="20167" y="17514"/>
                  </a:cubicBezTo>
                  <a:cubicBezTo>
                    <a:pt x="20346" y="17514"/>
                    <a:pt x="20346" y="17514"/>
                    <a:pt x="20346" y="17514"/>
                  </a:cubicBezTo>
                  <a:cubicBezTo>
                    <a:pt x="20346" y="7005"/>
                    <a:pt x="20346" y="7005"/>
                    <a:pt x="20346" y="7005"/>
                  </a:cubicBezTo>
                  <a:cubicBezTo>
                    <a:pt x="20346" y="4670"/>
                    <a:pt x="20275" y="3503"/>
                    <a:pt x="20167" y="3503"/>
                  </a:cubicBezTo>
                  <a:cubicBezTo>
                    <a:pt x="20131" y="3503"/>
                    <a:pt x="20060" y="4086"/>
                    <a:pt x="19988" y="5254"/>
                  </a:cubicBezTo>
                  <a:cubicBezTo>
                    <a:pt x="19988" y="5254"/>
                    <a:pt x="19988" y="5254"/>
                    <a:pt x="19988" y="5254"/>
                  </a:cubicBezTo>
                  <a:cubicBezTo>
                    <a:pt x="19988" y="0"/>
                    <a:pt x="19988" y="0"/>
                    <a:pt x="19988" y="0"/>
                  </a:cubicBezTo>
                  <a:cubicBezTo>
                    <a:pt x="19809" y="0"/>
                    <a:pt x="19809" y="0"/>
                    <a:pt x="19809" y="0"/>
                  </a:cubicBezTo>
                  <a:cubicBezTo>
                    <a:pt x="19809" y="17514"/>
                    <a:pt x="19809" y="17514"/>
                    <a:pt x="19809" y="17514"/>
                  </a:cubicBezTo>
                  <a:lnTo>
                    <a:pt x="19988" y="17514"/>
                  </a:lnTo>
                  <a:close/>
                  <a:moveTo>
                    <a:pt x="19666" y="8757"/>
                  </a:moveTo>
                  <a:cubicBezTo>
                    <a:pt x="19666" y="7589"/>
                    <a:pt x="19666" y="7589"/>
                    <a:pt x="19666" y="7589"/>
                  </a:cubicBezTo>
                  <a:cubicBezTo>
                    <a:pt x="19666" y="5838"/>
                    <a:pt x="19594" y="3503"/>
                    <a:pt x="19415" y="3503"/>
                  </a:cubicBezTo>
                  <a:cubicBezTo>
                    <a:pt x="19272" y="3503"/>
                    <a:pt x="19164" y="4670"/>
                    <a:pt x="19164" y="8173"/>
                  </a:cubicBezTo>
                  <a:cubicBezTo>
                    <a:pt x="19164" y="12843"/>
                    <a:pt x="19164" y="12843"/>
                    <a:pt x="19164" y="12843"/>
                  </a:cubicBezTo>
                  <a:cubicBezTo>
                    <a:pt x="19128" y="16346"/>
                    <a:pt x="19236" y="17514"/>
                    <a:pt x="19415" y="17514"/>
                  </a:cubicBezTo>
                  <a:cubicBezTo>
                    <a:pt x="19594" y="17514"/>
                    <a:pt x="19666" y="16346"/>
                    <a:pt x="19666" y="13427"/>
                  </a:cubicBezTo>
                  <a:cubicBezTo>
                    <a:pt x="19666" y="12259"/>
                    <a:pt x="19666" y="12259"/>
                    <a:pt x="19666" y="12259"/>
                  </a:cubicBezTo>
                  <a:cubicBezTo>
                    <a:pt x="19487" y="12259"/>
                    <a:pt x="19487" y="12259"/>
                    <a:pt x="19487" y="12259"/>
                  </a:cubicBezTo>
                  <a:cubicBezTo>
                    <a:pt x="19487" y="13427"/>
                    <a:pt x="19487" y="13427"/>
                    <a:pt x="19487" y="13427"/>
                  </a:cubicBezTo>
                  <a:cubicBezTo>
                    <a:pt x="19451" y="14595"/>
                    <a:pt x="19451" y="15178"/>
                    <a:pt x="19415" y="15178"/>
                  </a:cubicBezTo>
                  <a:cubicBezTo>
                    <a:pt x="19343" y="15178"/>
                    <a:pt x="19343" y="14595"/>
                    <a:pt x="19343" y="12259"/>
                  </a:cubicBezTo>
                  <a:cubicBezTo>
                    <a:pt x="19343" y="8757"/>
                    <a:pt x="19343" y="8757"/>
                    <a:pt x="19343" y="8757"/>
                  </a:cubicBezTo>
                  <a:cubicBezTo>
                    <a:pt x="19343" y="7589"/>
                    <a:pt x="19343" y="5838"/>
                    <a:pt x="19415" y="5838"/>
                  </a:cubicBezTo>
                  <a:cubicBezTo>
                    <a:pt x="19451" y="5838"/>
                    <a:pt x="19451" y="6422"/>
                    <a:pt x="19487" y="7005"/>
                  </a:cubicBezTo>
                  <a:cubicBezTo>
                    <a:pt x="19487" y="8757"/>
                    <a:pt x="19487" y="8757"/>
                    <a:pt x="19487" y="8757"/>
                  </a:cubicBezTo>
                  <a:lnTo>
                    <a:pt x="19666" y="8757"/>
                  </a:lnTo>
                  <a:close/>
                  <a:moveTo>
                    <a:pt x="18484" y="12843"/>
                  </a:moveTo>
                  <a:cubicBezTo>
                    <a:pt x="18448" y="16930"/>
                    <a:pt x="18663" y="17514"/>
                    <a:pt x="18734" y="17514"/>
                  </a:cubicBezTo>
                  <a:cubicBezTo>
                    <a:pt x="19021" y="17514"/>
                    <a:pt x="19057" y="15178"/>
                    <a:pt x="19021" y="12843"/>
                  </a:cubicBezTo>
                  <a:cubicBezTo>
                    <a:pt x="19021" y="12259"/>
                    <a:pt x="18949" y="11092"/>
                    <a:pt x="18913" y="10508"/>
                  </a:cubicBezTo>
                  <a:cubicBezTo>
                    <a:pt x="18734" y="8757"/>
                    <a:pt x="18734" y="8757"/>
                    <a:pt x="18734" y="8757"/>
                  </a:cubicBezTo>
                  <a:cubicBezTo>
                    <a:pt x="18699" y="8173"/>
                    <a:pt x="18663" y="8173"/>
                    <a:pt x="18663" y="7005"/>
                  </a:cubicBezTo>
                  <a:cubicBezTo>
                    <a:pt x="18663" y="6422"/>
                    <a:pt x="18699" y="5838"/>
                    <a:pt x="18770" y="5838"/>
                  </a:cubicBezTo>
                  <a:cubicBezTo>
                    <a:pt x="18806" y="5838"/>
                    <a:pt x="18842" y="6422"/>
                    <a:pt x="18842" y="8173"/>
                  </a:cubicBezTo>
                  <a:cubicBezTo>
                    <a:pt x="19021" y="8173"/>
                    <a:pt x="19021" y="8173"/>
                    <a:pt x="19021" y="8173"/>
                  </a:cubicBezTo>
                  <a:cubicBezTo>
                    <a:pt x="19021" y="5254"/>
                    <a:pt x="18949" y="3503"/>
                    <a:pt x="18770" y="3503"/>
                  </a:cubicBezTo>
                  <a:cubicBezTo>
                    <a:pt x="18591" y="3503"/>
                    <a:pt x="18484" y="4670"/>
                    <a:pt x="18484" y="7005"/>
                  </a:cubicBezTo>
                  <a:cubicBezTo>
                    <a:pt x="18484" y="8757"/>
                    <a:pt x="18555" y="9924"/>
                    <a:pt x="18627" y="11092"/>
                  </a:cubicBezTo>
                  <a:cubicBezTo>
                    <a:pt x="18734" y="12259"/>
                    <a:pt x="18734" y="12259"/>
                    <a:pt x="18734" y="12259"/>
                  </a:cubicBezTo>
                  <a:cubicBezTo>
                    <a:pt x="18770" y="12843"/>
                    <a:pt x="18842" y="12843"/>
                    <a:pt x="18842" y="14011"/>
                  </a:cubicBezTo>
                  <a:cubicBezTo>
                    <a:pt x="18842" y="14595"/>
                    <a:pt x="18806" y="15178"/>
                    <a:pt x="18770" y="15178"/>
                  </a:cubicBezTo>
                  <a:cubicBezTo>
                    <a:pt x="18699" y="15178"/>
                    <a:pt x="18663" y="15178"/>
                    <a:pt x="18663" y="12843"/>
                  </a:cubicBezTo>
                  <a:lnTo>
                    <a:pt x="18484" y="12843"/>
                  </a:lnTo>
                  <a:close/>
                  <a:moveTo>
                    <a:pt x="17803" y="18681"/>
                  </a:moveTo>
                  <a:cubicBezTo>
                    <a:pt x="17839" y="21016"/>
                    <a:pt x="17910" y="21600"/>
                    <a:pt x="18054" y="21600"/>
                  </a:cubicBezTo>
                  <a:cubicBezTo>
                    <a:pt x="18304" y="21600"/>
                    <a:pt x="18340" y="19265"/>
                    <a:pt x="18340" y="16930"/>
                  </a:cubicBezTo>
                  <a:cubicBezTo>
                    <a:pt x="18340" y="4086"/>
                    <a:pt x="18340" y="4086"/>
                    <a:pt x="18340" y="4086"/>
                  </a:cubicBezTo>
                  <a:cubicBezTo>
                    <a:pt x="18161" y="4086"/>
                    <a:pt x="18161" y="4086"/>
                    <a:pt x="18161" y="4086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25" y="4086"/>
                    <a:pt x="18090" y="3503"/>
                    <a:pt x="17982" y="3503"/>
                  </a:cubicBezTo>
                  <a:cubicBezTo>
                    <a:pt x="17875" y="3503"/>
                    <a:pt x="17803" y="4670"/>
                    <a:pt x="17803" y="8173"/>
                  </a:cubicBezTo>
                  <a:cubicBezTo>
                    <a:pt x="17803" y="13427"/>
                    <a:pt x="17803" y="13427"/>
                    <a:pt x="17803" y="13427"/>
                  </a:cubicBezTo>
                  <a:cubicBezTo>
                    <a:pt x="17803" y="15178"/>
                    <a:pt x="17839" y="17514"/>
                    <a:pt x="17982" y="17514"/>
                  </a:cubicBezTo>
                  <a:cubicBezTo>
                    <a:pt x="18090" y="17514"/>
                    <a:pt x="18125" y="16930"/>
                    <a:pt x="18161" y="15762"/>
                  </a:cubicBezTo>
                  <a:cubicBezTo>
                    <a:pt x="18161" y="15762"/>
                    <a:pt x="18161" y="15762"/>
                    <a:pt x="18161" y="15762"/>
                  </a:cubicBezTo>
                  <a:cubicBezTo>
                    <a:pt x="18161" y="17514"/>
                    <a:pt x="18161" y="17514"/>
                    <a:pt x="18161" y="17514"/>
                  </a:cubicBezTo>
                  <a:cubicBezTo>
                    <a:pt x="18161" y="18681"/>
                    <a:pt x="18161" y="19265"/>
                    <a:pt x="18090" y="19265"/>
                  </a:cubicBezTo>
                  <a:cubicBezTo>
                    <a:pt x="18054" y="19265"/>
                    <a:pt x="18018" y="19265"/>
                    <a:pt x="18018" y="19265"/>
                  </a:cubicBezTo>
                  <a:cubicBezTo>
                    <a:pt x="18018" y="19265"/>
                    <a:pt x="17982" y="19265"/>
                    <a:pt x="17982" y="18681"/>
                  </a:cubicBezTo>
                  <a:lnTo>
                    <a:pt x="17803" y="18681"/>
                  </a:lnTo>
                  <a:close/>
                  <a:moveTo>
                    <a:pt x="18161" y="8757"/>
                  </a:moveTo>
                  <a:cubicBezTo>
                    <a:pt x="18161" y="12843"/>
                    <a:pt x="18161" y="12843"/>
                    <a:pt x="18161" y="12843"/>
                  </a:cubicBezTo>
                  <a:cubicBezTo>
                    <a:pt x="18161" y="14595"/>
                    <a:pt x="18125" y="15178"/>
                    <a:pt x="18054" y="15178"/>
                  </a:cubicBezTo>
                  <a:cubicBezTo>
                    <a:pt x="18018" y="15178"/>
                    <a:pt x="17982" y="14011"/>
                    <a:pt x="17982" y="12843"/>
                  </a:cubicBezTo>
                  <a:cubicBezTo>
                    <a:pt x="17982" y="8757"/>
                    <a:pt x="17982" y="8757"/>
                    <a:pt x="17982" y="8757"/>
                  </a:cubicBezTo>
                  <a:cubicBezTo>
                    <a:pt x="17982" y="7589"/>
                    <a:pt x="17982" y="5838"/>
                    <a:pt x="18090" y="5838"/>
                  </a:cubicBezTo>
                  <a:cubicBezTo>
                    <a:pt x="18161" y="5838"/>
                    <a:pt x="18161" y="8173"/>
                    <a:pt x="18161" y="8757"/>
                  </a:cubicBezTo>
                  <a:moveTo>
                    <a:pt x="17301" y="4086"/>
                  </a:moveTo>
                  <a:cubicBezTo>
                    <a:pt x="17087" y="4086"/>
                    <a:pt x="17087" y="4086"/>
                    <a:pt x="17087" y="4086"/>
                  </a:cubicBezTo>
                  <a:cubicBezTo>
                    <a:pt x="17087" y="17514"/>
                    <a:pt x="17087" y="17514"/>
                    <a:pt x="17087" y="17514"/>
                  </a:cubicBezTo>
                  <a:cubicBezTo>
                    <a:pt x="17301" y="17514"/>
                    <a:pt x="17301" y="17514"/>
                    <a:pt x="17301" y="17514"/>
                  </a:cubicBezTo>
                  <a:cubicBezTo>
                    <a:pt x="17301" y="8757"/>
                    <a:pt x="17301" y="8757"/>
                    <a:pt x="17301" y="8757"/>
                  </a:cubicBezTo>
                  <a:cubicBezTo>
                    <a:pt x="17266" y="7589"/>
                    <a:pt x="17301" y="6422"/>
                    <a:pt x="17373" y="6422"/>
                  </a:cubicBezTo>
                  <a:cubicBezTo>
                    <a:pt x="17445" y="6422"/>
                    <a:pt x="17445" y="7005"/>
                    <a:pt x="17445" y="8757"/>
                  </a:cubicBezTo>
                  <a:cubicBezTo>
                    <a:pt x="17445" y="17514"/>
                    <a:pt x="17445" y="17514"/>
                    <a:pt x="17445" y="17514"/>
                  </a:cubicBezTo>
                  <a:cubicBezTo>
                    <a:pt x="17624" y="17514"/>
                    <a:pt x="17624" y="17514"/>
                    <a:pt x="17624" y="17514"/>
                  </a:cubicBezTo>
                  <a:cubicBezTo>
                    <a:pt x="17624" y="7005"/>
                    <a:pt x="17624" y="7005"/>
                    <a:pt x="17624" y="7005"/>
                  </a:cubicBezTo>
                  <a:cubicBezTo>
                    <a:pt x="17660" y="4670"/>
                    <a:pt x="17552" y="3503"/>
                    <a:pt x="17445" y="3503"/>
                  </a:cubicBezTo>
                  <a:cubicBezTo>
                    <a:pt x="17409" y="3503"/>
                    <a:pt x="17337" y="4086"/>
                    <a:pt x="17301" y="5254"/>
                  </a:cubicBezTo>
                  <a:cubicBezTo>
                    <a:pt x="17301" y="5254"/>
                    <a:pt x="17301" y="5254"/>
                    <a:pt x="17301" y="5254"/>
                  </a:cubicBezTo>
                  <a:lnTo>
                    <a:pt x="17301" y="4086"/>
                  </a:lnTo>
                  <a:close/>
                  <a:moveTo>
                    <a:pt x="16728" y="17514"/>
                  </a:moveTo>
                  <a:cubicBezTo>
                    <a:pt x="16907" y="17514"/>
                    <a:pt x="16907" y="17514"/>
                    <a:pt x="16907" y="17514"/>
                  </a:cubicBezTo>
                  <a:cubicBezTo>
                    <a:pt x="16907" y="4086"/>
                    <a:pt x="16907" y="4086"/>
                    <a:pt x="16907" y="4086"/>
                  </a:cubicBezTo>
                  <a:cubicBezTo>
                    <a:pt x="16728" y="4086"/>
                    <a:pt x="16728" y="4086"/>
                    <a:pt x="16728" y="4086"/>
                  </a:cubicBezTo>
                  <a:cubicBezTo>
                    <a:pt x="16728" y="12843"/>
                    <a:pt x="16728" y="12843"/>
                    <a:pt x="16728" y="12843"/>
                  </a:cubicBezTo>
                  <a:cubicBezTo>
                    <a:pt x="16728" y="13427"/>
                    <a:pt x="16728" y="15178"/>
                    <a:pt x="16657" y="15178"/>
                  </a:cubicBezTo>
                  <a:cubicBezTo>
                    <a:pt x="16621" y="15178"/>
                    <a:pt x="16585" y="15178"/>
                    <a:pt x="16585" y="14595"/>
                  </a:cubicBezTo>
                  <a:cubicBezTo>
                    <a:pt x="16549" y="14595"/>
                    <a:pt x="16549" y="13427"/>
                    <a:pt x="16549" y="12843"/>
                  </a:cubicBezTo>
                  <a:cubicBezTo>
                    <a:pt x="16549" y="4086"/>
                    <a:pt x="16549" y="4086"/>
                    <a:pt x="16549" y="4086"/>
                  </a:cubicBezTo>
                  <a:cubicBezTo>
                    <a:pt x="16370" y="4086"/>
                    <a:pt x="16370" y="4086"/>
                    <a:pt x="16370" y="4086"/>
                  </a:cubicBezTo>
                  <a:cubicBezTo>
                    <a:pt x="16370" y="14011"/>
                    <a:pt x="16370" y="14011"/>
                    <a:pt x="16370" y="14011"/>
                  </a:cubicBezTo>
                  <a:cubicBezTo>
                    <a:pt x="16370" y="16346"/>
                    <a:pt x="16406" y="17514"/>
                    <a:pt x="16549" y="17514"/>
                  </a:cubicBezTo>
                  <a:cubicBezTo>
                    <a:pt x="16657" y="17514"/>
                    <a:pt x="16693" y="16930"/>
                    <a:pt x="16728" y="15178"/>
                  </a:cubicBezTo>
                  <a:cubicBezTo>
                    <a:pt x="16728" y="15178"/>
                    <a:pt x="16728" y="15178"/>
                    <a:pt x="16728" y="15178"/>
                  </a:cubicBezTo>
                  <a:lnTo>
                    <a:pt x="16728" y="17514"/>
                  </a:lnTo>
                  <a:close/>
                  <a:moveTo>
                    <a:pt x="15654" y="11676"/>
                  </a:moveTo>
                  <a:cubicBezTo>
                    <a:pt x="15654" y="13427"/>
                    <a:pt x="15690" y="15178"/>
                    <a:pt x="15690" y="15762"/>
                  </a:cubicBezTo>
                  <a:cubicBezTo>
                    <a:pt x="15761" y="17514"/>
                    <a:pt x="15833" y="17514"/>
                    <a:pt x="15904" y="17514"/>
                  </a:cubicBezTo>
                  <a:cubicBezTo>
                    <a:pt x="16012" y="17514"/>
                    <a:pt x="16084" y="17514"/>
                    <a:pt x="16155" y="16346"/>
                  </a:cubicBezTo>
                  <a:cubicBezTo>
                    <a:pt x="16227" y="15178"/>
                    <a:pt x="16191" y="13427"/>
                    <a:pt x="16191" y="12259"/>
                  </a:cubicBezTo>
                  <a:cubicBezTo>
                    <a:pt x="16191" y="0"/>
                    <a:pt x="16191" y="0"/>
                    <a:pt x="16191" y="0"/>
                  </a:cubicBezTo>
                  <a:cubicBezTo>
                    <a:pt x="16012" y="0"/>
                    <a:pt x="16012" y="0"/>
                    <a:pt x="16012" y="0"/>
                  </a:cubicBezTo>
                  <a:cubicBezTo>
                    <a:pt x="16012" y="13427"/>
                    <a:pt x="16012" y="13427"/>
                    <a:pt x="16012" y="13427"/>
                  </a:cubicBezTo>
                  <a:cubicBezTo>
                    <a:pt x="16012" y="14011"/>
                    <a:pt x="16012" y="15178"/>
                    <a:pt x="15940" y="15178"/>
                  </a:cubicBezTo>
                  <a:cubicBezTo>
                    <a:pt x="15869" y="15178"/>
                    <a:pt x="15869" y="14595"/>
                    <a:pt x="15869" y="14011"/>
                  </a:cubicBezTo>
                  <a:cubicBezTo>
                    <a:pt x="15869" y="11676"/>
                    <a:pt x="15869" y="11676"/>
                    <a:pt x="15869" y="11676"/>
                  </a:cubicBezTo>
                  <a:lnTo>
                    <a:pt x="15654" y="11676"/>
                  </a:lnTo>
                  <a:close/>
                  <a:moveTo>
                    <a:pt x="15045" y="4086"/>
                  </a:moveTo>
                  <a:cubicBezTo>
                    <a:pt x="14866" y="4086"/>
                    <a:pt x="14866" y="4086"/>
                    <a:pt x="14866" y="4086"/>
                  </a:cubicBezTo>
                  <a:cubicBezTo>
                    <a:pt x="14866" y="17514"/>
                    <a:pt x="14866" y="17514"/>
                    <a:pt x="14866" y="17514"/>
                  </a:cubicBezTo>
                  <a:cubicBezTo>
                    <a:pt x="15045" y="17514"/>
                    <a:pt x="15045" y="17514"/>
                    <a:pt x="15045" y="17514"/>
                  </a:cubicBezTo>
                  <a:cubicBezTo>
                    <a:pt x="15045" y="8757"/>
                    <a:pt x="15045" y="8757"/>
                    <a:pt x="15045" y="8757"/>
                  </a:cubicBezTo>
                  <a:cubicBezTo>
                    <a:pt x="15045" y="7589"/>
                    <a:pt x="15081" y="6422"/>
                    <a:pt x="15152" y="6422"/>
                  </a:cubicBezTo>
                  <a:cubicBezTo>
                    <a:pt x="15224" y="6422"/>
                    <a:pt x="15224" y="7005"/>
                    <a:pt x="15224" y="8757"/>
                  </a:cubicBezTo>
                  <a:cubicBezTo>
                    <a:pt x="15224" y="17514"/>
                    <a:pt x="15224" y="17514"/>
                    <a:pt x="15224" y="17514"/>
                  </a:cubicBezTo>
                  <a:cubicBezTo>
                    <a:pt x="15403" y="17514"/>
                    <a:pt x="15403" y="17514"/>
                    <a:pt x="15403" y="17514"/>
                  </a:cubicBezTo>
                  <a:cubicBezTo>
                    <a:pt x="15403" y="7005"/>
                    <a:pt x="15403" y="7005"/>
                    <a:pt x="15403" y="7005"/>
                  </a:cubicBezTo>
                  <a:cubicBezTo>
                    <a:pt x="15403" y="4670"/>
                    <a:pt x="15331" y="3503"/>
                    <a:pt x="15224" y="3503"/>
                  </a:cubicBezTo>
                  <a:cubicBezTo>
                    <a:pt x="15188" y="3503"/>
                    <a:pt x="15116" y="4086"/>
                    <a:pt x="15045" y="5254"/>
                  </a:cubicBezTo>
                  <a:cubicBezTo>
                    <a:pt x="15045" y="5254"/>
                    <a:pt x="15045" y="5254"/>
                    <a:pt x="15045" y="5254"/>
                  </a:cubicBezTo>
                  <a:lnTo>
                    <a:pt x="15045" y="4086"/>
                  </a:lnTo>
                  <a:close/>
                  <a:moveTo>
                    <a:pt x="14328" y="8757"/>
                  </a:moveTo>
                  <a:cubicBezTo>
                    <a:pt x="14328" y="8173"/>
                    <a:pt x="14328" y="8173"/>
                    <a:pt x="14328" y="8173"/>
                  </a:cubicBezTo>
                  <a:cubicBezTo>
                    <a:pt x="14328" y="7005"/>
                    <a:pt x="14328" y="5838"/>
                    <a:pt x="14436" y="5838"/>
                  </a:cubicBezTo>
                  <a:cubicBezTo>
                    <a:pt x="14507" y="5838"/>
                    <a:pt x="14507" y="6422"/>
                    <a:pt x="14507" y="7589"/>
                  </a:cubicBezTo>
                  <a:cubicBezTo>
                    <a:pt x="14507" y="8757"/>
                    <a:pt x="14507" y="8757"/>
                    <a:pt x="14507" y="8757"/>
                  </a:cubicBezTo>
                  <a:lnTo>
                    <a:pt x="14328" y="8757"/>
                  </a:lnTo>
                  <a:close/>
                  <a:moveTo>
                    <a:pt x="14149" y="12259"/>
                  </a:moveTo>
                  <a:cubicBezTo>
                    <a:pt x="14149" y="15762"/>
                    <a:pt x="14221" y="17514"/>
                    <a:pt x="14436" y="17514"/>
                  </a:cubicBezTo>
                  <a:cubicBezTo>
                    <a:pt x="14615" y="17514"/>
                    <a:pt x="14722" y="15762"/>
                    <a:pt x="14687" y="12843"/>
                  </a:cubicBezTo>
                  <a:cubicBezTo>
                    <a:pt x="14507" y="12843"/>
                    <a:pt x="14507" y="12843"/>
                    <a:pt x="14507" y="12843"/>
                  </a:cubicBezTo>
                  <a:cubicBezTo>
                    <a:pt x="14507" y="14595"/>
                    <a:pt x="14507" y="15178"/>
                    <a:pt x="14436" y="15178"/>
                  </a:cubicBezTo>
                  <a:cubicBezTo>
                    <a:pt x="14364" y="15178"/>
                    <a:pt x="14328" y="15178"/>
                    <a:pt x="14328" y="13427"/>
                  </a:cubicBezTo>
                  <a:cubicBezTo>
                    <a:pt x="14328" y="11092"/>
                    <a:pt x="14328" y="11092"/>
                    <a:pt x="14328" y="11092"/>
                  </a:cubicBezTo>
                  <a:cubicBezTo>
                    <a:pt x="14687" y="11092"/>
                    <a:pt x="14687" y="11092"/>
                    <a:pt x="14687" y="11092"/>
                  </a:cubicBezTo>
                  <a:cubicBezTo>
                    <a:pt x="14687" y="9341"/>
                    <a:pt x="14687" y="9341"/>
                    <a:pt x="14687" y="9341"/>
                  </a:cubicBezTo>
                  <a:cubicBezTo>
                    <a:pt x="14687" y="5838"/>
                    <a:pt x="14687" y="3503"/>
                    <a:pt x="14400" y="3503"/>
                  </a:cubicBezTo>
                  <a:cubicBezTo>
                    <a:pt x="14221" y="3503"/>
                    <a:pt x="14149" y="5254"/>
                    <a:pt x="14149" y="8757"/>
                  </a:cubicBezTo>
                  <a:lnTo>
                    <a:pt x="14149" y="12259"/>
                  </a:lnTo>
                  <a:close/>
                  <a:moveTo>
                    <a:pt x="13612" y="17514"/>
                  </a:moveTo>
                  <a:cubicBezTo>
                    <a:pt x="13612" y="8757"/>
                    <a:pt x="13612" y="8757"/>
                    <a:pt x="13612" y="8757"/>
                  </a:cubicBezTo>
                  <a:cubicBezTo>
                    <a:pt x="13612" y="7005"/>
                    <a:pt x="13648" y="5838"/>
                    <a:pt x="13719" y="5838"/>
                  </a:cubicBezTo>
                  <a:cubicBezTo>
                    <a:pt x="13791" y="6422"/>
                    <a:pt x="13791" y="7005"/>
                    <a:pt x="13791" y="8173"/>
                  </a:cubicBezTo>
                  <a:cubicBezTo>
                    <a:pt x="13791" y="17514"/>
                    <a:pt x="13791" y="17514"/>
                    <a:pt x="13791" y="17514"/>
                  </a:cubicBezTo>
                  <a:cubicBezTo>
                    <a:pt x="13970" y="17514"/>
                    <a:pt x="13970" y="17514"/>
                    <a:pt x="13970" y="17514"/>
                  </a:cubicBezTo>
                  <a:cubicBezTo>
                    <a:pt x="13970" y="7005"/>
                    <a:pt x="13970" y="7005"/>
                    <a:pt x="13970" y="7005"/>
                  </a:cubicBezTo>
                  <a:cubicBezTo>
                    <a:pt x="13970" y="4670"/>
                    <a:pt x="13899" y="3503"/>
                    <a:pt x="13791" y="3503"/>
                  </a:cubicBezTo>
                  <a:cubicBezTo>
                    <a:pt x="13755" y="3503"/>
                    <a:pt x="13684" y="4086"/>
                    <a:pt x="13612" y="5254"/>
                  </a:cubicBezTo>
                  <a:cubicBezTo>
                    <a:pt x="13612" y="5254"/>
                    <a:pt x="13612" y="5254"/>
                    <a:pt x="13612" y="5254"/>
                  </a:cubicBezTo>
                  <a:cubicBezTo>
                    <a:pt x="13612" y="0"/>
                    <a:pt x="13612" y="0"/>
                    <a:pt x="13612" y="0"/>
                  </a:cubicBezTo>
                  <a:cubicBezTo>
                    <a:pt x="13433" y="0"/>
                    <a:pt x="13433" y="0"/>
                    <a:pt x="13433" y="0"/>
                  </a:cubicBezTo>
                  <a:cubicBezTo>
                    <a:pt x="13433" y="17514"/>
                    <a:pt x="13433" y="17514"/>
                    <a:pt x="13433" y="17514"/>
                  </a:cubicBezTo>
                  <a:lnTo>
                    <a:pt x="13612" y="17514"/>
                  </a:lnTo>
                  <a:close/>
                  <a:moveTo>
                    <a:pt x="13290" y="8757"/>
                  </a:moveTo>
                  <a:cubicBezTo>
                    <a:pt x="13290" y="7589"/>
                    <a:pt x="13290" y="7589"/>
                    <a:pt x="13290" y="7589"/>
                  </a:cubicBezTo>
                  <a:cubicBezTo>
                    <a:pt x="13290" y="5838"/>
                    <a:pt x="13218" y="3503"/>
                    <a:pt x="13039" y="3503"/>
                  </a:cubicBezTo>
                  <a:cubicBezTo>
                    <a:pt x="12896" y="3503"/>
                    <a:pt x="12788" y="4670"/>
                    <a:pt x="12788" y="8173"/>
                  </a:cubicBezTo>
                  <a:cubicBezTo>
                    <a:pt x="12788" y="12843"/>
                    <a:pt x="12788" y="12843"/>
                    <a:pt x="12788" y="12843"/>
                  </a:cubicBezTo>
                  <a:cubicBezTo>
                    <a:pt x="12788" y="16346"/>
                    <a:pt x="12860" y="17514"/>
                    <a:pt x="13039" y="17514"/>
                  </a:cubicBezTo>
                  <a:cubicBezTo>
                    <a:pt x="13218" y="17514"/>
                    <a:pt x="13290" y="16346"/>
                    <a:pt x="13290" y="13427"/>
                  </a:cubicBezTo>
                  <a:cubicBezTo>
                    <a:pt x="13290" y="12259"/>
                    <a:pt x="13290" y="12259"/>
                    <a:pt x="13290" y="12259"/>
                  </a:cubicBezTo>
                  <a:cubicBezTo>
                    <a:pt x="13110" y="12259"/>
                    <a:pt x="13110" y="12259"/>
                    <a:pt x="13110" y="12259"/>
                  </a:cubicBezTo>
                  <a:cubicBezTo>
                    <a:pt x="13110" y="13427"/>
                    <a:pt x="13110" y="13427"/>
                    <a:pt x="13110" y="13427"/>
                  </a:cubicBezTo>
                  <a:cubicBezTo>
                    <a:pt x="13110" y="14595"/>
                    <a:pt x="13110" y="15178"/>
                    <a:pt x="13039" y="15178"/>
                  </a:cubicBezTo>
                  <a:cubicBezTo>
                    <a:pt x="13003" y="15178"/>
                    <a:pt x="12967" y="14595"/>
                    <a:pt x="12967" y="12259"/>
                  </a:cubicBezTo>
                  <a:cubicBezTo>
                    <a:pt x="12967" y="8757"/>
                    <a:pt x="12967" y="8757"/>
                    <a:pt x="12967" y="8757"/>
                  </a:cubicBezTo>
                  <a:cubicBezTo>
                    <a:pt x="12967" y="7589"/>
                    <a:pt x="12967" y="5838"/>
                    <a:pt x="13039" y="5838"/>
                  </a:cubicBezTo>
                  <a:cubicBezTo>
                    <a:pt x="13075" y="5838"/>
                    <a:pt x="13110" y="6422"/>
                    <a:pt x="13110" y="7005"/>
                  </a:cubicBezTo>
                  <a:cubicBezTo>
                    <a:pt x="13110" y="8757"/>
                    <a:pt x="13110" y="8757"/>
                    <a:pt x="13110" y="8757"/>
                  </a:cubicBezTo>
                  <a:lnTo>
                    <a:pt x="13290" y="8757"/>
                  </a:lnTo>
                  <a:close/>
                  <a:moveTo>
                    <a:pt x="12107" y="12843"/>
                  </a:moveTo>
                  <a:cubicBezTo>
                    <a:pt x="12107" y="16930"/>
                    <a:pt x="12287" y="17514"/>
                    <a:pt x="12394" y="17514"/>
                  </a:cubicBezTo>
                  <a:cubicBezTo>
                    <a:pt x="12645" y="17514"/>
                    <a:pt x="12681" y="15178"/>
                    <a:pt x="12645" y="12843"/>
                  </a:cubicBezTo>
                  <a:cubicBezTo>
                    <a:pt x="12645" y="12259"/>
                    <a:pt x="12573" y="11092"/>
                    <a:pt x="12537" y="10508"/>
                  </a:cubicBezTo>
                  <a:cubicBezTo>
                    <a:pt x="12394" y="8757"/>
                    <a:pt x="12394" y="8757"/>
                    <a:pt x="12394" y="8757"/>
                  </a:cubicBezTo>
                  <a:cubicBezTo>
                    <a:pt x="12358" y="8173"/>
                    <a:pt x="12322" y="8173"/>
                    <a:pt x="12322" y="7005"/>
                  </a:cubicBezTo>
                  <a:cubicBezTo>
                    <a:pt x="12322" y="6422"/>
                    <a:pt x="12358" y="5838"/>
                    <a:pt x="12394" y="5838"/>
                  </a:cubicBezTo>
                  <a:cubicBezTo>
                    <a:pt x="12466" y="5838"/>
                    <a:pt x="12466" y="6422"/>
                    <a:pt x="12466" y="8173"/>
                  </a:cubicBezTo>
                  <a:cubicBezTo>
                    <a:pt x="12645" y="8173"/>
                    <a:pt x="12645" y="8173"/>
                    <a:pt x="12645" y="8173"/>
                  </a:cubicBezTo>
                  <a:cubicBezTo>
                    <a:pt x="12681" y="5254"/>
                    <a:pt x="12573" y="3503"/>
                    <a:pt x="12394" y="3503"/>
                  </a:cubicBezTo>
                  <a:cubicBezTo>
                    <a:pt x="12215" y="3503"/>
                    <a:pt x="12107" y="4670"/>
                    <a:pt x="12107" y="7005"/>
                  </a:cubicBezTo>
                  <a:cubicBezTo>
                    <a:pt x="12107" y="8757"/>
                    <a:pt x="12179" y="9924"/>
                    <a:pt x="12287" y="11092"/>
                  </a:cubicBezTo>
                  <a:cubicBezTo>
                    <a:pt x="12394" y="12259"/>
                    <a:pt x="12394" y="12259"/>
                    <a:pt x="12394" y="12259"/>
                  </a:cubicBezTo>
                  <a:cubicBezTo>
                    <a:pt x="12430" y="12843"/>
                    <a:pt x="12466" y="12843"/>
                    <a:pt x="12466" y="14011"/>
                  </a:cubicBezTo>
                  <a:cubicBezTo>
                    <a:pt x="12466" y="14595"/>
                    <a:pt x="12430" y="15178"/>
                    <a:pt x="12394" y="15178"/>
                  </a:cubicBezTo>
                  <a:cubicBezTo>
                    <a:pt x="12358" y="15178"/>
                    <a:pt x="12287" y="15178"/>
                    <a:pt x="12322" y="12843"/>
                  </a:cubicBezTo>
                  <a:lnTo>
                    <a:pt x="12107" y="12843"/>
                  </a:lnTo>
                  <a:close/>
                  <a:moveTo>
                    <a:pt x="11964" y="0"/>
                  </a:moveTo>
                  <a:cubicBezTo>
                    <a:pt x="11785" y="0"/>
                    <a:pt x="11785" y="0"/>
                    <a:pt x="11785" y="0"/>
                  </a:cubicBezTo>
                  <a:cubicBezTo>
                    <a:pt x="11785" y="2335"/>
                    <a:pt x="11785" y="2335"/>
                    <a:pt x="11785" y="2335"/>
                  </a:cubicBezTo>
                  <a:cubicBezTo>
                    <a:pt x="11964" y="2335"/>
                    <a:pt x="11964" y="2335"/>
                    <a:pt x="11964" y="2335"/>
                  </a:cubicBezTo>
                  <a:lnTo>
                    <a:pt x="11964" y="0"/>
                  </a:lnTo>
                  <a:close/>
                  <a:moveTo>
                    <a:pt x="11964" y="4086"/>
                  </a:moveTo>
                  <a:cubicBezTo>
                    <a:pt x="11785" y="4086"/>
                    <a:pt x="11785" y="4086"/>
                    <a:pt x="11785" y="4086"/>
                  </a:cubicBezTo>
                  <a:cubicBezTo>
                    <a:pt x="11785" y="17514"/>
                    <a:pt x="11785" y="17514"/>
                    <a:pt x="11785" y="17514"/>
                  </a:cubicBezTo>
                  <a:cubicBezTo>
                    <a:pt x="11964" y="17514"/>
                    <a:pt x="11964" y="17514"/>
                    <a:pt x="11964" y="17514"/>
                  </a:cubicBezTo>
                  <a:lnTo>
                    <a:pt x="11964" y="4086"/>
                  </a:lnTo>
                  <a:close/>
                  <a:moveTo>
                    <a:pt x="11570" y="0"/>
                  </a:moveTo>
                  <a:cubicBezTo>
                    <a:pt x="11391" y="0"/>
                    <a:pt x="11391" y="0"/>
                    <a:pt x="11391" y="0"/>
                  </a:cubicBezTo>
                  <a:cubicBezTo>
                    <a:pt x="11391" y="17514"/>
                    <a:pt x="11391" y="17514"/>
                    <a:pt x="11391" y="17514"/>
                  </a:cubicBezTo>
                  <a:cubicBezTo>
                    <a:pt x="11570" y="17514"/>
                    <a:pt x="11570" y="17514"/>
                    <a:pt x="11570" y="17514"/>
                  </a:cubicBezTo>
                  <a:lnTo>
                    <a:pt x="11570" y="0"/>
                  </a:lnTo>
                  <a:close/>
                  <a:moveTo>
                    <a:pt x="10925" y="17514"/>
                  </a:moveTo>
                  <a:cubicBezTo>
                    <a:pt x="11176" y="17514"/>
                    <a:pt x="11212" y="15762"/>
                    <a:pt x="11212" y="11092"/>
                  </a:cubicBezTo>
                  <a:cubicBezTo>
                    <a:pt x="11212" y="6422"/>
                    <a:pt x="11212" y="3503"/>
                    <a:pt x="10925" y="3503"/>
                  </a:cubicBezTo>
                  <a:cubicBezTo>
                    <a:pt x="10639" y="3503"/>
                    <a:pt x="10639" y="6422"/>
                    <a:pt x="10639" y="11092"/>
                  </a:cubicBezTo>
                  <a:cubicBezTo>
                    <a:pt x="10639" y="15762"/>
                    <a:pt x="10675" y="17514"/>
                    <a:pt x="10925" y="17514"/>
                  </a:cubicBezTo>
                  <a:moveTo>
                    <a:pt x="10818" y="8757"/>
                  </a:moveTo>
                  <a:cubicBezTo>
                    <a:pt x="10818" y="7589"/>
                    <a:pt x="10818" y="5838"/>
                    <a:pt x="10925" y="5838"/>
                  </a:cubicBezTo>
                  <a:cubicBezTo>
                    <a:pt x="11033" y="5838"/>
                    <a:pt x="11033" y="7589"/>
                    <a:pt x="11033" y="8757"/>
                  </a:cubicBezTo>
                  <a:cubicBezTo>
                    <a:pt x="11033" y="12843"/>
                    <a:pt x="11033" y="12843"/>
                    <a:pt x="11033" y="12843"/>
                  </a:cubicBezTo>
                  <a:cubicBezTo>
                    <a:pt x="11033" y="14595"/>
                    <a:pt x="10997" y="15178"/>
                    <a:pt x="10925" y="15178"/>
                  </a:cubicBezTo>
                  <a:cubicBezTo>
                    <a:pt x="10854" y="15178"/>
                    <a:pt x="10818" y="14595"/>
                    <a:pt x="10818" y="12843"/>
                  </a:cubicBezTo>
                  <a:lnTo>
                    <a:pt x="10818" y="8757"/>
                  </a:lnTo>
                  <a:close/>
                  <a:moveTo>
                    <a:pt x="10137" y="17514"/>
                  </a:moveTo>
                  <a:cubicBezTo>
                    <a:pt x="10137" y="8757"/>
                    <a:pt x="10137" y="8757"/>
                    <a:pt x="10137" y="8757"/>
                  </a:cubicBezTo>
                  <a:cubicBezTo>
                    <a:pt x="10137" y="7005"/>
                    <a:pt x="10137" y="5838"/>
                    <a:pt x="10209" y="5838"/>
                  </a:cubicBezTo>
                  <a:cubicBezTo>
                    <a:pt x="10281" y="6422"/>
                    <a:pt x="10281" y="7005"/>
                    <a:pt x="10281" y="8173"/>
                  </a:cubicBezTo>
                  <a:cubicBezTo>
                    <a:pt x="10281" y="17514"/>
                    <a:pt x="10281" y="17514"/>
                    <a:pt x="10281" y="17514"/>
                  </a:cubicBezTo>
                  <a:cubicBezTo>
                    <a:pt x="10496" y="17514"/>
                    <a:pt x="10496" y="17514"/>
                    <a:pt x="10496" y="17514"/>
                  </a:cubicBezTo>
                  <a:cubicBezTo>
                    <a:pt x="10496" y="7005"/>
                    <a:pt x="10496" y="7005"/>
                    <a:pt x="10496" y="7005"/>
                  </a:cubicBezTo>
                  <a:cubicBezTo>
                    <a:pt x="10496" y="4670"/>
                    <a:pt x="10388" y="3503"/>
                    <a:pt x="10281" y="3503"/>
                  </a:cubicBezTo>
                  <a:cubicBezTo>
                    <a:pt x="10245" y="3503"/>
                    <a:pt x="10173" y="4086"/>
                    <a:pt x="10137" y="5254"/>
                  </a:cubicBezTo>
                  <a:cubicBezTo>
                    <a:pt x="10137" y="5254"/>
                    <a:pt x="10137" y="5254"/>
                    <a:pt x="10137" y="5254"/>
                  </a:cubicBezTo>
                  <a:cubicBezTo>
                    <a:pt x="10137" y="0"/>
                    <a:pt x="10137" y="0"/>
                    <a:pt x="10137" y="0"/>
                  </a:cubicBezTo>
                  <a:cubicBezTo>
                    <a:pt x="9922" y="0"/>
                    <a:pt x="9922" y="0"/>
                    <a:pt x="9922" y="0"/>
                  </a:cubicBezTo>
                  <a:cubicBezTo>
                    <a:pt x="9922" y="17514"/>
                    <a:pt x="9922" y="17514"/>
                    <a:pt x="9922" y="17514"/>
                  </a:cubicBezTo>
                  <a:lnTo>
                    <a:pt x="10137" y="17514"/>
                  </a:lnTo>
                  <a:close/>
                  <a:moveTo>
                    <a:pt x="9779" y="15178"/>
                  </a:moveTo>
                  <a:cubicBezTo>
                    <a:pt x="9743" y="15178"/>
                    <a:pt x="9707" y="15178"/>
                    <a:pt x="9707" y="14595"/>
                  </a:cubicBezTo>
                  <a:cubicBezTo>
                    <a:pt x="9707" y="6422"/>
                    <a:pt x="9707" y="6422"/>
                    <a:pt x="9707" y="6422"/>
                  </a:cubicBezTo>
                  <a:cubicBezTo>
                    <a:pt x="9779" y="6422"/>
                    <a:pt x="9779" y="6422"/>
                    <a:pt x="9779" y="6422"/>
                  </a:cubicBezTo>
                  <a:cubicBezTo>
                    <a:pt x="9779" y="4086"/>
                    <a:pt x="9779" y="4086"/>
                    <a:pt x="9779" y="4086"/>
                  </a:cubicBezTo>
                  <a:cubicBezTo>
                    <a:pt x="9707" y="4086"/>
                    <a:pt x="9707" y="4086"/>
                    <a:pt x="9707" y="4086"/>
                  </a:cubicBezTo>
                  <a:cubicBezTo>
                    <a:pt x="9707" y="584"/>
                    <a:pt x="9707" y="584"/>
                    <a:pt x="9707" y="584"/>
                  </a:cubicBezTo>
                  <a:cubicBezTo>
                    <a:pt x="9528" y="584"/>
                    <a:pt x="9528" y="584"/>
                    <a:pt x="9528" y="584"/>
                  </a:cubicBezTo>
                  <a:cubicBezTo>
                    <a:pt x="9528" y="4086"/>
                    <a:pt x="9528" y="4086"/>
                    <a:pt x="9528" y="4086"/>
                  </a:cubicBezTo>
                  <a:cubicBezTo>
                    <a:pt x="9457" y="4086"/>
                    <a:pt x="9457" y="4086"/>
                    <a:pt x="9457" y="4086"/>
                  </a:cubicBezTo>
                  <a:cubicBezTo>
                    <a:pt x="9457" y="6422"/>
                    <a:pt x="9457" y="6422"/>
                    <a:pt x="9457" y="6422"/>
                  </a:cubicBezTo>
                  <a:cubicBezTo>
                    <a:pt x="9528" y="6422"/>
                    <a:pt x="9528" y="6422"/>
                    <a:pt x="9528" y="6422"/>
                  </a:cubicBezTo>
                  <a:cubicBezTo>
                    <a:pt x="9528" y="15178"/>
                    <a:pt x="9528" y="15178"/>
                    <a:pt x="9528" y="15178"/>
                  </a:cubicBezTo>
                  <a:cubicBezTo>
                    <a:pt x="9528" y="17514"/>
                    <a:pt x="9672" y="17514"/>
                    <a:pt x="9779" y="17514"/>
                  </a:cubicBezTo>
                  <a:lnTo>
                    <a:pt x="9779" y="15178"/>
                  </a:lnTo>
                  <a:close/>
                  <a:moveTo>
                    <a:pt x="9134" y="11676"/>
                  </a:moveTo>
                  <a:cubicBezTo>
                    <a:pt x="9134" y="12843"/>
                    <a:pt x="9134" y="15178"/>
                    <a:pt x="9027" y="15178"/>
                  </a:cubicBezTo>
                  <a:cubicBezTo>
                    <a:pt x="8955" y="15178"/>
                    <a:pt x="8955" y="14595"/>
                    <a:pt x="8955" y="13427"/>
                  </a:cubicBezTo>
                  <a:cubicBezTo>
                    <a:pt x="8955" y="12843"/>
                    <a:pt x="8955" y="12259"/>
                    <a:pt x="8991" y="12259"/>
                  </a:cubicBezTo>
                  <a:cubicBezTo>
                    <a:pt x="9027" y="11092"/>
                    <a:pt x="9099" y="11092"/>
                    <a:pt x="9134" y="10508"/>
                  </a:cubicBezTo>
                  <a:lnTo>
                    <a:pt x="9134" y="11676"/>
                  </a:lnTo>
                  <a:close/>
                  <a:moveTo>
                    <a:pt x="9349" y="17514"/>
                  </a:moveTo>
                  <a:cubicBezTo>
                    <a:pt x="9313" y="16930"/>
                    <a:pt x="9313" y="16346"/>
                    <a:pt x="9313" y="15178"/>
                  </a:cubicBezTo>
                  <a:cubicBezTo>
                    <a:pt x="9313" y="7589"/>
                    <a:pt x="9313" y="7589"/>
                    <a:pt x="9313" y="7589"/>
                  </a:cubicBezTo>
                  <a:cubicBezTo>
                    <a:pt x="9313" y="5838"/>
                    <a:pt x="9313" y="3503"/>
                    <a:pt x="9063" y="3503"/>
                  </a:cubicBezTo>
                  <a:cubicBezTo>
                    <a:pt x="8812" y="3503"/>
                    <a:pt x="8776" y="5254"/>
                    <a:pt x="8776" y="8173"/>
                  </a:cubicBezTo>
                  <a:cubicBezTo>
                    <a:pt x="8955" y="8173"/>
                    <a:pt x="8955" y="8173"/>
                    <a:pt x="8955" y="8173"/>
                  </a:cubicBezTo>
                  <a:cubicBezTo>
                    <a:pt x="8955" y="7005"/>
                    <a:pt x="8955" y="5838"/>
                    <a:pt x="9063" y="5838"/>
                  </a:cubicBezTo>
                  <a:cubicBezTo>
                    <a:pt x="9099" y="5838"/>
                    <a:pt x="9134" y="6422"/>
                    <a:pt x="9134" y="7005"/>
                  </a:cubicBezTo>
                  <a:cubicBezTo>
                    <a:pt x="9134" y="7589"/>
                    <a:pt x="9134" y="8173"/>
                    <a:pt x="9027" y="8757"/>
                  </a:cubicBezTo>
                  <a:cubicBezTo>
                    <a:pt x="8884" y="9924"/>
                    <a:pt x="8776" y="10508"/>
                    <a:pt x="8776" y="13427"/>
                  </a:cubicBezTo>
                  <a:cubicBezTo>
                    <a:pt x="8776" y="16346"/>
                    <a:pt x="8848" y="17514"/>
                    <a:pt x="8991" y="17514"/>
                  </a:cubicBezTo>
                  <a:cubicBezTo>
                    <a:pt x="9063" y="17514"/>
                    <a:pt x="9099" y="16930"/>
                    <a:pt x="9134" y="15762"/>
                  </a:cubicBezTo>
                  <a:cubicBezTo>
                    <a:pt x="9134" y="15762"/>
                    <a:pt x="9134" y="15762"/>
                    <a:pt x="9134" y="15762"/>
                  </a:cubicBezTo>
                  <a:cubicBezTo>
                    <a:pt x="9134" y="16346"/>
                    <a:pt x="9134" y="16930"/>
                    <a:pt x="9170" y="17514"/>
                  </a:cubicBezTo>
                  <a:lnTo>
                    <a:pt x="9349" y="17514"/>
                  </a:lnTo>
                  <a:close/>
                  <a:moveTo>
                    <a:pt x="8239" y="17514"/>
                  </a:moveTo>
                  <a:cubicBezTo>
                    <a:pt x="8239" y="12259"/>
                    <a:pt x="8239" y="12259"/>
                    <a:pt x="8239" y="12259"/>
                  </a:cubicBezTo>
                  <a:cubicBezTo>
                    <a:pt x="8310" y="10508"/>
                    <a:pt x="8310" y="10508"/>
                    <a:pt x="8310" y="10508"/>
                  </a:cubicBezTo>
                  <a:cubicBezTo>
                    <a:pt x="8490" y="17514"/>
                    <a:pt x="8490" y="17514"/>
                    <a:pt x="8490" y="17514"/>
                  </a:cubicBezTo>
                  <a:cubicBezTo>
                    <a:pt x="8704" y="17514"/>
                    <a:pt x="8704" y="17514"/>
                    <a:pt x="8704" y="17514"/>
                  </a:cubicBezTo>
                  <a:cubicBezTo>
                    <a:pt x="8454" y="7005"/>
                    <a:pt x="8454" y="7005"/>
                    <a:pt x="8454" y="7005"/>
                  </a:cubicBezTo>
                  <a:cubicBezTo>
                    <a:pt x="8704" y="0"/>
                    <a:pt x="8704" y="0"/>
                    <a:pt x="8704" y="0"/>
                  </a:cubicBezTo>
                  <a:cubicBezTo>
                    <a:pt x="8490" y="0"/>
                    <a:pt x="8490" y="0"/>
                    <a:pt x="8490" y="0"/>
                  </a:cubicBezTo>
                  <a:cubicBezTo>
                    <a:pt x="8382" y="3503"/>
                    <a:pt x="8382" y="3503"/>
                    <a:pt x="8382" y="3503"/>
                  </a:cubicBezTo>
                  <a:cubicBezTo>
                    <a:pt x="8310" y="4670"/>
                    <a:pt x="8275" y="6422"/>
                    <a:pt x="8239" y="7589"/>
                  </a:cubicBezTo>
                  <a:cubicBezTo>
                    <a:pt x="8239" y="7589"/>
                    <a:pt x="8239" y="7589"/>
                    <a:pt x="8239" y="7589"/>
                  </a:cubicBezTo>
                  <a:cubicBezTo>
                    <a:pt x="8239" y="0"/>
                    <a:pt x="8239" y="0"/>
                    <a:pt x="8239" y="0"/>
                  </a:cubicBezTo>
                  <a:cubicBezTo>
                    <a:pt x="8024" y="0"/>
                    <a:pt x="8024" y="0"/>
                    <a:pt x="8024" y="0"/>
                  </a:cubicBezTo>
                  <a:cubicBezTo>
                    <a:pt x="8024" y="17514"/>
                    <a:pt x="8024" y="17514"/>
                    <a:pt x="8024" y="17514"/>
                  </a:cubicBezTo>
                  <a:lnTo>
                    <a:pt x="8239" y="17514"/>
                  </a:lnTo>
                  <a:close/>
                  <a:moveTo>
                    <a:pt x="7379" y="4086"/>
                  </a:moveTo>
                  <a:cubicBezTo>
                    <a:pt x="7200" y="4086"/>
                    <a:pt x="7200" y="4086"/>
                    <a:pt x="7200" y="4086"/>
                  </a:cubicBezTo>
                  <a:cubicBezTo>
                    <a:pt x="7200" y="17514"/>
                    <a:pt x="7200" y="17514"/>
                    <a:pt x="7200" y="17514"/>
                  </a:cubicBezTo>
                  <a:cubicBezTo>
                    <a:pt x="7379" y="17514"/>
                    <a:pt x="7379" y="17514"/>
                    <a:pt x="7379" y="17514"/>
                  </a:cubicBezTo>
                  <a:cubicBezTo>
                    <a:pt x="7379" y="9924"/>
                    <a:pt x="7379" y="9924"/>
                    <a:pt x="7379" y="9924"/>
                  </a:cubicBezTo>
                  <a:cubicBezTo>
                    <a:pt x="7379" y="7589"/>
                    <a:pt x="7487" y="7005"/>
                    <a:pt x="7558" y="7589"/>
                  </a:cubicBezTo>
                  <a:cubicBezTo>
                    <a:pt x="7558" y="4086"/>
                    <a:pt x="7558" y="4086"/>
                    <a:pt x="7558" y="4086"/>
                  </a:cubicBezTo>
                  <a:cubicBezTo>
                    <a:pt x="7558" y="4086"/>
                    <a:pt x="7522" y="4086"/>
                    <a:pt x="7451" y="4670"/>
                  </a:cubicBezTo>
                  <a:cubicBezTo>
                    <a:pt x="7415" y="4670"/>
                    <a:pt x="7415" y="5254"/>
                    <a:pt x="7379" y="6422"/>
                  </a:cubicBezTo>
                  <a:cubicBezTo>
                    <a:pt x="7379" y="6422"/>
                    <a:pt x="7379" y="6422"/>
                    <a:pt x="7379" y="6422"/>
                  </a:cubicBezTo>
                  <a:lnTo>
                    <a:pt x="7379" y="4086"/>
                  </a:lnTo>
                  <a:close/>
                  <a:moveTo>
                    <a:pt x="6663" y="8757"/>
                  </a:moveTo>
                  <a:cubicBezTo>
                    <a:pt x="6663" y="8173"/>
                    <a:pt x="6663" y="8173"/>
                    <a:pt x="6663" y="8173"/>
                  </a:cubicBezTo>
                  <a:cubicBezTo>
                    <a:pt x="6663" y="7005"/>
                    <a:pt x="6663" y="5838"/>
                    <a:pt x="6734" y="5838"/>
                  </a:cubicBezTo>
                  <a:cubicBezTo>
                    <a:pt x="6842" y="5838"/>
                    <a:pt x="6842" y="6422"/>
                    <a:pt x="6842" y="7589"/>
                  </a:cubicBezTo>
                  <a:cubicBezTo>
                    <a:pt x="6842" y="8757"/>
                    <a:pt x="6842" y="8757"/>
                    <a:pt x="6842" y="8757"/>
                  </a:cubicBezTo>
                  <a:lnTo>
                    <a:pt x="6663" y="8757"/>
                  </a:lnTo>
                  <a:close/>
                  <a:moveTo>
                    <a:pt x="6484" y="12259"/>
                  </a:moveTo>
                  <a:cubicBezTo>
                    <a:pt x="6484" y="15762"/>
                    <a:pt x="6555" y="17514"/>
                    <a:pt x="6770" y="17514"/>
                  </a:cubicBezTo>
                  <a:cubicBezTo>
                    <a:pt x="6949" y="17514"/>
                    <a:pt x="7021" y="15762"/>
                    <a:pt x="7021" y="12843"/>
                  </a:cubicBezTo>
                  <a:cubicBezTo>
                    <a:pt x="6842" y="12843"/>
                    <a:pt x="6842" y="12843"/>
                    <a:pt x="6842" y="12843"/>
                  </a:cubicBezTo>
                  <a:cubicBezTo>
                    <a:pt x="6842" y="14595"/>
                    <a:pt x="6842" y="15178"/>
                    <a:pt x="6770" y="15178"/>
                  </a:cubicBezTo>
                  <a:cubicBezTo>
                    <a:pt x="6699" y="15178"/>
                    <a:pt x="6663" y="15178"/>
                    <a:pt x="6663" y="13427"/>
                  </a:cubicBezTo>
                  <a:cubicBezTo>
                    <a:pt x="6663" y="11092"/>
                    <a:pt x="6663" y="11092"/>
                    <a:pt x="6663" y="11092"/>
                  </a:cubicBezTo>
                  <a:cubicBezTo>
                    <a:pt x="7021" y="11092"/>
                    <a:pt x="7021" y="11092"/>
                    <a:pt x="7021" y="11092"/>
                  </a:cubicBezTo>
                  <a:cubicBezTo>
                    <a:pt x="7021" y="9341"/>
                    <a:pt x="7021" y="9341"/>
                    <a:pt x="7021" y="9341"/>
                  </a:cubicBezTo>
                  <a:cubicBezTo>
                    <a:pt x="7021" y="5838"/>
                    <a:pt x="7021" y="3503"/>
                    <a:pt x="6734" y="3503"/>
                  </a:cubicBezTo>
                  <a:cubicBezTo>
                    <a:pt x="6555" y="3503"/>
                    <a:pt x="6484" y="5254"/>
                    <a:pt x="6484" y="8757"/>
                  </a:cubicBezTo>
                  <a:lnTo>
                    <a:pt x="6484" y="12259"/>
                  </a:lnTo>
                  <a:close/>
                  <a:moveTo>
                    <a:pt x="6125" y="17514"/>
                  </a:moveTo>
                  <a:cubicBezTo>
                    <a:pt x="6304" y="17514"/>
                    <a:pt x="6304" y="17514"/>
                    <a:pt x="6304" y="17514"/>
                  </a:cubicBezTo>
                  <a:cubicBezTo>
                    <a:pt x="6304" y="0"/>
                    <a:pt x="6304" y="0"/>
                    <a:pt x="6304" y="0"/>
                  </a:cubicBezTo>
                  <a:cubicBezTo>
                    <a:pt x="6125" y="0"/>
                    <a:pt x="6125" y="0"/>
                    <a:pt x="6125" y="0"/>
                  </a:cubicBezTo>
                  <a:cubicBezTo>
                    <a:pt x="6125" y="4086"/>
                    <a:pt x="6125" y="4086"/>
                    <a:pt x="6125" y="4086"/>
                  </a:cubicBezTo>
                  <a:cubicBezTo>
                    <a:pt x="6125" y="4670"/>
                    <a:pt x="6125" y="5254"/>
                    <a:pt x="6125" y="5254"/>
                  </a:cubicBezTo>
                  <a:cubicBezTo>
                    <a:pt x="6125" y="5254"/>
                    <a:pt x="6125" y="5254"/>
                    <a:pt x="6125" y="5254"/>
                  </a:cubicBezTo>
                  <a:cubicBezTo>
                    <a:pt x="6090" y="4086"/>
                    <a:pt x="6018" y="3503"/>
                    <a:pt x="5946" y="3503"/>
                  </a:cubicBezTo>
                  <a:cubicBezTo>
                    <a:pt x="5839" y="3503"/>
                    <a:pt x="5767" y="4670"/>
                    <a:pt x="5767" y="8173"/>
                  </a:cubicBezTo>
                  <a:cubicBezTo>
                    <a:pt x="5767" y="13427"/>
                    <a:pt x="5767" y="13427"/>
                    <a:pt x="5767" y="13427"/>
                  </a:cubicBezTo>
                  <a:cubicBezTo>
                    <a:pt x="5767" y="15178"/>
                    <a:pt x="5803" y="17514"/>
                    <a:pt x="5946" y="17514"/>
                  </a:cubicBezTo>
                  <a:cubicBezTo>
                    <a:pt x="6018" y="17514"/>
                    <a:pt x="6090" y="16930"/>
                    <a:pt x="6125" y="15762"/>
                  </a:cubicBezTo>
                  <a:cubicBezTo>
                    <a:pt x="6125" y="15762"/>
                    <a:pt x="6125" y="15762"/>
                    <a:pt x="6125" y="15762"/>
                  </a:cubicBezTo>
                  <a:lnTo>
                    <a:pt x="6125" y="17514"/>
                  </a:lnTo>
                  <a:close/>
                  <a:moveTo>
                    <a:pt x="6125" y="12843"/>
                  </a:moveTo>
                  <a:cubicBezTo>
                    <a:pt x="6125" y="14595"/>
                    <a:pt x="6090" y="15178"/>
                    <a:pt x="6018" y="15178"/>
                  </a:cubicBezTo>
                  <a:cubicBezTo>
                    <a:pt x="5982" y="15178"/>
                    <a:pt x="5946" y="14011"/>
                    <a:pt x="5946" y="12843"/>
                  </a:cubicBezTo>
                  <a:cubicBezTo>
                    <a:pt x="5946" y="8757"/>
                    <a:pt x="5946" y="8757"/>
                    <a:pt x="5946" y="8757"/>
                  </a:cubicBezTo>
                  <a:cubicBezTo>
                    <a:pt x="5946" y="7589"/>
                    <a:pt x="5946" y="5838"/>
                    <a:pt x="6018" y="5838"/>
                  </a:cubicBezTo>
                  <a:cubicBezTo>
                    <a:pt x="6125" y="5838"/>
                    <a:pt x="6125" y="8173"/>
                    <a:pt x="6125" y="8757"/>
                  </a:cubicBezTo>
                  <a:lnTo>
                    <a:pt x="6125" y="12843"/>
                  </a:lnTo>
                  <a:close/>
                  <a:moveTo>
                    <a:pt x="5015" y="17514"/>
                  </a:moveTo>
                  <a:cubicBezTo>
                    <a:pt x="5015" y="13427"/>
                    <a:pt x="5015" y="13427"/>
                    <a:pt x="5015" y="13427"/>
                  </a:cubicBezTo>
                  <a:cubicBezTo>
                    <a:pt x="5087" y="11676"/>
                    <a:pt x="5087" y="11676"/>
                    <a:pt x="5087" y="11676"/>
                  </a:cubicBezTo>
                  <a:cubicBezTo>
                    <a:pt x="5194" y="17514"/>
                    <a:pt x="5194" y="17514"/>
                    <a:pt x="5194" y="17514"/>
                  </a:cubicBezTo>
                  <a:cubicBezTo>
                    <a:pt x="5409" y="17514"/>
                    <a:pt x="5409" y="17514"/>
                    <a:pt x="5409" y="17514"/>
                  </a:cubicBezTo>
                  <a:cubicBezTo>
                    <a:pt x="5194" y="9341"/>
                    <a:pt x="5194" y="9341"/>
                    <a:pt x="5194" y="9341"/>
                  </a:cubicBezTo>
                  <a:cubicBezTo>
                    <a:pt x="5409" y="4086"/>
                    <a:pt x="5409" y="4086"/>
                    <a:pt x="5409" y="4086"/>
                  </a:cubicBezTo>
                  <a:cubicBezTo>
                    <a:pt x="5194" y="4086"/>
                    <a:pt x="5194" y="4086"/>
                    <a:pt x="5194" y="4086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8757"/>
                    <a:pt x="5015" y="8173"/>
                    <a:pt x="5015" y="7589"/>
                  </a:cubicBezTo>
                  <a:cubicBezTo>
                    <a:pt x="5015" y="0"/>
                    <a:pt x="5015" y="0"/>
                    <a:pt x="5015" y="0"/>
                  </a:cubicBezTo>
                  <a:cubicBezTo>
                    <a:pt x="4836" y="0"/>
                    <a:pt x="4836" y="0"/>
                    <a:pt x="4836" y="0"/>
                  </a:cubicBezTo>
                  <a:cubicBezTo>
                    <a:pt x="4836" y="17514"/>
                    <a:pt x="4836" y="17514"/>
                    <a:pt x="4836" y="17514"/>
                  </a:cubicBezTo>
                  <a:lnTo>
                    <a:pt x="5015" y="17514"/>
                  </a:lnTo>
                  <a:close/>
                  <a:moveTo>
                    <a:pt x="4549" y="4086"/>
                  </a:moveTo>
                  <a:cubicBezTo>
                    <a:pt x="4370" y="4086"/>
                    <a:pt x="4370" y="4086"/>
                    <a:pt x="4370" y="4086"/>
                  </a:cubicBezTo>
                  <a:cubicBezTo>
                    <a:pt x="4370" y="17514"/>
                    <a:pt x="4370" y="17514"/>
                    <a:pt x="4370" y="17514"/>
                  </a:cubicBezTo>
                  <a:cubicBezTo>
                    <a:pt x="4585" y="17514"/>
                    <a:pt x="4585" y="17514"/>
                    <a:pt x="4585" y="17514"/>
                  </a:cubicBezTo>
                  <a:cubicBezTo>
                    <a:pt x="4585" y="9924"/>
                    <a:pt x="4585" y="9924"/>
                    <a:pt x="4585" y="9924"/>
                  </a:cubicBezTo>
                  <a:cubicBezTo>
                    <a:pt x="4585" y="7589"/>
                    <a:pt x="4657" y="7005"/>
                    <a:pt x="4764" y="7589"/>
                  </a:cubicBezTo>
                  <a:cubicBezTo>
                    <a:pt x="4764" y="4086"/>
                    <a:pt x="4764" y="4086"/>
                    <a:pt x="4764" y="4086"/>
                  </a:cubicBezTo>
                  <a:cubicBezTo>
                    <a:pt x="4728" y="4086"/>
                    <a:pt x="4693" y="4086"/>
                    <a:pt x="4621" y="4670"/>
                  </a:cubicBezTo>
                  <a:cubicBezTo>
                    <a:pt x="4621" y="4670"/>
                    <a:pt x="4585" y="5254"/>
                    <a:pt x="4549" y="6422"/>
                  </a:cubicBezTo>
                  <a:cubicBezTo>
                    <a:pt x="4549" y="6422"/>
                    <a:pt x="4549" y="6422"/>
                    <a:pt x="4549" y="6422"/>
                  </a:cubicBezTo>
                  <a:lnTo>
                    <a:pt x="4549" y="4086"/>
                  </a:lnTo>
                  <a:close/>
                  <a:moveTo>
                    <a:pt x="3833" y="8757"/>
                  </a:moveTo>
                  <a:cubicBezTo>
                    <a:pt x="3833" y="8173"/>
                    <a:pt x="3833" y="8173"/>
                    <a:pt x="3833" y="8173"/>
                  </a:cubicBezTo>
                  <a:cubicBezTo>
                    <a:pt x="3833" y="7005"/>
                    <a:pt x="3833" y="5838"/>
                    <a:pt x="3940" y="5838"/>
                  </a:cubicBezTo>
                  <a:cubicBezTo>
                    <a:pt x="4012" y="5838"/>
                    <a:pt x="4012" y="6422"/>
                    <a:pt x="4048" y="7589"/>
                  </a:cubicBezTo>
                  <a:cubicBezTo>
                    <a:pt x="4048" y="8757"/>
                    <a:pt x="4048" y="8757"/>
                    <a:pt x="4048" y="8757"/>
                  </a:cubicBezTo>
                  <a:lnTo>
                    <a:pt x="3833" y="8757"/>
                  </a:lnTo>
                  <a:close/>
                  <a:moveTo>
                    <a:pt x="3654" y="12259"/>
                  </a:moveTo>
                  <a:cubicBezTo>
                    <a:pt x="3654" y="15762"/>
                    <a:pt x="3725" y="17514"/>
                    <a:pt x="3940" y="17514"/>
                  </a:cubicBezTo>
                  <a:cubicBezTo>
                    <a:pt x="4155" y="17514"/>
                    <a:pt x="4227" y="15762"/>
                    <a:pt x="4227" y="12843"/>
                  </a:cubicBezTo>
                  <a:cubicBezTo>
                    <a:pt x="4012" y="12843"/>
                    <a:pt x="4012" y="12843"/>
                    <a:pt x="4012" y="12843"/>
                  </a:cubicBezTo>
                  <a:cubicBezTo>
                    <a:pt x="4048" y="14595"/>
                    <a:pt x="4012" y="15178"/>
                    <a:pt x="3940" y="15178"/>
                  </a:cubicBezTo>
                  <a:cubicBezTo>
                    <a:pt x="3869" y="15178"/>
                    <a:pt x="3833" y="15178"/>
                    <a:pt x="3833" y="13427"/>
                  </a:cubicBezTo>
                  <a:cubicBezTo>
                    <a:pt x="3833" y="11092"/>
                    <a:pt x="3833" y="11092"/>
                    <a:pt x="3833" y="11092"/>
                  </a:cubicBezTo>
                  <a:cubicBezTo>
                    <a:pt x="4227" y="11092"/>
                    <a:pt x="4227" y="11092"/>
                    <a:pt x="4227" y="11092"/>
                  </a:cubicBezTo>
                  <a:cubicBezTo>
                    <a:pt x="4227" y="9341"/>
                    <a:pt x="4227" y="9341"/>
                    <a:pt x="4227" y="9341"/>
                  </a:cubicBezTo>
                  <a:cubicBezTo>
                    <a:pt x="4227" y="5838"/>
                    <a:pt x="4191" y="3503"/>
                    <a:pt x="3940" y="3503"/>
                  </a:cubicBezTo>
                  <a:cubicBezTo>
                    <a:pt x="3761" y="3503"/>
                    <a:pt x="3654" y="5254"/>
                    <a:pt x="3654" y="8757"/>
                  </a:cubicBezTo>
                  <a:lnTo>
                    <a:pt x="3654" y="12259"/>
                  </a:lnTo>
                  <a:close/>
                  <a:moveTo>
                    <a:pt x="3188" y="4086"/>
                  </a:moveTo>
                  <a:cubicBezTo>
                    <a:pt x="3009" y="4086"/>
                    <a:pt x="3009" y="4086"/>
                    <a:pt x="3009" y="4086"/>
                  </a:cubicBezTo>
                  <a:cubicBezTo>
                    <a:pt x="2937" y="12259"/>
                    <a:pt x="2937" y="12259"/>
                    <a:pt x="2937" y="12259"/>
                  </a:cubicBezTo>
                  <a:cubicBezTo>
                    <a:pt x="2937" y="13427"/>
                    <a:pt x="2937" y="14011"/>
                    <a:pt x="2937" y="15178"/>
                  </a:cubicBezTo>
                  <a:cubicBezTo>
                    <a:pt x="2937" y="15178"/>
                    <a:pt x="2937" y="15178"/>
                    <a:pt x="2937" y="15178"/>
                  </a:cubicBezTo>
                  <a:cubicBezTo>
                    <a:pt x="2937" y="14595"/>
                    <a:pt x="2901" y="12259"/>
                    <a:pt x="2901" y="12259"/>
                  </a:cubicBezTo>
                  <a:cubicBezTo>
                    <a:pt x="2830" y="4086"/>
                    <a:pt x="2830" y="4086"/>
                    <a:pt x="2830" y="4086"/>
                  </a:cubicBezTo>
                  <a:cubicBezTo>
                    <a:pt x="2651" y="4086"/>
                    <a:pt x="2651" y="4086"/>
                    <a:pt x="2651" y="4086"/>
                  </a:cubicBezTo>
                  <a:cubicBezTo>
                    <a:pt x="2794" y="17514"/>
                    <a:pt x="2794" y="17514"/>
                    <a:pt x="2794" y="17514"/>
                  </a:cubicBezTo>
                  <a:cubicBezTo>
                    <a:pt x="3009" y="17514"/>
                    <a:pt x="3009" y="17514"/>
                    <a:pt x="3009" y="17514"/>
                  </a:cubicBezTo>
                  <a:cubicBezTo>
                    <a:pt x="3081" y="11676"/>
                    <a:pt x="3081" y="11676"/>
                    <a:pt x="3081" y="11676"/>
                  </a:cubicBezTo>
                  <a:cubicBezTo>
                    <a:pt x="3081" y="10508"/>
                    <a:pt x="3081" y="9924"/>
                    <a:pt x="3081" y="8757"/>
                  </a:cubicBezTo>
                  <a:cubicBezTo>
                    <a:pt x="3081" y="8757"/>
                    <a:pt x="3081" y="8757"/>
                    <a:pt x="3081" y="8757"/>
                  </a:cubicBezTo>
                  <a:cubicBezTo>
                    <a:pt x="3116" y="9924"/>
                    <a:pt x="3116" y="11092"/>
                    <a:pt x="3116" y="11676"/>
                  </a:cubicBezTo>
                  <a:cubicBezTo>
                    <a:pt x="3188" y="17514"/>
                    <a:pt x="3188" y="17514"/>
                    <a:pt x="3188" y="17514"/>
                  </a:cubicBezTo>
                  <a:cubicBezTo>
                    <a:pt x="3403" y="17514"/>
                    <a:pt x="3403" y="17514"/>
                    <a:pt x="3403" y="17514"/>
                  </a:cubicBezTo>
                  <a:cubicBezTo>
                    <a:pt x="3546" y="4086"/>
                    <a:pt x="3546" y="4086"/>
                    <a:pt x="3546" y="4086"/>
                  </a:cubicBezTo>
                  <a:cubicBezTo>
                    <a:pt x="3367" y="4086"/>
                    <a:pt x="3367" y="4086"/>
                    <a:pt x="3367" y="4086"/>
                  </a:cubicBezTo>
                  <a:cubicBezTo>
                    <a:pt x="3296" y="12259"/>
                    <a:pt x="3296" y="12259"/>
                    <a:pt x="3296" y="12259"/>
                  </a:cubicBezTo>
                  <a:cubicBezTo>
                    <a:pt x="3296" y="12259"/>
                    <a:pt x="3296" y="14595"/>
                    <a:pt x="3296" y="15178"/>
                  </a:cubicBezTo>
                  <a:cubicBezTo>
                    <a:pt x="3296" y="15178"/>
                    <a:pt x="3296" y="15178"/>
                    <a:pt x="3296" y="15178"/>
                  </a:cubicBezTo>
                  <a:cubicBezTo>
                    <a:pt x="3296" y="14011"/>
                    <a:pt x="3260" y="12843"/>
                    <a:pt x="3260" y="12259"/>
                  </a:cubicBezTo>
                  <a:lnTo>
                    <a:pt x="3188" y="4086"/>
                  </a:lnTo>
                  <a:close/>
                  <a:moveTo>
                    <a:pt x="2042" y="12843"/>
                  </a:moveTo>
                  <a:cubicBezTo>
                    <a:pt x="2006" y="16930"/>
                    <a:pt x="2185" y="17514"/>
                    <a:pt x="2293" y="17514"/>
                  </a:cubicBezTo>
                  <a:cubicBezTo>
                    <a:pt x="2543" y="17514"/>
                    <a:pt x="2579" y="15178"/>
                    <a:pt x="2579" y="12843"/>
                  </a:cubicBezTo>
                  <a:cubicBezTo>
                    <a:pt x="2579" y="12259"/>
                    <a:pt x="2507" y="11092"/>
                    <a:pt x="2436" y="10508"/>
                  </a:cubicBezTo>
                  <a:cubicBezTo>
                    <a:pt x="2293" y="8757"/>
                    <a:pt x="2293" y="8757"/>
                    <a:pt x="2293" y="8757"/>
                  </a:cubicBezTo>
                  <a:cubicBezTo>
                    <a:pt x="2257" y="8173"/>
                    <a:pt x="2221" y="8173"/>
                    <a:pt x="2221" y="7005"/>
                  </a:cubicBezTo>
                  <a:cubicBezTo>
                    <a:pt x="2221" y="6422"/>
                    <a:pt x="2257" y="5838"/>
                    <a:pt x="2293" y="5838"/>
                  </a:cubicBezTo>
                  <a:cubicBezTo>
                    <a:pt x="2364" y="5838"/>
                    <a:pt x="2400" y="6422"/>
                    <a:pt x="2400" y="8173"/>
                  </a:cubicBezTo>
                  <a:cubicBezTo>
                    <a:pt x="2579" y="8173"/>
                    <a:pt x="2579" y="8173"/>
                    <a:pt x="2579" y="8173"/>
                  </a:cubicBezTo>
                  <a:cubicBezTo>
                    <a:pt x="2579" y="5254"/>
                    <a:pt x="2507" y="3503"/>
                    <a:pt x="2328" y="3503"/>
                  </a:cubicBezTo>
                  <a:cubicBezTo>
                    <a:pt x="2149" y="3503"/>
                    <a:pt x="2042" y="4670"/>
                    <a:pt x="2042" y="7005"/>
                  </a:cubicBezTo>
                  <a:cubicBezTo>
                    <a:pt x="2042" y="8757"/>
                    <a:pt x="2078" y="9924"/>
                    <a:pt x="2185" y="11092"/>
                  </a:cubicBezTo>
                  <a:cubicBezTo>
                    <a:pt x="2293" y="12259"/>
                    <a:pt x="2293" y="12259"/>
                    <a:pt x="2293" y="12259"/>
                  </a:cubicBezTo>
                  <a:cubicBezTo>
                    <a:pt x="2328" y="12843"/>
                    <a:pt x="2364" y="12843"/>
                    <a:pt x="2364" y="14011"/>
                  </a:cubicBezTo>
                  <a:cubicBezTo>
                    <a:pt x="2400" y="14595"/>
                    <a:pt x="2364" y="15178"/>
                    <a:pt x="2293" y="15178"/>
                  </a:cubicBezTo>
                  <a:cubicBezTo>
                    <a:pt x="2257" y="15178"/>
                    <a:pt x="2185" y="15178"/>
                    <a:pt x="2221" y="12843"/>
                  </a:cubicBezTo>
                  <a:lnTo>
                    <a:pt x="2042" y="12843"/>
                  </a:lnTo>
                  <a:close/>
                  <a:moveTo>
                    <a:pt x="1684" y="6422"/>
                  </a:moveTo>
                  <a:cubicBezTo>
                    <a:pt x="1684" y="17514"/>
                    <a:pt x="1684" y="17514"/>
                    <a:pt x="1684" y="17514"/>
                  </a:cubicBezTo>
                  <a:cubicBezTo>
                    <a:pt x="1863" y="17514"/>
                    <a:pt x="1863" y="17514"/>
                    <a:pt x="1863" y="17514"/>
                  </a:cubicBezTo>
                  <a:cubicBezTo>
                    <a:pt x="1863" y="6422"/>
                    <a:pt x="1863" y="6422"/>
                    <a:pt x="1863" y="6422"/>
                  </a:cubicBezTo>
                  <a:cubicBezTo>
                    <a:pt x="1970" y="6422"/>
                    <a:pt x="1970" y="6422"/>
                    <a:pt x="1970" y="6422"/>
                  </a:cubicBezTo>
                  <a:cubicBezTo>
                    <a:pt x="1970" y="4086"/>
                    <a:pt x="1970" y="4086"/>
                    <a:pt x="1970" y="4086"/>
                  </a:cubicBezTo>
                  <a:cubicBezTo>
                    <a:pt x="1863" y="4086"/>
                    <a:pt x="1863" y="4086"/>
                    <a:pt x="1863" y="4086"/>
                  </a:cubicBezTo>
                  <a:cubicBezTo>
                    <a:pt x="1863" y="2335"/>
                    <a:pt x="1863" y="2335"/>
                    <a:pt x="1863" y="2335"/>
                  </a:cubicBezTo>
                  <a:cubicBezTo>
                    <a:pt x="1863" y="2335"/>
                    <a:pt x="1899" y="2335"/>
                    <a:pt x="1934" y="2335"/>
                  </a:cubicBezTo>
                  <a:cubicBezTo>
                    <a:pt x="1934" y="2335"/>
                    <a:pt x="1934" y="2335"/>
                    <a:pt x="1970" y="2335"/>
                  </a:cubicBezTo>
                  <a:cubicBezTo>
                    <a:pt x="1970" y="0"/>
                    <a:pt x="1970" y="0"/>
                    <a:pt x="1970" y="0"/>
                  </a:cubicBezTo>
                  <a:cubicBezTo>
                    <a:pt x="1899" y="0"/>
                    <a:pt x="1899" y="0"/>
                    <a:pt x="1899" y="0"/>
                  </a:cubicBezTo>
                  <a:cubicBezTo>
                    <a:pt x="1755" y="0"/>
                    <a:pt x="1684" y="584"/>
                    <a:pt x="1684" y="2919"/>
                  </a:cubicBezTo>
                  <a:cubicBezTo>
                    <a:pt x="1684" y="4086"/>
                    <a:pt x="1684" y="4086"/>
                    <a:pt x="1684" y="4086"/>
                  </a:cubicBezTo>
                  <a:cubicBezTo>
                    <a:pt x="1612" y="4086"/>
                    <a:pt x="1612" y="4086"/>
                    <a:pt x="1612" y="4086"/>
                  </a:cubicBezTo>
                  <a:cubicBezTo>
                    <a:pt x="1612" y="6422"/>
                    <a:pt x="1612" y="6422"/>
                    <a:pt x="1612" y="6422"/>
                  </a:cubicBezTo>
                  <a:lnTo>
                    <a:pt x="1684" y="6422"/>
                  </a:lnTo>
                  <a:close/>
                  <a:moveTo>
                    <a:pt x="1469" y="0"/>
                  </a:moveTo>
                  <a:cubicBezTo>
                    <a:pt x="1290" y="0"/>
                    <a:pt x="1290" y="0"/>
                    <a:pt x="1290" y="0"/>
                  </a:cubicBezTo>
                  <a:cubicBezTo>
                    <a:pt x="1290" y="17514"/>
                    <a:pt x="1290" y="17514"/>
                    <a:pt x="1290" y="17514"/>
                  </a:cubicBezTo>
                  <a:cubicBezTo>
                    <a:pt x="1469" y="17514"/>
                    <a:pt x="1469" y="17514"/>
                    <a:pt x="1469" y="17514"/>
                  </a:cubicBezTo>
                  <a:lnTo>
                    <a:pt x="1469" y="0"/>
                  </a:lnTo>
                  <a:close/>
                  <a:moveTo>
                    <a:pt x="1075" y="0"/>
                  </a:moveTo>
                  <a:cubicBezTo>
                    <a:pt x="896" y="0"/>
                    <a:pt x="896" y="0"/>
                    <a:pt x="896" y="0"/>
                  </a:cubicBezTo>
                  <a:cubicBezTo>
                    <a:pt x="896" y="2335"/>
                    <a:pt x="896" y="2335"/>
                    <a:pt x="896" y="2335"/>
                  </a:cubicBezTo>
                  <a:cubicBezTo>
                    <a:pt x="1075" y="2335"/>
                    <a:pt x="1075" y="2335"/>
                    <a:pt x="1075" y="2335"/>
                  </a:cubicBezTo>
                  <a:lnTo>
                    <a:pt x="1075" y="0"/>
                  </a:lnTo>
                  <a:close/>
                  <a:moveTo>
                    <a:pt x="1075" y="4086"/>
                  </a:moveTo>
                  <a:cubicBezTo>
                    <a:pt x="896" y="4086"/>
                    <a:pt x="896" y="4086"/>
                    <a:pt x="896" y="4086"/>
                  </a:cubicBezTo>
                  <a:cubicBezTo>
                    <a:pt x="896" y="17514"/>
                    <a:pt x="896" y="17514"/>
                    <a:pt x="896" y="17514"/>
                  </a:cubicBezTo>
                  <a:cubicBezTo>
                    <a:pt x="1075" y="17514"/>
                    <a:pt x="1075" y="17514"/>
                    <a:pt x="1075" y="17514"/>
                  </a:cubicBezTo>
                  <a:lnTo>
                    <a:pt x="1075" y="4086"/>
                  </a:lnTo>
                  <a:close/>
                  <a:moveTo>
                    <a:pt x="215" y="17514"/>
                  </a:moveTo>
                  <a:cubicBezTo>
                    <a:pt x="215" y="9341"/>
                    <a:pt x="215" y="9341"/>
                    <a:pt x="215" y="9341"/>
                  </a:cubicBezTo>
                  <a:cubicBezTo>
                    <a:pt x="501" y="9341"/>
                    <a:pt x="501" y="9341"/>
                    <a:pt x="501" y="9341"/>
                  </a:cubicBezTo>
                  <a:cubicBezTo>
                    <a:pt x="501" y="17514"/>
                    <a:pt x="501" y="17514"/>
                    <a:pt x="501" y="17514"/>
                  </a:cubicBezTo>
                  <a:cubicBezTo>
                    <a:pt x="681" y="17514"/>
                    <a:pt x="681" y="17514"/>
                    <a:pt x="681" y="17514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501" y="6422"/>
                    <a:pt x="501" y="6422"/>
                    <a:pt x="501" y="6422"/>
                  </a:cubicBezTo>
                  <a:cubicBezTo>
                    <a:pt x="215" y="6422"/>
                    <a:pt x="215" y="6422"/>
                    <a:pt x="215" y="642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514"/>
                    <a:pt x="0" y="17514"/>
                    <a:pt x="0" y="17514"/>
                  </a:cubicBezTo>
                  <a:lnTo>
                    <a:pt x="215" y="17514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6488" y="229342"/>
              <a:ext cx="2401196" cy="33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20806" y="4483"/>
                  </a:moveTo>
                  <a:cubicBezTo>
                    <a:pt x="20353" y="4483"/>
                    <a:pt x="20353" y="4483"/>
                    <a:pt x="20353" y="4483"/>
                  </a:cubicBezTo>
                  <a:cubicBezTo>
                    <a:pt x="20353" y="17117"/>
                    <a:pt x="20353" y="17117"/>
                    <a:pt x="20353" y="17117"/>
                  </a:cubicBezTo>
                  <a:cubicBezTo>
                    <a:pt x="20806" y="17117"/>
                    <a:pt x="20806" y="17117"/>
                    <a:pt x="20806" y="17117"/>
                  </a:cubicBezTo>
                  <a:cubicBezTo>
                    <a:pt x="20806" y="8966"/>
                    <a:pt x="20806" y="8966"/>
                    <a:pt x="20806" y="8966"/>
                  </a:cubicBezTo>
                  <a:cubicBezTo>
                    <a:pt x="20750" y="7336"/>
                    <a:pt x="20806" y="6521"/>
                    <a:pt x="20976" y="6521"/>
                  </a:cubicBezTo>
                  <a:cubicBezTo>
                    <a:pt x="21146" y="6521"/>
                    <a:pt x="21146" y="7336"/>
                    <a:pt x="21146" y="8558"/>
                  </a:cubicBezTo>
                  <a:cubicBezTo>
                    <a:pt x="21146" y="17117"/>
                    <a:pt x="21146" y="17117"/>
                    <a:pt x="21146" y="17117"/>
                  </a:cubicBezTo>
                  <a:cubicBezTo>
                    <a:pt x="21543" y="17117"/>
                    <a:pt x="21543" y="17117"/>
                    <a:pt x="21543" y="17117"/>
                  </a:cubicBezTo>
                  <a:cubicBezTo>
                    <a:pt x="21543" y="7336"/>
                    <a:pt x="21543" y="7336"/>
                    <a:pt x="21543" y="7336"/>
                  </a:cubicBezTo>
                  <a:cubicBezTo>
                    <a:pt x="21600" y="4891"/>
                    <a:pt x="21373" y="4075"/>
                    <a:pt x="21146" y="4075"/>
                  </a:cubicBezTo>
                  <a:cubicBezTo>
                    <a:pt x="21090" y="4075"/>
                    <a:pt x="20863" y="4075"/>
                    <a:pt x="20806" y="5706"/>
                  </a:cubicBezTo>
                  <a:cubicBezTo>
                    <a:pt x="20806" y="5706"/>
                    <a:pt x="20806" y="5706"/>
                    <a:pt x="20806" y="5706"/>
                  </a:cubicBezTo>
                  <a:lnTo>
                    <a:pt x="20806" y="4483"/>
                  </a:lnTo>
                  <a:close/>
                  <a:moveTo>
                    <a:pt x="19389" y="17525"/>
                  </a:moveTo>
                  <a:cubicBezTo>
                    <a:pt x="19899" y="17525"/>
                    <a:pt x="20013" y="15894"/>
                    <a:pt x="20013" y="11411"/>
                  </a:cubicBezTo>
                  <a:cubicBezTo>
                    <a:pt x="20013" y="6928"/>
                    <a:pt x="20013" y="4075"/>
                    <a:pt x="19389" y="4075"/>
                  </a:cubicBezTo>
                  <a:cubicBezTo>
                    <a:pt x="18765" y="4075"/>
                    <a:pt x="18765" y="6928"/>
                    <a:pt x="18765" y="11411"/>
                  </a:cubicBezTo>
                  <a:cubicBezTo>
                    <a:pt x="18765" y="15894"/>
                    <a:pt x="18822" y="17525"/>
                    <a:pt x="19389" y="17525"/>
                  </a:cubicBezTo>
                  <a:moveTo>
                    <a:pt x="19162" y="8558"/>
                  </a:moveTo>
                  <a:cubicBezTo>
                    <a:pt x="19162" y="7336"/>
                    <a:pt x="19162" y="6113"/>
                    <a:pt x="19389" y="6113"/>
                  </a:cubicBezTo>
                  <a:cubicBezTo>
                    <a:pt x="19616" y="6113"/>
                    <a:pt x="19616" y="7336"/>
                    <a:pt x="19616" y="8558"/>
                  </a:cubicBezTo>
                  <a:cubicBezTo>
                    <a:pt x="19616" y="13042"/>
                    <a:pt x="19616" y="13042"/>
                    <a:pt x="19616" y="13042"/>
                  </a:cubicBezTo>
                  <a:cubicBezTo>
                    <a:pt x="19616" y="14672"/>
                    <a:pt x="19559" y="15487"/>
                    <a:pt x="19389" y="15487"/>
                  </a:cubicBezTo>
                  <a:cubicBezTo>
                    <a:pt x="19162" y="15487"/>
                    <a:pt x="19162" y="14672"/>
                    <a:pt x="19162" y="13042"/>
                  </a:cubicBezTo>
                  <a:lnTo>
                    <a:pt x="19162" y="8558"/>
                  </a:lnTo>
                  <a:close/>
                  <a:moveTo>
                    <a:pt x="18369" y="0"/>
                  </a:moveTo>
                  <a:cubicBezTo>
                    <a:pt x="17915" y="0"/>
                    <a:pt x="17915" y="0"/>
                    <a:pt x="17915" y="0"/>
                  </a:cubicBezTo>
                  <a:cubicBezTo>
                    <a:pt x="17915" y="2853"/>
                    <a:pt x="17915" y="2853"/>
                    <a:pt x="17915" y="2853"/>
                  </a:cubicBezTo>
                  <a:cubicBezTo>
                    <a:pt x="18369" y="2853"/>
                    <a:pt x="18369" y="2853"/>
                    <a:pt x="18369" y="2853"/>
                  </a:cubicBezTo>
                  <a:lnTo>
                    <a:pt x="18369" y="0"/>
                  </a:lnTo>
                  <a:close/>
                  <a:moveTo>
                    <a:pt x="18369" y="4483"/>
                  </a:moveTo>
                  <a:cubicBezTo>
                    <a:pt x="17915" y="4483"/>
                    <a:pt x="17915" y="4483"/>
                    <a:pt x="17915" y="4483"/>
                  </a:cubicBezTo>
                  <a:cubicBezTo>
                    <a:pt x="17915" y="17117"/>
                    <a:pt x="17915" y="17117"/>
                    <a:pt x="17915" y="17117"/>
                  </a:cubicBezTo>
                  <a:cubicBezTo>
                    <a:pt x="18369" y="17117"/>
                    <a:pt x="18369" y="17117"/>
                    <a:pt x="18369" y="17117"/>
                  </a:cubicBezTo>
                  <a:lnTo>
                    <a:pt x="18369" y="4483"/>
                  </a:lnTo>
                  <a:close/>
                  <a:moveTo>
                    <a:pt x="17631" y="15079"/>
                  </a:moveTo>
                  <a:cubicBezTo>
                    <a:pt x="17575" y="15079"/>
                    <a:pt x="17461" y="15079"/>
                    <a:pt x="17461" y="14672"/>
                  </a:cubicBezTo>
                  <a:cubicBezTo>
                    <a:pt x="17461" y="6521"/>
                    <a:pt x="17461" y="6521"/>
                    <a:pt x="17461" y="6521"/>
                  </a:cubicBezTo>
                  <a:cubicBezTo>
                    <a:pt x="17631" y="6521"/>
                    <a:pt x="17631" y="6521"/>
                    <a:pt x="17631" y="6521"/>
                  </a:cubicBezTo>
                  <a:cubicBezTo>
                    <a:pt x="17631" y="4483"/>
                    <a:pt x="17631" y="4483"/>
                    <a:pt x="17631" y="4483"/>
                  </a:cubicBezTo>
                  <a:cubicBezTo>
                    <a:pt x="17461" y="4483"/>
                    <a:pt x="17461" y="4483"/>
                    <a:pt x="17461" y="4483"/>
                  </a:cubicBezTo>
                  <a:cubicBezTo>
                    <a:pt x="17461" y="815"/>
                    <a:pt x="17461" y="815"/>
                    <a:pt x="17461" y="815"/>
                  </a:cubicBezTo>
                  <a:cubicBezTo>
                    <a:pt x="17008" y="815"/>
                    <a:pt x="17008" y="815"/>
                    <a:pt x="17008" y="815"/>
                  </a:cubicBezTo>
                  <a:cubicBezTo>
                    <a:pt x="17008" y="4483"/>
                    <a:pt x="17008" y="4483"/>
                    <a:pt x="17008" y="4483"/>
                  </a:cubicBezTo>
                  <a:cubicBezTo>
                    <a:pt x="16838" y="4483"/>
                    <a:pt x="16838" y="4483"/>
                    <a:pt x="16838" y="4483"/>
                  </a:cubicBezTo>
                  <a:cubicBezTo>
                    <a:pt x="16838" y="6521"/>
                    <a:pt x="16838" y="6521"/>
                    <a:pt x="16838" y="6521"/>
                  </a:cubicBezTo>
                  <a:cubicBezTo>
                    <a:pt x="17008" y="6521"/>
                    <a:pt x="17008" y="6521"/>
                    <a:pt x="17008" y="6521"/>
                  </a:cubicBezTo>
                  <a:cubicBezTo>
                    <a:pt x="17008" y="15079"/>
                    <a:pt x="17008" y="15079"/>
                    <a:pt x="17008" y="15079"/>
                  </a:cubicBezTo>
                  <a:cubicBezTo>
                    <a:pt x="17008" y="17525"/>
                    <a:pt x="17348" y="17525"/>
                    <a:pt x="17631" y="17117"/>
                  </a:cubicBezTo>
                  <a:lnTo>
                    <a:pt x="17631" y="15079"/>
                  </a:lnTo>
                  <a:close/>
                  <a:moveTo>
                    <a:pt x="15874" y="17117"/>
                  </a:moveTo>
                  <a:cubicBezTo>
                    <a:pt x="15874" y="13449"/>
                    <a:pt x="15874" y="13449"/>
                    <a:pt x="15874" y="13449"/>
                  </a:cubicBezTo>
                  <a:cubicBezTo>
                    <a:pt x="15987" y="11819"/>
                    <a:pt x="15987" y="11819"/>
                    <a:pt x="15987" y="11819"/>
                  </a:cubicBezTo>
                  <a:cubicBezTo>
                    <a:pt x="16271" y="17117"/>
                    <a:pt x="16271" y="17117"/>
                    <a:pt x="16271" y="17117"/>
                  </a:cubicBezTo>
                  <a:cubicBezTo>
                    <a:pt x="16724" y="17117"/>
                    <a:pt x="16724" y="17117"/>
                    <a:pt x="16724" y="17117"/>
                  </a:cubicBezTo>
                  <a:cubicBezTo>
                    <a:pt x="16271" y="9374"/>
                    <a:pt x="16271" y="9374"/>
                    <a:pt x="16271" y="9374"/>
                  </a:cubicBezTo>
                  <a:cubicBezTo>
                    <a:pt x="16724" y="4483"/>
                    <a:pt x="16724" y="4483"/>
                    <a:pt x="16724" y="4483"/>
                  </a:cubicBezTo>
                  <a:cubicBezTo>
                    <a:pt x="16271" y="4483"/>
                    <a:pt x="16271" y="4483"/>
                    <a:pt x="16271" y="4483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8966"/>
                    <a:pt x="15874" y="8558"/>
                    <a:pt x="15874" y="7743"/>
                  </a:cubicBezTo>
                  <a:cubicBezTo>
                    <a:pt x="15874" y="0"/>
                    <a:pt x="15874" y="0"/>
                    <a:pt x="15874" y="0"/>
                  </a:cubicBezTo>
                  <a:cubicBezTo>
                    <a:pt x="15477" y="0"/>
                    <a:pt x="15477" y="0"/>
                    <a:pt x="15477" y="0"/>
                  </a:cubicBezTo>
                  <a:cubicBezTo>
                    <a:pt x="15477" y="17117"/>
                    <a:pt x="15477" y="17117"/>
                    <a:pt x="15477" y="17117"/>
                  </a:cubicBezTo>
                  <a:lnTo>
                    <a:pt x="15874" y="17117"/>
                  </a:lnTo>
                  <a:close/>
                  <a:moveTo>
                    <a:pt x="14683" y="11819"/>
                  </a:moveTo>
                  <a:cubicBezTo>
                    <a:pt x="14683" y="13042"/>
                    <a:pt x="14740" y="15487"/>
                    <a:pt x="14457" y="15487"/>
                  </a:cubicBezTo>
                  <a:cubicBezTo>
                    <a:pt x="14343" y="15487"/>
                    <a:pt x="14287" y="14672"/>
                    <a:pt x="14287" y="13449"/>
                  </a:cubicBezTo>
                  <a:cubicBezTo>
                    <a:pt x="14287" y="13042"/>
                    <a:pt x="14287" y="12634"/>
                    <a:pt x="14343" y="12226"/>
                  </a:cubicBezTo>
                  <a:cubicBezTo>
                    <a:pt x="14457" y="11411"/>
                    <a:pt x="14570" y="11004"/>
                    <a:pt x="14683" y="10596"/>
                  </a:cubicBezTo>
                  <a:lnTo>
                    <a:pt x="14683" y="11819"/>
                  </a:lnTo>
                  <a:close/>
                  <a:moveTo>
                    <a:pt x="15137" y="17117"/>
                  </a:moveTo>
                  <a:cubicBezTo>
                    <a:pt x="15080" y="16709"/>
                    <a:pt x="15080" y="15894"/>
                    <a:pt x="15080" y="15487"/>
                  </a:cubicBezTo>
                  <a:cubicBezTo>
                    <a:pt x="15080" y="7743"/>
                    <a:pt x="15080" y="7743"/>
                    <a:pt x="15080" y="7743"/>
                  </a:cubicBezTo>
                  <a:cubicBezTo>
                    <a:pt x="15080" y="6113"/>
                    <a:pt x="15080" y="4075"/>
                    <a:pt x="14513" y="4075"/>
                  </a:cubicBezTo>
                  <a:cubicBezTo>
                    <a:pt x="14003" y="4075"/>
                    <a:pt x="13890" y="5706"/>
                    <a:pt x="13890" y="8151"/>
                  </a:cubicBezTo>
                  <a:cubicBezTo>
                    <a:pt x="14287" y="8151"/>
                    <a:pt x="14287" y="8151"/>
                    <a:pt x="14287" y="8151"/>
                  </a:cubicBezTo>
                  <a:cubicBezTo>
                    <a:pt x="14287" y="6928"/>
                    <a:pt x="14287" y="6113"/>
                    <a:pt x="14457" y="6113"/>
                  </a:cubicBezTo>
                  <a:cubicBezTo>
                    <a:pt x="14570" y="6113"/>
                    <a:pt x="14683" y="6521"/>
                    <a:pt x="14683" y="6928"/>
                  </a:cubicBezTo>
                  <a:cubicBezTo>
                    <a:pt x="14740" y="8151"/>
                    <a:pt x="14627" y="8558"/>
                    <a:pt x="14457" y="8966"/>
                  </a:cubicBezTo>
                  <a:cubicBezTo>
                    <a:pt x="14173" y="10189"/>
                    <a:pt x="13890" y="10596"/>
                    <a:pt x="13890" y="13857"/>
                  </a:cubicBezTo>
                  <a:cubicBezTo>
                    <a:pt x="13890" y="16302"/>
                    <a:pt x="14003" y="17525"/>
                    <a:pt x="14343" y="17525"/>
                  </a:cubicBezTo>
                  <a:cubicBezTo>
                    <a:pt x="14457" y="17525"/>
                    <a:pt x="14627" y="17117"/>
                    <a:pt x="14683" y="15894"/>
                  </a:cubicBezTo>
                  <a:cubicBezTo>
                    <a:pt x="14683" y="15894"/>
                    <a:pt x="14683" y="15894"/>
                    <a:pt x="14683" y="15894"/>
                  </a:cubicBezTo>
                  <a:cubicBezTo>
                    <a:pt x="14683" y="16302"/>
                    <a:pt x="14683" y="16709"/>
                    <a:pt x="14740" y="17117"/>
                  </a:cubicBezTo>
                  <a:lnTo>
                    <a:pt x="15137" y="17117"/>
                  </a:lnTo>
                  <a:close/>
                  <a:moveTo>
                    <a:pt x="12416" y="13042"/>
                  </a:moveTo>
                  <a:cubicBezTo>
                    <a:pt x="12359" y="16709"/>
                    <a:pt x="12756" y="17525"/>
                    <a:pt x="12983" y="17525"/>
                  </a:cubicBezTo>
                  <a:cubicBezTo>
                    <a:pt x="13550" y="17525"/>
                    <a:pt x="13663" y="15079"/>
                    <a:pt x="13606" y="13042"/>
                  </a:cubicBezTo>
                  <a:cubicBezTo>
                    <a:pt x="13606" y="12226"/>
                    <a:pt x="13436" y="11004"/>
                    <a:pt x="13323" y="10596"/>
                  </a:cubicBezTo>
                  <a:cubicBezTo>
                    <a:pt x="12983" y="8966"/>
                    <a:pt x="12983" y="8966"/>
                    <a:pt x="12983" y="8966"/>
                  </a:cubicBezTo>
                  <a:cubicBezTo>
                    <a:pt x="12926" y="8558"/>
                    <a:pt x="12813" y="8151"/>
                    <a:pt x="12813" y="7336"/>
                  </a:cubicBezTo>
                  <a:cubicBezTo>
                    <a:pt x="12813" y="6521"/>
                    <a:pt x="12926" y="6113"/>
                    <a:pt x="12983" y="6113"/>
                  </a:cubicBezTo>
                  <a:cubicBezTo>
                    <a:pt x="13153" y="6113"/>
                    <a:pt x="13209" y="6928"/>
                    <a:pt x="13209" y="8151"/>
                  </a:cubicBezTo>
                  <a:cubicBezTo>
                    <a:pt x="13606" y="8151"/>
                    <a:pt x="13606" y="8151"/>
                    <a:pt x="13606" y="8151"/>
                  </a:cubicBezTo>
                  <a:cubicBezTo>
                    <a:pt x="13606" y="5706"/>
                    <a:pt x="13436" y="4075"/>
                    <a:pt x="13039" y="4075"/>
                  </a:cubicBezTo>
                  <a:cubicBezTo>
                    <a:pt x="12643" y="4075"/>
                    <a:pt x="12416" y="5298"/>
                    <a:pt x="12416" y="7336"/>
                  </a:cubicBezTo>
                  <a:cubicBezTo>
                    <a:pt x="12416" y="8966"/>
                    <a:pt x="12529" y="10189"/>
                    <a:pt x="12756" y="11004"/>
                  </a:cubicBezTo>
                  <a:cubicBezTo>
                    <a:pt x="12983" y="12226"/>
                    <a:pt x="12983" y="12226"/>
                    <a:pt x="12983" y="12226"/>
                  </a:cubicBezTo>
                  <a:cubicBezTo>
                    <a:pt x="13039" y="12634"/>
                    <a:pt x="13153" y="13042"/>
                    <a:pt x="13209" y="13857"/>
                  </a:cubicBezTo>
                  <a:cubicBezTo>
                    <a:pt x="13209" y="14672"/>
                    <a:pt x="13153" y="15487"/>
                    <a:pt x="13039" y="15487"/>
                  </a:cubicBezTo>
                  <a:cubicBezTo>
                    <a:pt x="12926" y="15487"/>
                    <a:pt x="12813" y="15487"/>
                    <a:pt x="12813" y="13042"/>
                  </a:cubicBezTo>
                  <a:lnTo>
                    <a:pt x="12416" y="13042"/>
                  </a:lnTo>
                  <a:close/>
                  <a:moveTo>
                    <a:pt x="10942" y="18747"/>
                  </a:moveTo>
                  <a:cubicBezTo>
                    <a:pt x="10942" y="20785"/>
                    <a:pt x="11169" y="21600"/>
                    <a:pt x="11452" y="21600"/>
                  </a:cubicBezTo>
                  <a:cubicBezTo>
                    <a:pt x="12019" y="21600"/>
                    <a:pt x="12132" y="19562"/>
                    <a:pt x="12132" y="16709"/>
                  </a:cubicBezTo>
                  <a:cubicBezTo>
                    <a:pt x="12132" y="4483"/>
                    <a:pt x="12132" y="4483"/>
                    <a:pt x="12132" y="4483"/>
                  </a:cubicBezTo>
                  <a:cubicBezTo>
                    <a:pt x="11679" y="4483"/>
                    <a:pt x="11679" y="4483"/>
                    <a:pt x="11679" y="4483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22" y="4483"/>
                    <a:pt x="11509" y="4075"/>
                    <a:pt x="11339" y="4075"/>
                  </a:cubicBezTo>
                  <a:cubicBezTo>
                    <a:pt x="11055" y="4075"/>
                    <a:pt x="10885" y="4891"/>
                    <a:pt x="10885" y="8558"/>
                  </a:cubicBezTo>
                  <a:cubicBezTo>
                    <a:pt x="10885" y="13449"/>
                    <a:pt x="10885" y="13449"/>
                    <a:pt x="10885" y="13449"/>
                  </a:cubicBezTo>
                  <a:cubicBezTo>
                    <a:pt x="10885" y="15487"/>
                    <a:pt x="10998" y="17525"/>
                    <a:pt x="11339" y="17525"/>
                  </a:cubicBezTo>
                  <a:cubicBezTo>
                    <a:pt x="11509" y="17525"/>
                    <a:pt x="11622" y="17117"/>
                    <a:pt x="11679" y="15894"/>
                  </a:cubicBezTo>
                  <a:cubicBezTo>
                    <a:pt x="11735" y="15894"/>
                    <a:pt x="11735" y="15894"/>
                    <a:pt x="11735" y="15894"/>
                  </a:cubicBezTo>
                  <a:cubicBezTo>
                    <a:pt x="11735" y="17525"/>
                    <a:pt x="11735" y="17525"/>
                    <a:pt x="11735" y="17525"/>
                  </a:cubicBezTo>
                  <a:cubicBezTo>
                    <a:pt x="11735" y="18340"/>
                    <a:pt x="11679" y="19562"/>
                    <a:pt x="11509" y="19562"/>
                  </a:cubicBezTo>
                  <a:cubicBezTo>
                    <a:pt x="11452" y="19562"/>
                    <a:pt x="11395" y="19562"/>
                    <a:pt x="11395" y="19155"/>
                  </a:cubicBezTo>
                  <a:cubicBezTo>
                    <a:pt x="11339" y="19155"/>
                    <a:pt x="11339" y="18747"/>
                    <a:pt x="11339" y="18747"/>
                  </a:cubicBezTo>
                  <a:lnTo>
                    <a:pt x="10942" y="18747"/>
                  </a:lnTo>
                  <a:close/>
                  <a:moveTo>
                    <a:pt x="11679" y="8966"/>
                  </a:moveTo>
                  <a:cubicBezTo>
                    <a:pt x="11679" y="13042"/>
                    <a:pt x="11679" y="13042"/>
                    <a:pt x="11679" y="13042"/>
                  </a:cubicBezTo>
                  <a:cubicBezTo>
                    <a:pt x="11679" y="14672"/>
                    <a:pt x="11622" y="15487"/>
                    <a:pt x="11509" y="15487"/>
                  </a:cubicBezTo>
                  <a:cubicBezTo>
                    <a:pt x="11339" y="15487"/>
                    <a:pt x="11339" y="14264"/>
                    <a:pt x="11339" y="13042"/>
                  </a:cubicBezTo>
                  <a:cubicBezTo>
                    <a:pt x="11339" y="8966"/>
                    <a:pt x="11339" y="8966"/>
                    <a:pt x="11339" y="8966"/>
                  </a:cubicBezTo>
                  <a:cubicBezTo>
                    <a:pt x="11339" y="7336"/>
                    <a:pt x="11282" y="6113"/>
                    <a:pt x="11509" y="6113"/>
                  </a:cubicBezTo>
                  <a:cubicBezTo>
                    <a:pt x="11679" y="6113"/>
                    <a:pt x="11679" y="8151"/>
                    <a:pt x="11679" y="8966"/>
                  </a:cubicBezTo>
                  <a:moveTo>
                    <a:pt x="10488" y="0"/>
                  </a:moveTo>
                  <a:cubicBezTo>
                    <a:pt x="10091" y="0"/>
                    <a:pt x="10091" y="0"/>
                    <a:pt x="10091" y="0"/>
                  </a:cubicBezTo>
                  <a:cubicBezTo>
                    <a:pt x="10091" y="2853"/>
                    <a:pt x="10091" y="2853"/>
                    <a:pt x="10091" y="2853"/>
                  </a:cubicBezTo>
                  <a:cubicBezTo>
                    <a:pt x="10488" y="2853"/>
                    <a:pt x="10488" y="2853"/>
                    <a:pt x="10488" y="2853"/>
                  </a:cubicBezTo>
                  <a:lnTo>
                    <a:pt x="10488" y="0"/>
                  </a:lnTo>
                  <a:close/>
                  <a:moveTo>
                    <a:pt x="10488" y="4483"/>
                  </a:moveTo>
                  <a:cubicBezTo>
                    <a:pt x="10091" y="4483"/>
                    <a:pt x="10091" y="4483"/>
                    <a:pt x="10091" y="4483"/>
                  </a:cubicBezTo>
                  <a:cubicBezTo>
                    <a:pt x="10091" y="17117"/>
                    <a:pt x="10091" y="17117"/>
                    <a:pt x="10091" y="17117"/>
                  </a:cubicBezTo>
                  <a:cubicBezTo>
                    <a:pt x="10488" y="17117"/>
                    <a:pt x="10488" y="17117"/>
                    <a:pt x="10488" y="17117"/>
                  </a:cubicBezTo>
                  <a:lnTo>
                    <a:pt x="10488" y="4483"/>
                  </a:lnTo>
                  <a:close/>
                  <a:moveTo>
                    <a:pt x="8844" y="4483"/>
                  </a:moveTo>
                  <a:cubicBezTo>
                    <a:pt x="8447" y="4483"/>
                    <a:pt x="8447" y="4483"/>
                    <a:pt x="8447" y="4483"/>
                  </a:cubicBezTo>
                  <a:cubicBezTo>
                    <a:pt x="8447" y="17117"/>
                    <a:pt x="8447" y="17117"/>
                    <a:pt x="8447" y="17117"/>
                  </a:cubicBezTo>
                  <a:cubicBezTo>
                    <a:pt x="8844" y="17117"/>
                    <a:pt x="8844" y="17117"/>
                    <a:pt x="8844" y="17117"/>
                  </a:cubicBezTo>
                  <a:cubicBezTo>
                    <a:pt x="8844" y="8966"/>
                    <a:pt x="8844" y="8966"/>
                    <a:pt x="8844" y="8966"/>
                  </a:cubicBezTo>
                  <a:cubicBezTo>
                    <a:pt x="8844" y="7336"/>
                    <a:pt x="8901" y="6521"/>
                    <a:pt x="9071" y="6521"/>
                  </a:cubicBezTo>
                  <a:cubicBezTo>
                    <a:pt x="9241" y="6521"/>
                    <a:pt x="9241" y="7336"/>
                    <a:pt x="9241" y="8558"/>
                  </a:cubicBezTo>
                  <a:cubicBezTo>
                    <a:pt x="9241" y="17117"/>
                    <a:pt x="9241" y="17117"/>
                    <a:pt x="9241" y="17117"/>
                  </a:cubicBezTo>
                  <a:cubicBezTo>
                    <a:pt x="9638" y="17117"/>
                    <a:pt x="9638" y="17117"/>
                    <a:pt x="9638" y="17117"/>
                  </a:cubicBezTo>
                  <a:cubicBezTo>
                    <a:pt x="9638" y="7336"/>
                    <a:pt x="9638" y="7336"/>
                    <a:pt x="9638" y="7336"/>
                  </a:cubicBezTo>
                  <a:cubicBezTo>
                    <a:pt x="9694" y="4891"/>
                    <a:pt x="9468" y="4075"/>
                    <a:pt x="9241" y="4075"/>
                  </a:cubicBezTo>
                  <a:cubicBezTo>
                    <a:pt x="9128" y="4075"/>
                    <a:pt x="8957" y="4075"/>
                    <a:pt x="8901" y="5706"/>
                  </a:cubicBezTo>
                  <a:cubicBezTo>
                    <a:pt x="8844" y="5706"/>
                    <a:pt x="8844" y="5706"/>
                    <a:pt x="8844" y="5706"/>
                  </a:cubicBezTo>
                  <a:lnTo>
                    <a:pt x="8844" y="4483"/>
                  </a:lnTo>
                  <a:close/>
                  <a:moveTo>
                    <a:pt x="7483" y="17525"/>
                  </a:moveTo>
                  <a:cubicBezTo>
                    <a:pt x="7994" y="17525"/>
                    <a:pt x="8107" y="15894"/>
                    <a:pt x="8107" y="11411"/>
                  </a:cubicBezTo>
                  <a:cubicBezTo>
                    <a:pt x="8107" y="6928"/>
                    <a:pt x="8107" y="4075"/>
                    <a:pt x="7483" y="4075"/>
                  </a:cubicBezTo>
                  <a:cubicBezTo>
                    <a:pt x="6860" y="4075"/>
                    <a:pt x="6860" y="6928"/>
                    <a:pt x="6860" y="11411"/>
                  </a:cubicBezTo>
                  <a:cubicBezTo>
                    <a:pt x="6860" y="15894"/>
                    <a:pt x="6917" y="17525"/>
                    <a:pt x="7483" y="17525"/>
                  </a:cubicBezTo>
                  <a:moveTo>
                    <a:pt x="7257" y="8558"/>
                  </a:moveTo>
                  <a:cubicBezTo>
                    <a:pt x="7257" y="7336"/>
                    <a:pt x="7257" y="6113"/>
                    <a:pt x="7483" y="6113"/>
                  </a:cubicBezTo>
                  <a:cubicBezTo>
                    <a:pt x="7654" y="6113"/>
                    <a:pt x="7654" y="7336"/>
                    <a:pt x="7654" y="8558"/>
                  </a:cubicBezTo>
                  <a:cubicBezTo>
                    <a:pt x="7654" y="13042"/>
                    <a:pt x="7654" y="13042"/>
                    <a:pt x="7654" y="13042"/>
                  </a:cubicBezTo>
                  <a:cubicBezTo>
                    <a:pt x="7654" y="14672"/>
                    <a:pt x="7654" y="15487"/>
                    <a:pt x="7483" y="15487"/>
                  </a:cubicBezTo>
                  <a:cubicBezTo>
                    <a:pt x="7257" y="15487"/>
                    <a:pt x="7257" y="14672"/>
                    <a:pt x="7257" y="13042"/>
                  </a:cubicBezTo>
                  <a:lnTo>
                    <a:pt x="7257" y="8558"/>
                  </a:lnTo>
                  <a:close/>
                  <a:moveTo>
                    <a:pt x="7994" y="0"/>
                  </a:moveTo>
                  <a:cubicBezTo>
                    <a:pt x="7597" y="0"/>
                    <a:pt x="7597" y="0"/>
                    <a:pt x="7597" y="0"/>
                  </a:cubicBezTo>
                  <a:cubicBezTo>
                    <a:pt x="7597" y="2445"/>
                    <a:pt x="7597" y="2445"/>
                    <a:pt x="7597" y="2445"/>
                  </a:cubicBezTo>
                  <a:cubicBezTo>
                    <a:pt x="7994" y="2445"/>
                    <a:pt x="7994" y="2445"/>
                    <a:pt x="7994" y="2445"/>
                  </a:cubicBezTo>
                  <a:lnTo>
                    <a:pt x="7994" y="0"/>
                  </a:lnTo>
                  <a:close/>
                  <a:moveTo>
                    <a:pt x="7370" y="0"/>
                  </a:moveTo>
                  <a:cubicBezTo>
                    <a:pt x="6973" y="0"/>
                    <a:pt x="6973" y="0"/>
                    <a:pt x="6973" y="0"/>
                  </a:cubicBezTo>
                  <a:cubicBezTo>
                    <a:pt x="6973" y="2445"/>
                    <a:pt x="6973" y="2445"/>
                    <a:pt x="6973" y="2445"/>
                  </a:cubicBezTo>
                  <a:cubicBezTo>
                    <a:pt x="7370" y="2445"/>
                    <a:pt x="7370" y="2445"/>
                    <a:pt x="7370" y="2445"/>
                  </a:cubicBezTo>
                  <a:lnTo>
                    <a:pt x="7370" y="0"/>
                  </a:lnTo>
                  <a:close/>
                  <a:moveTo>
                    <a:pt x="5839" y="17117"/>
                  </a:moveTo>
                  <a:cubicBezTo>
                    <a:pt x="5839" y="13449"/>
                    <a:pt x="5839" y="13449"/>
                    <a:pt x="5839" y="13449"/>
                  </a:cubicBezTo>
                  <a:cubicBezTo>
                    <a:pt x="5953" y="11819"/>
                    <a:pt x="5953" y="11819"/>
                    <a:pt x="5953" y="11819"/>
                  </a:cubicBezTo>
                  <a:cubicBezTo>
                    <a:pt x="6180" y="17117"/>
                    <a:pt x="6180" y="17117"/>
                    <a:pt x="6180" y="17117"/>
                  </a:cubicBezTo>
                  <a:cubicBezTo>
                    <a:pt x="6633" y="17117"/>
                    <a:pt x="6633" y="17117"/>
                    <a:pt x="6633" y="17117"/>
                  </a:cubicBezTo>
                  <a:cubicBezTo>
                    <a:pt x="6236" y="9374"/>
                    <a:pt x="6236" y="9374"/>
                    <a:pt x="6236" y="9374"/>
                  </a:cubicBezTo>
                  <a:cubicBezTo>
                    <a:pt x="6690" y="4483"/>
                    <a:pt x="6690" y="4483"/>
                    <a:pt x="6690" y="4483"/>
                  </a:cubicBezTo>
                  <a:cubicBezTo>
                    <a:pt x="6236" y="4483"/>
                    <a:pt x="6236" y="4483"/>
                    <a:pt x="6236" y="4483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8966"/>
                    <a:pt x="5839" y="8558"/>
                    <a:pt x="5839" y="7743"/>
                  </a:cubicBezTo>
                  <a:cubicBezTo>
                    <a:pt x="5839" y="0"/>
                    <a:pt x="5839" y="0"/>
                    <a:pt x="5839" y="0"/>
                  </a:cubicBezTo>
                  <a:cubicBezTo>
                    <a:pt x="5443" y="0"/>
                    <a:pt x="5443" y="0"/>
                    <a:pt x="5443" y="0"/>
                  </a:cubicBezTo>
                  <a:cubicBezTo>
                    <a:pt x="5443" y="17117"/>
                    <a:pt x="5443" y="17117"/>
                    <a:pt x="5443" y="17117"/>
                  </a:cubicBezTo>
                  <a:lnTo>
                    <a:pt x="5839" y="17117"/>
                  </a:lnTo>
                  <a:close/>
                  <a:moveTo>
                    <a:pt x="5046" y="0"/>
                  </a:moveTo>
                  <a:cubicBezTo>
                    <a:pt x="4592" y="0"/>
                    <a:pt x="4592" y="0"/>
                    <a:pt x="4592" y="0"/>
                  </a:cubicBezTo>
                  <a:cubicBezTo>
                    <a:pt x="4592" y="2853"/>
                    <a:pt x="4592" y="2853"/>
                    <a:pt x="4592" y="2853"/>
                  </a:cubicBezTo>
                  <a:cubicBezTo>
                    <a:pt x="5046" y="2853"/>
                    <a:pt x="5046" y="2853"/>
                    <a:pt x="5046" y="2853"/>
                  </a:cubicBezTo>
                  <a:lnTo>
                    <a:pt x="5046" y="0"/>
                  </a:lnTo>
                  <a:close/>
                  <a:moveTo>
                    <a:pt x="5046" y="4483"/>
                  </a:moveTo>
                  <a:cubicBezTo>
                    <a:pt x="4592" y="4483"/>
                    <a:pt x="4592" y="4483"/>
                    <a:pt x="4592" y="4483"/>
                  </a:cubicBezTo>
                  <a:cubicBezTo>
                    <a:pt x="4592" y="17117"/>
                    <a:pt x="4592" y="17117"/>
                    <a:pt x="4592" y="17117"/>
                  </a:cubicBezTo>
                  <a:cubicBezTo>
                    <a:pt x="5046" y="17117"/>
                    <a:pt x="5046" y="17117"/>
                    <a:pt x="5046" y="17117"/>
                  </a:cubicBezTo>
                  <a:lnTo>
                    <a:pt x="5046" y="4483"/>
                  </a:lnTo>
                  <a:close/>
                  <a:moveTo>
                    <a:pt x="3402" y="8966"/>
                  </a:moveTo>
                  <a:cubicBezTo>
                    <a:pt x="3402" y="8558"/>
                    <a:pt x="3402" y="8558"/>
                    <a:pt x="3402" y="8558"/>
                  </a:cubicBezTo>
                  <a:cubicBezTo>
                    <a:pt x="3402" y="7336"/>
                    <a:pt x="3345" y="6113"/>
                    <a:pt x="3572" y="6113"/>
                  </a:cubicBezTo>
                  <a:cubicBezTo>
                    <a:pt x="3742" y="6113"/>
                    <a:pt x="3798" y="6521"/>
                    <a:pt x="3798" y="8151"/>
                  </a:cubicBezTo>
                  <a:cubicBezTo>
                    <a:pt x="3798" y="8966"/>
                    <a:pt x="3798" y="8966"/>
                    <a:pt x="3798" y="8966"/>
                  </a:cubicBezTo>
                  <a:lnTo>
                    <a:pt x="3402" y="8966"/>
                  </a:lnTo>
                  <a:close/>
                  <a:moveTo>
                    <a:pt x="2948" y="12226"/>
                  </a:moveTo>
                  <a:cubicBezTo>
                    <a:pt x="2948" y="15894"/>
                    <a:pt x="3118" y="17525"/>
                    <a:pt x="3628" y="17525"/>
                  </a:cubicBezTo>
                  <a:cubicBezTo>
                    <a:pt x="4025" y="17525"/>
                    <a:pt x="4195" y="15894"/>
                    <a:pt x="4195" y="13042"/>
                  </a:cubicBezTo>
                  <a:cubicBezTo>
                    <a:pt x="3798" y="13042"/>
                    <a:pt x="3798" y="13042"/>
                    <a:pt x="3798" y="13042"/>
                  </a:cubicBezTo>
                  <a:cubicBezTo>
                    <a:pt x="3798" y="14672"/>
                    <a:pt x="3742" y="15487"/>
                    <a:pt x="3572" y="15487"/>
                  </a:cubicBezTo>
                  <a:cubicBezTo>
                    <a:pt x="3458" y="15487"/>
                    <a:pt x="3402" y="15079"/>
                    <a:pt x="3402" y="13449"/>
                  </a:cubicBezTo>
                  <a:cubicBezTo>
                    <a:pt x="3402" y="11411"/>
                    <a:pt x="3402" y="11411"/>
                    <a:pt x="3402" y="11411"/>
                  </a:cubicBezTo>
                  <a:cubicBezTo>
                    <a:pt x="4195" y="11411"/>
                    <a:pt x="4195" y="11411"/>
                    <a:pt x="4195" y="11411"/>
                  </a:cubicBezTo>
                  <a:cubicBezTo>
                    <a:pt x="4195" y="9781"/>
                    <a:pt x="4195" y="9781"/>
                    <a:pt x="4195" y="9781"/>
                  </a:cubicBezTo>
                  <a:cubicBezTo>
                    <a:pt x="4195" y="6113"/>
                    <a:pt x="4139" y="4075"/>
                    <a:pt x="3572" y="4075"/>
                  </a:cubicBezTo>
                  <a:cubicBezTo>
                    <a:pt x="3175" y="4075"/>
                    <a:pt x="2948" y="5706"/>
                    <a:pt x="2948" y="8966"/>
                  </a:cubicBezTo>
                  <a:lnTo>
                    <a:pt x="2948" y="12226"/>
                  </a:lnTo>
                  <a:close/>
                  <a:moveTo>
                    <a:pt x="2324" y="4483"/>
                  </a:moveTo>
                  <a:cubicBezTo>
                    <a:pt x="1928" y="4483"/>
                    <a:pt x="1928" y="4483"/>
                    <a:pt x="1928" y="4483"/>
                  </a:cubicBezTo>
                  <a:cubicBezTo>
                    <a:pt x="1928" y="17117"/>
                    <a:pt x="1928" y="17117"/>
                    <a:pt x="1928" y="17117"/>
                  </a:cubicBezTo>
                  <a:cubicBezTo>
                    <a:pt x="2324" y="17117"/>
                    <a:pt x="2324" y="17117"/>
                    <a:pt x="2324" y="17117"/>
                  </a:cubicBezTo>
                  <a:cubicBezTo>
                    <a:pt x="2324" y="9781"/>
                    <a:pt x="2324" y="9781"/>
                    <a:pt x="2324" y="9781"/>
                  </a:cubicBezTo>
                  <a:cubicBezTo>
                    <a:pt x="2324" y="7743"/>
                    <a:pt x="2494" y="7336"/>
                    <a:pt x="2721" y="7743"/>
                  </a:cubicBezTo>
                  <a:cubicBezTo>
                    <a:pt x="2721" y="4075"/>
                    <a:pt x="2721" y="4075"/>
                    <a:pt x="2721" y="4075"/>
                  </a:cubicBezTo>
                  <a:cubicBezTo>
                    <a:pt x="2665" y="4075"/>
                    <a:pt x="2608" y="4075"/>
                    <a:pt x="2494" y="4891"/>
                  </a:cubicBezTo>
                  <a:cubicBezTo>
                    <a:pt x="2438" y="5298"/>
                    <a:pt x="2381" y="5706"/>
                    <a:pt x="2324" y="6521"/>
                  </a:cubicBezTo>
                  <a:cubicBezTo>
                    <a:pt x="2324" y="6521"/>
                    <a:pt x="2324" y="6521"/>
                    <a:pt x="2324" y="6521"/>
                  </a:cubicBezTo>
                  <a:lnTo>
                    <a:pt x="2324" y="4483"/>
                  </a:lnTo>
                  <a:close/>
                  <a:moveTo>
                    <a:pt x="850" y="17117"/>
                  </a:moveTo>
                  <a:cubicBezTo>
                    <a:pt x="964" y="17117"/>
                    <a:pt x="1077" y="17117"/>
                    <a:pt x="1191" y="16709"/>
                  </a:cubicBezTo>
                  <a:cubicBezTo>
                    <a:pt x="1531" y="15079"/>
                    <a:pt x="1531" y="11411"/>
                    <a:pt x="1531" y="8151"/>
                  </a:cubicBezTo>
                  <a:cubicBezTo>
                    <a:pt x="1531" y="5298"/>
                    <a:pt x="1531" y="3260"/>
                    <a:pt x="1417" y="2038"/>
                  </a:cubicBezTo>
                  <a:cubicBezTo>
                    <a:pt x="1304" y="408"/>
                    <a:pt x="1077" y="0"/>
                    <a:pt x="9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117"/>
                    <a:pt x="0" y="17117"/>
                    <a:pt x="0" y="17117"/>
                  </a:cubicBezTo>
                  <a:lnTo>
                    <a:pt x="850" y="17117"/>
                  </a:lnTo>
                  <a:close/>
                  <a:moveTo>
                    <a:pt x="454" y="14672"/>
                  </a:moveTo>
                  <a:cubicBezTo>
                    <a:pt x="454" y="2445"/>
                    <a:pt x="454" y="2445"/>
                    <a:pt x="454" y="2445"/>
                  </a:cubicBezTo>
                  <a:cubicBezTo>
                    <a:pt x="737" y="2445"/>
                    <a:pt x="737" y="2445"/>
                    <a:pt x="737" y="2445"/>
                  </a:cubicBezTo>
                  <a:cubicBezTo>
                    <a:pt x="1020" y="2445"/>
                    <a:pt x="1077" y="4075"/>
                    <a:pt x="1077" y="8151"/>
                  </a:cubicBezTo>
                  <a:cubicBezTo>
                    <a:pt x="1077" y="13042"/>
                    <a:pt x="1077" y="14672"/>
                    <a:pt x="680" y="14672"/>
                  </a:cubicBezTo>
                  <a:lnTo>
                    <a:pt x="454" y="14672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</p:grpSp>
      <p:sp>
        <p:nvSpPr>
          <p:cNvPr id="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93084" y="8131636"/>
            <a:ext cx="7505888" cy="355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1" tIns="91421" rIns="91421" bIns="91421" anchor="b">
            <a:normAutofit/>
          </a:bodyPr>
          <a:lstStyle>
            <a:lvl1pPr>
              <a:defRPr sz="6600" spc="300">
                <a:solidFill>
                  <a:schemeClr val="bg1"/>
                </a:solidFill>
                <a:latin typeface="Permanent Marker" panose="02000000000000000000" pitchFamily="2" charset="0"/>
              </a:defRPr>
            </a:lvl1pPr>
          </a:lstStyle>
          <a:p>
            <a:r>
              <a:rPr lang="de-DE" dirty="0"/>
              <a:t>Präsentations-titel</a:t>
            </a:r>
            <a:endParaRPr dirty="0"/>
          </a:p>
        </p:txBody>
      </p:sp>
      <p:sp>
        <p:nvSpPr>
          <p:cNvPr id="9" name="Textplatzhalter 9"/>
          <p:cNvSpPr>
            <a:spLocks noGrp="1"/>
          </p:cNvSpPr>
          <p:nvPr>
            <p:ph idx="1" hasCustomPrompt="1"/>
          </p:nvPr>
        </p:nvSpPr>
        <p:spPr>
          <a:xfrm>
            <a:off x="4498332" y="12164704"/>
            <a:ext cx="7505890" cy="10778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AT" dirty="0"/>
              <a:t>Untertitel/Name/Organisation</a:t>
            </a:r>
          </a:p>
        </p:txBody>
      </p:sp>
    </p:spTree>
    <p:extLst>
      <p:ext uri="{BB962C8B-B14F-4D97-AF65-F5344CB8AC3E}">
        <p14:creationId xmlns:p14="http://schemas.microsoft.com/office/powerpoint/2010/main" val="41676405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chtige Punkte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icture Placeholder 11"/>
          <p:cNvSpPr>
            <a:spLocks noGrp="1"/>
          </p:cNvSpPr>
          <p:nvPr>
            <p:ph type="pic" idx="13" hasCustomPrompt="1"/>
          </p:nvPr>
        </p:nvSpPr>
        <p:spPr>
          <a:xfrm>
            <a:off x="1" y="-1"/>
            <a:ext cx="13304353" cy="13716000"/>
          </a:xfrm>
          <a:custGeom>
            <a:avLst/>
            <a:gdLst>
              <a:gd name="connsiteX0" fmla="*/ 0 w 13304353"/>
              <a:gd name="connsiteY0" fmla="*/ 0 h 13716000"/>
              <a:gd name="connsiteX1" fmla="*/ 13304353 w 13304353"/>
              <a:gd name="connsiteY1" fmla="*/ 0 h 13716000"/>
              <a:gd name="connsiteX2" fmla="*/ 13304353 w 13304353"/>
              <a:gd name="connsiteY2" fmla="*/ 13716000 h 13716000"/>
              <a:gd name="connsiteX3" fmla="*/ 0 w 13304353"/>
              <a:gd name="connsiteY3" fmla="*/ 13716000 h 13716000"/>
              <a:gd name="connsiteX4" fmla="*/ 0 w 13304353"/>
              <a:gd name="connsiteY4" fmla="*/ 0 h 13716000"/>
              <a:gd name="connsiteX0" fmla="*/ 0 w 13304353"/>
              <a:gd name="connsiteY0" fmla="*/ 0 h 13716000"/>
              <a:gd name="connsiteX1" fmla="*/ 13304353 w 13304353"/>
              <a:gd name="connsiteY1" fmla="*/ 0 h 13716000"/>
              <a:gd name="connsiteX2" fmla="*/ 8732353 w 13304353"/>
              <a:gd name="connsiteY2" fmla="*/ 13716000 h 13716000"/>
              <a:gd name="connsiteX3" fmla="*/ 0 w 13304353"/>
              <a:gd name="connsiteY3" fmla="*/ 13716000 h 13716000"/>
              <a:gd name="connsiteX4" fmla="*/ 0 w 13304353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4353" h="13716000">
                <a:moveTo>
                  <a:pt x="0" y="0"/>
                </a:moveTo>
                <a:lnTo>
                  <a:pt x="13304353" y="0"/>
                </a:lnTo>
                <a:lnTo>
                  <a:pt x="8732353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39" tIns="45719" rIns="91439" bIns="45719">
            <a:noAutofit/>
          </a:bodyPr>
          <a:lstStyle>
            <a:lvl1pPr marL="0" marR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200">
                <a:solidFill>
                  <a:schemeClr val="tx2"/>
                </a:solidFill>
              </a:defRPr>
            </a:lvl1pPr>
          </a:lstStyle>
          <a:p>
            <a:pPr marL="0" marR="0" lvl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dirty="0"/>
              <a:t>Bild per Klick auf Symbol einfügen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385085" y="3442749"/>
            <a:ext cx="13784289" cy="9593212"/>
          </a:xfrm>
          <a:custGeom>
            <a:avLst/>
            <a:gdLst>
              <a:gd name="connsiteX0" fmla="*/ 0 w 13840104"/>
              <a:gd name="connsiteY0" fmla="*/ 0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0 w 13840104"/>
              <a:gd name="connsiteY4" fmla="*/ 0 h 9576884"/>
              <a:gd name="connsiteX0" fmla="*/ 3020786 w 13840104"/>
              <a:gd name="connsiteY0" fmla="*/ 0 h 9609541"/>
              <a:gd name="connsiteX1" fmla="*/ 13840104 w 13840104"/>
              <a:gd name="connsiteY1" fmla="*/ 32657 h 9609541"/>
              <a:gd name="connsiteX2" fmla="*/ 13840104 w 13840104"/>
              <a:gd name="connsiteY2" fmla="*/ 9609541 h 9609541"/>
              <a:gd name="connsiteX3" fmla="*/ 0 w 13840104"/>
              <a:gd name="connsiteY3" fmla="*/ 9609541 h 9609541"/>
              <a:gd name="connsiteX4" fmla="*/ 3020786 w 13840104"/>
              <a:gd name="connsiteY4" fmla="*/ 0 h 9609541"/>
              <a:gd name="connsiteX0" fmla="*/ 3037115 w 13840104"/>
              <a:gd name="connsiteY0" fmla="*/ 97972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3037115 w 13840104"/>
              <a:gd name="connsiteY4" fmla="*/ 97972 h 9576884"/>
              <a:gd name="connsiteX0" fmla="*/ 3037115 w 13840104"/>
              <a:gd name="connsiteY0" fmla="*/ 0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3037115 w 13840104"/>
              <a:gd name="connsiteY4" fmla="*/ 0 h 9576884"/>
              <a:gd name="connsiteX0" fmla="*/ 4359729 w 15162718"/>
              <a:gd name="connsiteY0" fmla="*/ 0 h 9593212"/>
              <a:gd name="connsiteX1" fmla="*/ 15162718 w 15162718"/>
              <a:gd name="connsiteY1" fmla="*/ 0 h 9593212"/>
              <a:gd name="connsiteX2" fmla="*/ 15162718 w 15162718"/>
              <a:gd name="connsiteY2" fmla="*/ 9576884 h 9593212"/>
              <a:gd name="connsiteX3" fmla="*/ 0 w 15162718"/>
              <a:gd name="connsiteY3" fmla="*/ 9593212 h 9593212"/>
              <a:gd name="connsiteX4" fmla="*/ 4359729 w 15162718"/>
              <a:gd name="connsiteY4" fmla="*/ 0 h 9593212"/>
              <a:gd name="connsiteX0" fmla="*/ 3200401 w 15162718"/>
              <a:gd name="connsiteY0" fmla="*/ 0 h 9593212"/>
              <a:gd name="connsiteX1" fmla="*/ 15162718 w 15162718"/>
              <a:gd name="connsiteY1" fmla="*/ 0 h 9593212"/>
              <a:gd name="connsiteX2" fmla="*/ 15162718 w 15162718"/>
              <a:gd name="connsiteY2" fmla="*/ 9576884 h 9593212"/>
              <a:gd name="connsiteX3" fmla="*/ 0 w 15162718"/>
              <a:gd name="connsiteY3" fmla="*/ 9593212 h 9593212"/>
              <a:gd name="connsiteX4" fmla="*/ 3200401 w 15162718"/>
              <a:gd name="connsiteY4" fmla="*/ 0 h 959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62718" h="9593212">
                <a:moveTo>
                  <a:pt x="3200401" y="0"/>
                </a:moveTo>
                <a:lnTo>
                  <a:pt x="15162718" y="0"/>
                </a:lnTo>
                <a:lnTo>
                  <a:pt x="15162718" y="9576884"/>
                </a:lnTo>
                <a:lnTo>
                  <a:pt x="0" y="9593212"/>
                </a:lnTo>
                <a:lnTo>
                  <a:pt x="3200401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  <p:sp>
        <p:nvSpPr>
          <p:cNvPr id="50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3520590" y="2399793"/>
            <a:ext cx="10648784" cy="6826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2001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lvl1pPr>
          </a:lstStyle>
          <a:p>
            <a:pPr marL="0" indent="0">
              <a:lnSpc>
                <a:spcPct val="90000"/>
              </a:lnSpc>
              <a:spcBef>
                <a:spcPts val="2000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pPr>
            <a:r>
              <a:rPr lang="de-DE" dirty="0"/>
              <a:t>Untertitel</a:t>
            </a:r>
            <a:endParaRPr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E28E6D-876C-309B-B3A7-6DD32368D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albseitig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icture Placeholder 13"/>
          <p:cNvSpPr>
            <a:spLocks noGrp="1"/>
          </p:cNvSpPr>
          <p:nvPr>
            <p:ph type="pic" idx="13" hasCustomPrompt="1"/>
          </p:nvPr>
        </p:nvSpPr>
        <p:spPr>
          <a:xfrm>
            <a:off x="12210080" y="0"/>
            <a:ext cx="12180272" cy="137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20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dirty="0"/>
              <a:t> Bild per Klick auf Symbol einfügen</a:t>
            </a:r>
          </a:p>
        </p:txBody>
      </p:sp>
      <p:sp>
        <p:nvSpPr>
          <p:cNvPr id="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017625" y="730259"/>
            <a:ext cx="10664645" cy="180974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  <a:endParaRPr dirty="0"/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8729" y="3773977"/>
            <a:ext cx="10663543" cy="90625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/>
          </a:p>
        </p:txBody>
      </p:sp>
      <p:sp>
        <p:nvSpPr>
          <p:cNvPr id="70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18728" y="2540001"/>
            <a:ext cx="10663544" cy="6826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2001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lvl1pPr>
          </a:lstStyle>
          <a:p>
            <a:pPr marL="0" indent="0">
              <a:lnSpc>
                <a:spcPct val="90000"/>
              </a:lnSpc>
              <a:spcBef>
                <a:spcPts val="2000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pPr>
            <a:r>
              <a:rPr lang="de-DE" dirty="0"/>
              <a:t>Untertitel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4D5892-1871-AF39-4A4B-4FF5E2F66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0146675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939B77-C5FB-4102-B467-FAC37B834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63A5BE-9841-4F5F-B207-7E3C6E653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BEFF65-9AD1-4033-B69A-004A5138A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293B-56D5-43AB-A65C-48F4A0203B0F}" type="datetimeFigureOut">
              <a:rPr lang="de-AT" smtClean="0"/>
              <a:t>10.10.2023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7BBF03-86C9-4EF3-B2B0-2B283C604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F234B1-88A6-4B2F-98F6-29C36ABE0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AB26-E366-45BA-80DA-2CF4A07C7B1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603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 txBox="1"/>
          <p:nvPr/>
        </p:nvSpPr>
        <p:spPr>
          <a:xfrm>
            <a:off x="20179104" y="12361082"/>
            <a:ext cx="3773867" cy="1077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43" rIns="45743" anchor="b">
            <a:spAutoFit/>
          </a:bodyPr>
          <a:lstStyle/>
          <a:p>
            <a:pPr algn="r">
              <a:defRPr sz="3200">
                <a:solidFill>
                  <a:srgbClr val="D6A437"/>
                </a:solidFill>
              </a:defRPr>
            </a:pPr>
            <a:r>
              <a:rPr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#STERN2</a:t>
            </a:r>
            <a:r>
              <a:rPr lang="de-AT"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4</a:t>
            </a:r>
            <a:endParaRPr sz="3202" dirty="0">
              <a:solidFill>
                <a:schemeClr val="tx2"/>
              </a:solidFill>
              <a:latin typeface="Permanent Marker" panose="02000000000000000000" pitchFamily="2" charset="0"/>
            </a:endParaRPr>
          </a:p>
          <a:p>
            <a:pPr algn="r">
              <a:defRPr sz="3200">
                <a:solidFill>
                  <a:srgbClr val="D6A437"/>
                </a:solidFill>
              </a:defRPr>
            </a:pPr>
            <a:r>
              <a:rPr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STERNSINGEN.AT</a:t>
            </a:r>
          </a:p>
        </p:txBody>
      </p:sp>
      <p:grpSp>
        <p:nvGrpSpPr>
          <p:cNvPr id="6" name="Gruppieren 14"/>
          <p:cNvGrpSpPr/>
          <p:nvPr/>
        </p:nvGrpSpPr>
        <p:grpSpPr>
          <a:xfrm>
            <a:off x="431030" y="12409909"/>
            <a:ext cx="4799852" cy="980206"/>
            <a:chOff x="0" y="0"/>
            <a:chExt cx="4797351" cy="980204"/>
          </a:xfrm>
        </p:grpSpPr>
        <p:sp>
          <p:nvSpPr>
            <p:cNvPr id="3" name="Freeform 5"/>
            <p:cNvSpPr/>
            <p:nvPr/>
          </p:nvSpPr>
          <p:spPr>
            <a:xfrm>
              <a:off x="-1" y="-1"/>
              <a:ext cx="936223" cy="98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95" y="10729"/>
                  </a:moveTo>
                  <a:cubicBezTo>
                    <a:pt x="438" y="10871"/>
                    <a:pt x="438" y="10871"/>
                    <a:pt x="438" y="10871"/>
                  </a:cubicBezTo>
                  <a:cubicBezTo>
                    <a:pt x="730" y="20894"/>
                    <a:pt x="730" y="20894"/>
                    <a:pt x="730" y="20894"/>
                  </a:cubicBezTo>
                  <a:cubicBezTo>
                    <a:pt x="11092" y="20471"/>
                    <a:pt x="11092" y="20471"/>
                    <a:pt x="11092" y="20471"/>
                  </a:cubicBezTo>
                  <a:cubicBezTo>
                    <a:pt x="10946" y="17224"/>
                    <a:pt x="10946" y="17224"/>
                    <a:pt x="10946" y="17224"/>
                  </a:cubicBezTo>
                  <a:cubicBezTo>
                    <a:pt x="7151" y="17224"/>
                    <a:pt x="4086" y="14400"/>
                    <a:pt x="3795" y="10729"/>
                  </a:cubicBezTo>
                  <a:moveTo>
                    <a:pt x="11384" y="1129"/>
                  </a:moveTo>
                  <a:cubicBezTo>
                    <a:pt x="11384" y="3106"/>
                    <a:pt x="11384" y="3106"/>
                    <a:pt x="11384" y="3106"/>
                  </a:cubicBezTo>
                  <a:cubicBezTo>
                    <a:pt x="15908" y="3247"/>
                    <a:pt x="19411" y="6635"/>
                    <a:pt x="19557" y="11012"/>
                  </a:cubicBezTo>
                  <a:cubicBezTo>
                    <a:pt x="21600" y="11012"/>
                    <a:pt x="21600" y="11012"/>
                    <a:pt x="21600" y="11012"/>
                  </a:cubicBezTo>
                  <a:cubicBezTo>
                    <a:pt x="21600" y="1129"/>
                    <a:pt x="21600" y="1129"/>
                    <a:pt x="21600" y="1129"/>
                  </a:cubicBezTo>
                  <a:lnTo>
                    <a:pt x="11384" y="1129"/>
                  </a:lnTo>
                  <a:close/>
                  <a:moveTo>
                    <a:pt x="11384" y="18353"/>
                  </a:moveTo>
                  <a:cubicBezTo>
                    <a:pt x="11384" y="21600"/>
                    <a:pt x="11384" y="21600"/>
                    <a:pt x="1138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1576"/>
                    <a:pt x="21600" y="11576"/>
                    <a:pt x="21600" y="11576"/>
                  </a:cubicBezTo>
                  <a:cubicBezTo>
                    <a:pt x="18243" y="11576"/>
                    <a:pt x="18243" y="11576"/>
                    <a:pt x="18243" y="11576"/>
                  </a:cubicBezTo>
                  <a:cubicBezTo>
                    <a:pt x="18097" y="15247"/>
                    <a:pt x="15032" y="18212"/>
                    <a:pt x="11384" y="18353"/>
                  </a:cubicBezTo>
                  <a:moveTo>
                    <a:pt x="10946" y="16659"/>
                  </a:moveTo>
                  <a:cubicBezTo>
                    <a:pt x="10654" y="10588"/>
                    <a:pt x="10654" y="10588"/>
                    <a:pt x="10654" y="10588"/>
                  </a:cubicBezTo>
                  <a:cubicBezTo>
                    <a:pt x="4378" y="10729"/>
                    <a:pt x="4378" y="10729"/>
                    <a:pt x="4378" y="10729"/>
                  </a:cubicBezTo>
                  <a:cubicBezTo>
                    <a:pt x="4670" y="13976"/>
                    <a:pt x="7443" y="16518"/>
                    <a:pt x="10946" y="16659"/>
                  </a:cubicBezTo>
                  <a:moveTo>
                    <a:pt x="10362" y="3388"/>
                  </a:moveTo>
                  <a:cubicBezTo>
                    <a:pt x="10362" y="0"/>
                    <a:pt x="10362" y="0"/>
                    <a:pt x="10362" y="0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2" y="10306"/>
                    <a:pt x="292" y="10306"/>
                    <a:pt x="292" y="10306"/>
                  </a:cubicBezTo>
                  <a:cubicBezTo>
                    <a:pt x="3795" y="10165"/>
                    <a:pt x="3795" y="10165"/>
                    <a:pt x="3795" y="10165"/>
                  </a:cubicBezTo>
                  <a:cubicBezTo>
                    <a:pt x="3795" y="6635"/>
                    <a:pt x="6714" y="3529"/>
                    <a:pt x="10362" y="3388"/>
                  </a:cubicBezTo>
                  <a:moveTo>
                    <a:pt x="11384" y="6353"/>
                  </a:moveTo>
                  <a:cubicBezTo>
                    <a:pt x="11384" y="11012"/>
                    <a:pt x="11384" y="11012"/>
                    <a:pt x="11384" y="11012"/>
                  </a:cubicBezTo>
                  <a:cubicBezTo>
                    <a:pt x="16200" y="11012"/>
                    <a:pt x="16200" y="11012"/>
                    <a:pt x="16200" y="11012"/>
                  </a:cubicBezTo>
                  <a:cubicBezTo>
                    <a:pt x="16054" y="8612"/>
                    <a:pt x="13865" y="6494"/>
                    <a:pt x="11384" y="6353"/>
                  </a:cubicBezTo>
                  <a:moveTo>
                    <a:pt x="18243" y="11012"/>
                  </a:moveTo>
                  <a:cubicBezTo>
                    <a:pt x="18973" y="11012"/>
                    <a:pt x="18973" y="11012"/>
                    <a:pt x="18973" y="11012"/>
                  </a:cubicBezTo>
                  <a:cubicBezTo>
                    <a:pt x="18827" y="7059"/>
                    <a:pt x="15470" y="3812"/>
                    <a:pt x="11384" y="3671"/>
                  </a:cubicBezTo>
                  <a:cubicBezTo>
                    <a:pt x="11384" y="4376"/>
                    <a:pt x="11384" y="4376"/>
                    <a:pt x="11384" y="4376"/>
                  </a:cubicBezTo>
                  <a:cubicBezTo>
                    <a:pt x="15032" y="4518"/>
                    <a:pt x="18097" y="7482"/>
                    <a:pt x="18243" y="11012"/>
                  </a:cubicBezTo>
                  <a:moveTo>
                    <a:pt x="4378" y="10165"/>
                  </a:moveTo>
                  <a:cubicBezTo>
                    <a:pt x="10654" y="10024"/>
                    <a:pt x="10654" y="10024"/>
                    <a:pt x="10654" y="10024"/>
                  </a:cubicBezTo>
                  <a:cubicBezTo>
                    <a:pt x="10508" y="3953"/>
                    <a:pt x="10508" y="3953"/>
                    <a:pt x="10508" y="3953"/>
                  </a:cubicBezTo>
                  <a:cubicBezTo>
                    <a:pt x="7005" y="4235"/>
                    <a:pt x="4378" y="6918"/>
                    <a:pt x="4378" y="10165"/>
                  </a:cubicBezTo>
                  <a:moveTo>
                    <a:pt x="16784" y="11012"/>
                  </a:moveTo>
                  <a:cubicBezTo>
                    <a:pt x="17659" y="11012"/>
                    <a:pt x="17659" y="11012"/>
                    <a:pt x="17659" y="11012"/>
                  </a:cubicBezTo>
                  <a:cubicBezTo>
                    <a:pt x="17514" y="7765"/>
                    <a:pt x="14741" y="5082"/>
                    <a:pt x="11384" y="5082"/>
                  </a:cubicBezTo>
                  <a:cubicBezTo>
                    <a:pt x="11384" y="5788"/>
                    <a:pt x="11384" y="5788"/>
                    <a:pt x="11384" y="5788"/>
                  </a:cubicBezTo>
                  <a:cubicBezTo>
                    <a:pt x="14303" y="5929"/>
                    <a:pt x="16638" y="8188"/>
                    <a:pt x="16784" y="11012"/>
                  </a:cubicBezTo>
                  <a:moveTo>
                    <a:pt x="17659" y="11576"/>
                  </a:moveTo>
                  <a:cubicBezTo>
                    <a:pt x="11384" y="11576"/>
                    <a:pt x="11384" y="11576"/>
                    <a:pt x="11384" y="11576"/>
                  </a:cubicBezTo>
                  <a:cubicBezTo>
                    <a:pt x="11384" y="17647"/>
                    <a:pt x="11384" y="17647"/>
                    <a:pt x="11384" y="17647"/>
                  </a:cubicBezTo>
                  <a:cubicBezTo>
                    <a:pt x="14741" y="17506"/>
                    <a:pt x="17514" y="14965"/>
                    <a:pt x="17659" y="11576"/>
                  </a:cubicBezTo>
                </a:path>
              </a:pathLst>
            </a:custGeom>
            <a:solidFill>
              <a:srgbClr val="393A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4" name="Freeform 6"/>
            <p:cNvSpPr/>
            <p:nvPr/>
          </p:nvSpPr>
          <p:spPr>
            <a:xfrm>
              <a:off x="986488" y="622053"/>
              <a:ext cx="3810864" cy="235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21" y="4086"/>
                  </a:moveTo>
                  <a:cubicBezTo>
                    <a:pt x="21242" y="4086"/>
                    <a:pt x="21242" y="4086"/>
                    <a:pt x="21242" y="4086"/>
                  </a:cubicBezTo>
                  <a:cubicBezTo>
                    <a:pt x="21242" y="17514"/>
                    <a:pt x="21242" y="17514"/>
                    <a:pt x="21242" y="17514"/>
                  </a:cubicBezTo>
                  <a:cubicBezTo>
                    <a:pt x="21421" y="17514"/>
                    <a:pt x="21421" y="17514"/>
                    <a:pt x="21421" y="17514"/>
                  </a:cubicBezTo>
                  <a:cubicBezTo>
                    <a:pt x="21421" y="9924"/>
                    <a:pt x="21421" y="9924"/>
                    <a:pt x="21421" y="9924"/>
                  </a:cubicBezTo>
                  <a:cubicBezTo>
                    <a:pt x="21421" y="7589"/>
                    <a:pt x="21493" y="7005"/>
                    <a:pt x="21600" y="7589"/>
                  </a:cubicBezTo>
                  <a:cubicBezTo>
                    <a:pt x="21600" y="4086"/>
                    <a:pt x="21600" y="4086"/>
                    <a:pt x="21600" y="4086"/>
                  </a:cubicBezTo>
                  <a:cubicBezTo>
                    <a:pt x="21564" y="4086"/>
                    <a:pt x="21528" y="4086"/>
                    <a:pt x="21493" y="4670"/>
                  </a:cubicBezTo>
                  <a:cubicBezTo>
                    <a:pt x="21457" y="4670"/>
                    <a:pt x="21457" y="5254"/>
                    <a:pt x="21421" y="6422"/>
                  </a:cubicBezTo>
                  <a:cubicBezTo>
                    <a:pt x="21421" y="6422"/>
                    <a:pt x="21421" y="6422"/>
                    <a:pt x="21421" y="6422"/>
                  </a:cubicBezTo>
                  <a:lnTo>
                    <a:pt x="21421" y="4086"/>
                  </a:lnTo>
                  <a:close/>
                  <a:moveTo>
                    <a:pt x="20848" y="11676"/>
                  </a:moveTo>
                  <a:cubicBezTo>
                    <a:pt x="20848" y="12843"/>
                    <a:pt x="20884" y="15178"/>
                    <a:pt x="20776" y="15178"/>
                  </a:cubicBezTo>
                  <a:cubicBezTo>
                    <a:pt x="20704" y="15178"/>
                    <a:pt x="20669" y="14595"/>
                    <a:pt x="20669" y="13427"/>
                  </a:cubicBezTo>
                  <a:cubicBezTo>
                    <a:pt x="20669" y="12843"/>
                    <a:pt x="20669" y="12259"/>
                    <a:pt x="20704" y="12259"/>
                  </a:cubicBezTo>
                  <a:cubicBezTo>
                    <a:pt x="20776" y="11092"/>
                    <a:pt x="20812" y="11092"/>
                    <a:pt x="20848" y="10508"/>
                  </a:cubicBezTo>
                  <a:lnTo>
                    <a:pt x="20848" y="11676"/>
                  </a:lnTo>
                  <a:close/>
                  <a:moveTo>
                    <a:pt x="21063" y="17514"/>
                  </a:moveTo>
                  <a:cubicBezTo>
                    <a:pt x="21063" y="16930"/>
                    <a:pt x="21063" y="16346"/>
                    <a:pt x="21063" y="15178"/>
                  </a:cubicBezTo>
                  <a:cubicBezTo>
                    <a:pt x="21063" y="7589"/>
                    <a:pt x="21063" y="7589"/>
                    <a:pt x="21063" y="7589"/>
                  </a:cubicBezTo>
                  <a:cubicBezTo>
                    <a:pt x="21063" y="5838"/>
                    <a:pt x="21027" y="3503"/>
                    <a:pt x="20776" y="3503"/>
                  </a:cubicBezTo>
                  <a:cubicBezTo>
                    <a:pt x="20561" y="3503"/>
                    <a:pt x="20490" y="5254"/>
                    <a:pt x="20490" y="8173"/>
                  </a:cubicBezTo>
                  <a:cubicBezTo>
                    <a:pt x="20669" y="8173"/>
                    <a:pt x="20669" y="8173"/>
                    <a:pt x="20669" y="8173"/>
                  </a:cubicBezTo>
                  <a:cubicBezTo>
                    <a:pt x="20669" y="7005"/>
                    <a:pt x="20704" y="5838"/>
                    <a:pt x="20776" y="5838"/>
                  </a:cubicBezTo>
                  <a:cubicBezTo>
                    <a:pt x="20812" y="5838"/>
                    <a:pt x="20848" y="6422"/>
                    <a:pt x="20848" y="7005"/>
                  </a:cubicBezTo>
                  <a:cubicBezTo>
                    <a:pt x="20884" y="7589"/>
                    <a:pt x="20848" y="8173"/>
                    <a:pt x="20776" y="8757"/>
                  </a:cubicBezTo>
                  <a:cubicBezTo>
                    <a:pt x="20633" y="9924"/>
                    <a:pt x="20490" y="10508"/>
                    <a:pt x="20490" y="13427"/>
                  </a:cubicBezTo>
                  <a:cubicBezTo>
                    <a:pt x="20490" y="16346"/>
                    <a:pt x="20561" y="17514"/>
                    <a:pt x="20704" y="17514"/>
                  </a:cubicBezTo>
                  <a:cubicBezTo>
                    <a:pt x="20776" y="17514"/>
                    <a:pt x="20812" y="16930"/>
                    <a:pt x="20884" y="15762"/>
                  </a:cubicBezTo>
                  <a:cubicBezTo>
                    <a:pt x="20884" y="15762"/>
                    <a:pt x="20884" y="15762"/>
                    <a:pt x="20884" y="15762"/>
                  </a:cubicBezTo>
                  <a:cubicBezTo>
                    <a:pt x="20884" y="16346"/>
                    <a:pt x="20884" y="16930"/>
                    <a:pt x="20884" y="17514"/>
                  </a:cubicBezTo>
                  <a:lnTo>
                    <a:pt x="21063" y="17514"/>
                  </a:lnTo>
                  <a:close/>
                  <a:moveTo>
                    <a:pt x="19988" y="17514"/>
                  </a:moveTo>
                  <a:cubicBezTo>
                    <a:pt x="19988" y="8757"/>
                    <a:pt x="19988" y="8757"/>
                    <a:pt x="19988" y="8757"/>
                  </a:cubicBezTo>
                  <a:cubicBezTo>
                    <a:pt x="19988" y="7005"/>
                    <a:pt x="20024" y="5838"/>
                    <a:pt x="20096" y="5838"/>
                  </a:cubicBezTo>
                  <a:cubicBezTo>
                    <a:pt x="20167" y="6422"/>
                    <a:pt x="20167" y="7005"/>
                    <a:pt x="20167" y="8173"/>
                  </a:cubicBezTo>
                  <a:cubicBezTo>
                    <a:pt x="20167" y="17514"/>
                    <a:pt x="20167" y="17514"/>
                    <a:pt x="20167" y="17514"/>
                  </a:cubicBezTo>
                  <a:cubicBezTo>
                    <a:pt x="20346" y="17514"/>
                    <a:pt x="20346" y="17514"/>
                    <a:pt x="20346" y="17514"/>
                  </a:cubicBezTo>
                  <a:cubicBezTo>
                    <a:pt x="20346" y="7005"/>
                    <a:pt x="20346" y="7005"/>
                    <a:pt x="20346" y="7005"/>
                  </a:cubicBezTo>
                  <a:cubicBezTo>
                    <a:pt x="20346" y="4670"/>
                    <a:pt x="20275" y="3503"/>
                    <a:pt x="20167" y="3503"/>
                  </a:cubicBezTo>
                  <a:cubicBezTo>
                    <a:pt x="20131" y="3503"/>
                    <a:pt x="20060" y="4086"/>
                    <a:pt x="19988" y="5254"/>
                  </a:cubicBezTo>
                  <a:cubicBezTo>
                    <a:pt x="19988" y="5254"/>
                    <a:pt x="19988" y="5254"/>
                    <a:pt x="19988" y="5254"/>
                  </a:cubicBezTo>
                  <a:cubicBezTo>
                    <a:pt x="19988" y="0"/>
                    <a:pt x="19988" y="0"/>
                    <a:pt x="19988" y="0"/>
                  </a:cubicBezTo>
                  <a:cubicBezTo>
                    <a:pt x="19809" y="0"/>
                    <a:pt x="19809" y="0"/>
                    <a:pt x="19809" y="0"/>
                  </a:cubicBezTo>
                  <a:cubicBezTo>
                    <a:pt x="19809" y="17514"/>
                    <a:pt x="19809" y="17514"/>
                    <a:pt x="19809" y="17514"/>
                  </a:cubicBezTo>
                  <a:lnTo>
                    <a:pt x="19988" y="17514"/>
                  </a:lnTo>
                  <a:close/>
                  <a:moveTo>
                    <a:pt x="19666" y="8757"/>
                  </a:moveTo>
                  <a:cubicBezTo>
                    <a:pt x="19666" y="7589"/>
                    <a:pt x="19666" y="7589"/>
                    <a:pt x="19666" y="7589"/>
                  </a:cubicBezTo>
                  <a:cubicBezTo>
                    <a:pt x="19666" y="5838"/>
                    <a:pt x="19594" y="3503"/>
                    <a:pt x="19415" y="3503"/>
                  </a:cubicBezTo>
                  <a:cubicBezTo>
                    <a:pt x="19272" y="3503"/>
                    <a:pt x="19164" y="4670"/>
                    <a:pt x="19164" y="8173"/>
                  </a:cubicBezTo>
                  <a:cubicBezTo>
                    <a:pt x="19164" y="12843"/>
                    <a:pt x="19164" y="12843"/>
                    <a:pt x="19164" y="12843"/>
                  </a:cubicBezTo>
                  <a:cubicBezTo>
                    <a:pt x="19128" y="16346"/>
                    <a:pt x="19236" y="17514"/>
                    <a:pt x="19415" y="17514"/>
                  </a:cubicBezTo>
                  <a:cubicBezTo>
                    <a:pt x="19594" y="17514"/>
                    <a:pt x="19666" y="16346"/>
                    <a:pt x="19666" y="13427"/>
                  </a:cubicBezTo>
                  <a:cubicBezTo>
                    <a:pt x="19666" y="12259"/>
                    <a:pt x="19666" y="12259"/>
                    <a:pt x="19666" y="12259"/>
                  </a:cubicBezTo>
                  <a:cubicBezTo>
                    <a:pt x="19487" y="12259"/>
                    <a:pt x="19487" y="12259"/>
                    <a:pt x="19487" y="12259"/>
                  </a:cubicBezTo>
                  <a:cubicBezTo>
                    <a:pt x="19487" y="13427"/>
                    <a:pt x="19487" y="13427"/>
                    <a:pt x="19487" y="13427"/>
                  </a:cubicBezTo>
                  <a:cubicBezTo>
                    <a:pt x="19451" y="14595"/>
                    <a:pt x="19451" y="15178"/>
                    <a:pt x="19415" y="15178"/>
                  </a:cubicBezTo>
                  <a:cubicBezTo>
                    <a:pt x="19343" y="15178"/>
                    <a:pt x="19343" y="14595"/>
                    <a:pt x="19343" y="12259"/>
                  </a:cubicBezTo>
                  <a:cubicBezTo>
                    <a:pt x="19343" y="8757"/>
                    <a:pt x="19343" y="8757"/>
                    <a:pt x="19343" y="8757"/>
                  </a:cubicBezTo>
                  <a:cubicBezTo>
                    <a:pt x="19343" y="7589"/>
                    <a:pt x="19343" y="5838"/>
                    <a:pt x="19415" y="5838"/>
                  </a:cubicBezTo>
                  <a:cubicBezTo>
                    <a:pt x="19451" y="5838"/>
                    <a:pt x="19451" y="6422"/>
                    <a:pt x="19487" y="7005"/>
                  </a:cubicBezTo>
                  <a:cubicBezTo>
                    <a:pt x="19487" y="8757"/>
                    <a:pt x="19487" y="8757"/>
                    <a:pt x="19487" y="8757"/>
                  </a:cubicBezTo>
                  <a:lnTo>
                    <a:pt x="19666" y="8757"/>
                  </a:lnTo>
                  <a:close/>
                  <a:moveTo>
                    <a:pt x="18484" y="12843"/>
                  </a:moveTo>
                  <a:cubicBezTo>
                    <a:pt x="18448" y="16930"/>
                    <a:pt x="18663" y="17514"/>
                    <a:pt x="18734" y="17514"/>
                  </a:cubicBezTo>
                  <a:cubicBezTo>
                    <a:pt x="19021" y="17514"/>
                    <a:pt x="19057" y="15178"/>
                    <a:pt x="19021" y="12843"/>
                  </a:cubicBezTo>
                  <a:cubicBezTo>
                    <a:pt x="19021" y="12259"/>
                    <a:pt x="18949" y="11092"/>
                    <a:pt x="18913" y="10508"/>
                  </a:cubicBezTo>
                  <a:cubicBezTo>
                    <a:pt x="18734" y="8757"/>
                    <a:pt x="18734" y="8757"/>
                    <a:pt x="18734" y="8757"/>
                  </a:cubicBezTo>
                  <a:cubicBezTo>
                    <a:pt x="18699" y="8173"/>
                    <a:pt x="18663" y="8173"/>
                    <a:pt x="18663" y="7005"/>
                  </a:cubicBezTo>
                  <a:cubicBezTo>
                    <a:pt x="18663" y="6422"/>
                    <a:pt x="18699" y="5838"/>
                    <a:pt x="18770" y="5838"/>
                  </a:cubicBezTo>
                  <a:cubicBezTo>
                    <a:pt x="18806" y="5838"/>
                    <a:pt x="18842" y="6422"/>
                    <a:pt x="18842" y="8173"/>
                  </a:cubicBezTo>
                  <a:cubicBezTo>
                    <a:pt x="19021" y="8173"/>
                    <a:pt x="19021" y="8173"/>
                    <a:pt x="19021" y="8173"/>
                  </a:cubicBezTo>
                  <a:cubicBezTo>
                    <a:pt x="19021" y="5254"/>
                    <a:pt x="18949" y="3503"/>
                    <a:pt x="18770" y="3503"/>
                  </a:cubicBezTo>
                  <a:cubicBezTo>
                    <a:pt x="18591" y="3503"/>
                    <a:pt x="18484" y="4670"/>
                    <a:pt x="18484" y="7005"/>
                  </a:cubicBezTo>
                  <a:cubicBezTo>
                    <a:pt x="18484" y="8757"/>
                    <a:pt x="18555" y="9924"/>
                    <a:pt x="18627" y="11092"/>
                  </a:cubicBezTo>
                  <a:cubicBezTo>
                    <a:pt x="18734" y="12259"/>
                    <a:pt x="18734" y="12259"/>
                    <a:pt x="18734" y="12259"/>
                  </a:cubicBezTo>
                  <a:cubicBezTo>
                    <a:pt x="18770" y="12843"/>
                    <a:pt x="18842" y="12843"/>
                    <a:pt x="18842" y="14011"/>
                  </a:cubicBezTo>
                  <a:cubicBezTo>
                    <a:pt x="18842" y="14595"/>
                    <a:pt x="18806" y="15178"/>
                    <a:pt x="18770" y="15178"/>
                  </a:cubicBezTo>
                  <a:cubicBezTo>
                    <a:pt x="18699" y="15178"/>
                    <a:pt x="18663" y="15178"/>
                    <a:pt x="18663" y="12843"/>
                  </a:cubicBezTo>
                  <a:lnTo>
                    <a:pt x="18484" y="12843"/>
                  </a:lnTo>
                  <a:close/>
                  <a:moveTo>
                    <a:pt x="17803" y="18681"/>
                  </a:moveTo>
                  <a:cubicBezTo>
                    <a:pt x="17839" y="21016"/>
                    <a:pt x="17910" y="21600"/>
                    <a:pt x="18054" y="21600"/>
                  </a:cubicBezTo>
                  <a:cubicBezTo>
                    <a:pt x="18304" y="21600"/>
                    <a:pt x="18340" y="19265"/>
                    <a:pt x="18340" y="16930"/>
                  </a:cubicBezTo>
                  <a:cubicBezTo>
                    <a:pt x="18340" y="4086"/>
                    <a:pt x="18340" y="4086"/>
                    <a:pt x="18340" y="4086"/>
                  </a:cubicBezTo>
                  <a:cubicBezTo>
                    <a:pt x="18161" y="4086"/>
                    <a:pt x="18161" y="4086"/>
                    <a:pt x="18161" y="4086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25" y="4086"/>
                    <a:pt x="18090" y="3503"/>
                    <a:pt x="17982" y="3503"/>
                  </a:cubicBezTo>
                  <a:cubicBezTo>
                    <a:pt x="17875" y="3503"/>
                    <a:pt x="17803" y="4670"/>
                    <a:pt x="17803" y="8173"/>
                  </a:cubicBezTo>
                  <a:cubicBezTo>
                    <a:pt x="17803" y="13427"/>
                    <a:pt x="17803" y="13427"/>
                    <a:pt x="17803" y="13427"/>
                  </a:cubicBezTo>
                  <a:cubicBezTo>
                    <a:pt x="17803" y="15178"/>
                    <a:pt x="17839" y="17514"/>
                    <a:pt x="17982" y="17514"/>
                  </a:cubicBezTo>
                  <a:cubicBezTo>
                    <a:pt x="18090" y="17514"/>
                    <a:pt x="18125" y="16930"/>
                    <a:pt x="18161" y="15762"/>
                  </a:cubicBezTo>
                  <a:cubicBezTo>
                    <a:pt x="18161" y="15762"/>
                    <a:pt x="18161" y="15762"/>
                    <a:pt x="18161" y="15762"/>
                  </a:cubicBezTo>
                  <a:cubicBezTo>
                    <a:pt x="18161" y="17514"/>
                    <a:pt x="18161" y="17514"/>
                    <a:pt x="18161" y="17514"/>
                  </a:cubicBezTo>
                  <a:cubicBezTo>
                    <a:pt x="18161" y="18681"/>
                    <a:pt x="18161" y="19265"/>
                    <a:pt x="18090" y="19265"/>
                  </a:cubicBezTo>
                  <a:cubicBezTo>
                    <a:pt x="18054" y="19265"/>
                    <a:pt x="18018" y="19265"/>
                    <a:pt x="18018" y="19265"/>
                  </a:cubicBezTo>
                  <a:cubicBezTo>
                    <a:pt x="18018" y="19265"/>
                    <a:pt x="17982" y="19265"/>
                    <a:pt x="17982" y="18681"/>
                  </a:cubicBezTo>
                  <a:lnTo>
                    <a:pt x="17803" y="18681"/>
                  </a:lnTo>
                  <a:close/>
                  <a:moveTo>
                    <a:pt x="18161" y="8757"/>
                  </a:moveTo>
                  <a:cubicBezTo>
                    <a:pt x="18161" y="12843"/>
                    <a:pt x="18161" y="12843"/>
                    <a:pt x="18161" y="12843"/>
                  </a:cubicBezTo>
                  <a:cubicBezTo>
                    <a:pt x="18161" y="14595"/>
                    <a:pt x="18125" y="15178"/>
                    <a:pt x="18054" y="15178"/>
                  </a:cubicBezTo>
                  <a:cubicBezTo>
                    <a:pt x="18018" y="15178"/>
                    <a:pt x="17982" y="14011"/>
                    <a:pt x="17982" y="12843"/>
                  </a:cubicBezTo>
                  <a:cubicBezTo>
                    <a:pt x="17982" y="8757"/>
                    <a:pt x="17982" y="8757"/>
                    <a:pt x="17982" y="8757"/>
                  </a:cubicBezTo>
                  <a:cubicBezTo>
                    <a:pt x="17982" y="7589"/>
                    <a:pt x="17982" y="5838"/>
                    <a:pt x="18090" y="5838"/>
                  </a:cubicBezTo>
                  <a:cubicBezTo>
                    <a:pt x="18161" y="5838"/>
                    <a:pt x="18161" y="8173"/>
                    <a:pt x="18161" y="8757"/>
                  </a:cubicBezTo>
                  <a:moveTo>
                    <a:pt x="17301" y="4086"/>
                  </a:moveTo>
                  <a:cubicBezTo>
                    <a:pt x="17087" y="4086"/>
                    <a:pt x="17087" y="4086"/>
                    <a:pt x="17087" y="4086"/>
                  </a:cubicBezTo>
                  <a:cubicBezTo>
                    <a:pt x="17087" y="17514"/>
                    <a:pt x="17087" y="17514"/>
                    <a:pt x="17087" y="17514"/>
                  </a:cubicBezTo>
                  <a:cubicBezTo>
                    <a:pt x="17301" y="17514"/>
                    <a:pt x="17301" y="17514"/>
                    <a:pt x="17301" y="17514"/>
                  </a:cubicBezTo>
                  <a:cubicBezTo>
                    <a:pt x="17301" y="8757"/>
                    <a:pt x="17301" y="8757"/>
                    <a:pt x="17301" y="8757"/>
                  </a:cubicBezTo>
                  <a:cubicBezTo>
                    <a:pt x="17266" y="7589"/>
                    <a:pt x="17301" y="6422"/>
                    <a:pt x="17373" y="6422"/>
                  </a:cubicBezTo>
                  <a:cubicBezTo>
                    <a:pt x="17445" y="6422"/>
                    <a:pt x="17445" y="7005"/>
                    <a:pt x="17445" y="8757"/>
                  </a:cubicBezTo>
                  <a:cubicBezTo>
                    <a:pt x="17445" y="17514"/>
                    <a:pt x="17445" y="17514"/>
                    <a:pt x="17445" y="17514"/>
                  </a:cubicBezTo>
                  <a:cubicBezTo>
                    <a:pt x="17624" y="17514"/>
                    <a:pt x="17624" y="17514"/>
                    <a:pt x="17624" y="17514"/>
                  </a:cubicBezTo>
                  <a:cubicBezTo>
                    <a:pt x="17624" y="7005"/>
                    <a:pt x="17624" y="7005"/>
                    <a:pt x="17624" y="7005"/>
                  </a:cubicBezTo>
                  <a:cubicBezTo>
                    <a:pt x="17660" y="4670"/>
                    <a:pt x="17552" y="3503"/>
                    <a:pt x="17445" y="3503"/>
                  </a:cubicBezTo>
                  <a:cubicBezTo>
                    <a:pt x="17409" y="3503"/>
                    <a:pt x="17337" y="4086"/>
                    <a:pt x="17301" y="5254"/>
                  </a:cubicBezTo>
                  <a:cubicBezTo>
                    <a:pt x="17301" y="5254"/>
                    <a:pt x="17301" y="5254"/>
                    <a:pt x="17301" y="5254"/>
                  </a:cubicBezTo>
                  <a:lnTo>
                    <a:pt x="17301" y="4086"/>
                  </a:lnTo>
                  <a:close/>
                  <a:moveTo>
                    <a:pt x="16728" y="17514"/>
                  </a:moveTo>
                  <a:cubicBezTo>
                    <a:pt x="16907" y="17514"/>
                    <a:pt x="16907" y="17514"/>
                    <a:pt x="16907" y="17514"/>
                  </a:cubicBezTo>
                  <a:cubicBezTo>
                    <a:pt x="16907" y="4086"/>
                    <a:pt x="16907" y="4086"/>
                    <a:pt x="16907" y="4086"/>
                  </a:cubicBezTo>
                  <a:cubicBezTo>
                    <a:pt x="16728" y="4086"/>
                    <a:pt x="16728" y="4086"/>
                    <a:pt x="16728" y="4086"/>
                  </a:cubicBezTo>
                  <a:cubicBezTo>
                    <a:pt x="16728" y="12843"/>
                    <a:pt x="16728" y="12843"/>
                    <a:pt x="16728" y="12843"/>
                  </a:cubicBezTo>
                  <a:cubicBezTo>
                    <a:pt x="16728" y="13427"/>
                    <a:pt x="16728" y="15178"/>
                    <a:pt x="16657" y="15178"/>
                  </a:cubicBezTo>
                  <a:cubicBezTo>
                    <a:pt x="16621" y="15178"/>
                    <a:pt x="16585" y="15178"/>
                    <a:pt x="16585" y="14595"/>
                  </a:cubicBezTo>
                  <a:cubicBezTo>
                    <a:pt x="16549" y="14595"/>
                    <a:pt x="16549" y="13427"/>
                    <a:pt x="16549" y="12843"/>
                  </a:cubicBezTo>
                  <a:cubicBezTo>
                    <a:pt x="16549" y="4086"/>
                    <a:pt x="16549" y="4086"/>
                    <a:pt x="16549" y="4086"/>
                  </a:cubicBezTo>
                  <a:cubicBezTo>
                    <a:pt x="16370" y="4086"/>
                    <a:pt x="16370" y="4086"/>
                    <a:pt x="16370" y="4086"/>
                  </a:cubicBezTo>
                  <a:cubicBezTo>
                    <a:pt x="16370" y="14011"/>
                    <a:pt x="16370" y="14011"/>
                    <a:pt x="16370" y="14011"/>
                  </a:cubicBezTo>
                  <a:cubicBezTo>
                    <a:pt x="16370" y="16346"/>
                    <a:pt x="16406" y="17514"/>
                    <a:pt x="16549" y="17514"/>
                  </a:cubicBezTo>
                  <a:cubicBezTo>
                    <a:pt x="16657" y="17514"/>
                    <a:pt x="16693" y="16930"/>
                    <a:pt x="16728" y="15178"/>
                  </a:cubicBezTo>
                  <a:cubicBezTo>
                    <a:pt x="16728" y="15178"/>
                    <a:pt x="16728" y="15178"/>
                    <a:pt x="16728" y="15178"/>
                  </a:cubicBezTo>
                  <a:lnTo>
                    <a:pt x="16728" y="17514"/>
                  </a:lnTo>
                  <a:close/>
                  <a:moveTo>
                    <a:pt x="15654" y="11676"/>
                  </a:moveTo>
                  <a:cubicBezTo>
                    <a:pt x="15654" y="13427"/>
                    <a:pt x="15690" y="15178"/>
                    <a:pt x="15690" y="15762"/>
                  </a:cubicBezTo>
                  <a:cubicBezTo>
                    <a:pt x="15761" y="17514"/>
                    <a:pt x="15833" y="17514"/>
                    <a:pt x="15904" y="17514"/>
                  </a:cubicBezTo>
                  <a:cubicBezTo>
                    <a:pt x="16012" y="17514"/>
                    <a:pt x="16084" y="17514"/>
                    <a:pt x="16155" y="16346"/>
                  </a:cubicBezTo>
                  <a:cubicBezTo>
                    <a:pt x="16227" y="15178"/>
                    <a:pt x="16191" y="13427"/>
                    <a:pt x="16191" y="12259"/>
                  </a:cubicBezTo>
                  <a:cubicBezTo>
                    <a:pt x="16191" y="0"/>
                    <a:pt x="16191" y="0"/>
                    <a:pt x="16191" y="0"/>
                  </a:cubicBezTo>
                  <a:cubicBezTo>
                    <a:pt x="16012" y="0"/>
                    <a:pt x="16012" y="0"/>
                    <a:pt x="16012" y="0"/>
                  </a:cubicBezTo>
                  <a:cubicBezTo>
                    <a:pt x="16012" y="13427"/>
                    <a:pt x="16012" y="13427"/>
                    <a:pt x="16012" y="13427"/>
                  </a:cubicBezTo>
                  <a:cubicBezTo>
                    <a:pt x="16012" y="14011"/>
                    <a:pt x="16012" y="15178"/>
                    <a:pt x="15940" y="15178"/>
                  </a:cubicBezTo>
                  <a:cubicBezTo>
                    <a:pt x="15869" y="15178"/>
                    <a:pt x="15869" y="14595"/>
                    <a:pt x="15869" y="14011"/>
                  </a:cubicBezTo>
                  <a:cubicBezTo>
                    <a:pt x="15869" y="11676"/>
                    <a:pt x="15869" y="11676"/>
                    <a:pt x="15869" y="11676"/>
                  </a:cubicBezTo>
                  <a:lnTo>
                    <a:pt x="15654" y="11676"/>
                  </a:lnTo>
                  <a:close/>
                  <a:moveTo>
                    <a:pt x="15045" y="4086"/>
                  </a:moveTo>
                  <a:cubicBezTo>
                    <a:pt x="14866" y="4086"/>
                    <a:pt x="14866" y="4086"/>
                    <a:pt x="14866" y="4086"/>
                  </a:cubicBezTo>
                  <a:cubicBezTo>
                    <a:pt x="14866" y="17514"/>
                    <a:pt x="14866" y="17514"/>
                    <a:pt x="14866" y="17514"/>
                  </a:cubicBezTo>
                  <a:cubicBezTo>
                    <a:pt x="15045" y="17514"/>
                    <a:pt x="15045" y="17514"/>
                    <a:pt x="15045" y="17514"/>
                  </a:cubicBezTo>
                  <a:cubicBezTo>
                    <a:pt x="15045" y="8757"/>
                    <a:pt x="15045" y="8757"/>
                    <a:pt x="15045" y="8757"/>
                  </a:cubicBezTo>
                  <a:cubicBezTo>
                    <a:pt x="15045" y="7589"/>
                    <a:pt x="15081" y="6422"/>
                    <a:pt x="15152" y="6422"/>
                  </a:cubicBezTo>
                  <a:cubicBezTo>
                    <a:pt x="15224" y="6422"/>
                    <a:pt x="15224" y="7005"/>
                    <a:pt x="15224" y="8757"/>
                  </a:cubicBezTo>
                  <a:cubicBezTo>
                    <a:pt x="15224" y="17514"/>
                    <a:pt x="15224" y="17514"/>
                    <a:pt x="15224" y="17514"/>
                  </a:cubicBezTo>
                  <a:cubicBezTo>
                    <a:pt x="15403" y="17514"/>
                    <a:pt x="15403" y="17514"/>
                    <a:pt x="15403" y="17514"/>
                  </a:cubicBezTo>
                  <a:cubicBezTo>
                    <a:pt x="15403" y="7005"/>
                    <a:pt x="15403" y="7005"/>
                    <a:pt x="15403" y="7005"/>
                  </a:cubicBezTo>
                  <a:cubicBezTo>
                    <a:pt x="15403" y="4670"/>
                    <a:pt x="15331" y="3503"/>
                    <a:pt x="15224" y="3503"/>
                  </a:cubicBezTo>
                  <a:cubicBezTo>
                    <a:pt x="15188" y="3503"/>
                    <a:pt x="15116" y="4086"/>
                    <a:pt x="15045" y="5254"/>
                  </a:cubicBezTo>
                  <a:cubicBezTo>
                    <a:pt x="15045" y="5254"/>
                    <a:pt x="15045" y="5254"/>
                    <a:pt x="15045" y="5254"/>
                  </a:cubicBezTo>
                  <a:lnTo>
                    <a:pt x="15045" y="4086"/>
                  </a:lnTo>
                  <a:close/>
                  <a:moveTo>
                    <a:pt x="14328" y="8757"/>
                  </a:moveTo>
                  <a:cubicBezTo>
                    <a:pt x="14328" y="8173"/>
                    <a:pt x="14328" y="8173"/>
                    <a:pt x="14328" y="8173"/>
                  </a:cubicBezTo>
                  <a:cubicBezTo>
                    <a:pt x="14328" y="7005"/>
                    <a:pt x="14328" y="5838"/>
                    <a:pt x="14436" y="5838"/>
                  </a:cubicBezTo>
                  <a:cubicBezTo>
                    <a:pt x="14507" y="5838"/>
                    <a:pt x="14507" y="6422"/>
                    <a:pt x="14507" y="7589"/>
                  </a:cubicBezTo>
                  <a:cubicBezTo>
                    <a:pt x="14507" y="8757"/>
                    <a:pt x="14507" y="8757"/>
                    <a:pt x="14507" y="8757"/>
                  </a:cubicBezTo>
                  <a:lnTo>
                    <a:pt x="14328" y="8757"/>
                  </a:lnTo>
                  <a:close/>
                  <a:moveTo>
                    <a:pt x="14149" y="12259"/>
                  </a:moveTo>
                  <a:cubicBezTo>
                    <a:pt x="14149" y="15762"/>
                    <a:pt x="14221" y="17514"/>
                    <a:pt x="14436" y="17514"/>
                  </a:cubicBezTo>
                  <a:cubicBezTo>
                    <a:pt x="14615" y="17514"/>
                    <a:pt x="14722" y="15762"/>
                    <a:pt x="14687" y="12843"/>
                  </a:cubicBezTo>
                  <a:cubicBezTo>
                    <a:pt x="14507" y="12843"/>
                    <a:pt x="14507" y="12843"/>
                    <a:pt x="14507" y="12843"/>
                  </a:cubicBezTo>
                  <a:cubicBezTo>
                    <a:pt x="14507" y="14595"/>
                    <a:pt x="14507" y="15178"/>
                    <a:pt x="14436" y="15178"/>
                  </a:cubicBezTo>
                  <a:cubicBezTo>
                    <a:pt x="14364" y="15178"/>
                    <a:pt x="14328" y="15178"/>
                    <a:pt x="14328" y="13427"/>
                  </a:cubicBezTo>
                  <a:cubicBezTo>
                    <a:pt x="14328" y="11092"/>
                    <a:pt x="14328" y="11092"/>
                    <a:pt x="14328" y="11092"/>
                  </a:cubicBezTo>
                  <a:cubicBezTo>
                    <a:pt x="14687" y="11092"/>
                    <a:pt x="14687" y="11092"/>
                    <a:pt x="14687" y="11092"/>
                  </a:cubicBezTo>
                  <a:cubicBezTo>
                    <a:pt x="14687" y="9341"/>
                    <a:pt x="14687" y="9341"/>
                    <a:pt x="14687" y="9341"/>
                  </a:cubicBezTo>
                  <a:cubicBezTo>
                    <a:pt x="14687" y="5838"/>
                    <a:pt x="14687" y="3503"/>
                    <a:pt x="14400" y="3503"/>
                  </a:cubicBezTo>
                  <a:cubicBezTo>
                    <a:pt x="14221" y="3503"/>
                    <a:pt x="14149" y="5254"/>
                    <a:pt x="14149" y="8757"/>
                  </a:cubicBezTo>
                  <a:lnTo>
                    <a:pt x="14149" y="12259"/>
                  </a:lnTo>
                  <a:close/>
                  <a:moveTo>
                    <a:pt x="13612" y="17514"/>
                  </a:moveTo>
                  <a:cubicBezTo>
                    <a:pt x="13612" y="8757"/>
                    <a:pt x="13612" y="8757"/>
                    <a:pt x="13612" y="8757"/>
                  </a:cubicBezTo>
                  <a:cubicBezTo>
                    <a:pt x="13612" y="7005"/>
                    <a:pt x="13648" y="5838"/>
                    <a:pt x="13719" y="5838"/>
                  </a:cubicBezTo>
                  <a:cubicBezTo>
                    <a:pt x="13791" y="6422"/>
                    <a:pt x="13791" y="7005"/>
                    <a:pt x="13791" y="8173"/>
                  </a:cubicBezTo>
                  <a:cubicBezTo>
                    <a:pt x="13791" y="17514"/>
                    <a:pt x="13791" y="17514"/>
                    <a:pt x="13791" y="17514"/>
                  </a:cubicBezTo>
                  <a:cubicBezTo>
                    <a:pt x="13970" y="17514"/>
                    <a:pt x="13970" y="17514"/>
                    <a:pt x="13970" y="17514"/>
                  </a:cubicBezTo>
                  <a:cubicBezTo>
                    <a:pt x="13970" y="7005"/>
                    <a:pt x="13970" y="7005"/>
                    <a:pt x="13970" y="7005"/>
                  </a:cubicBezTo>
                  <a:cubicBezTo>
                    <a:pt x="13970" y="4670"/>
                    <a:pt x="13899" y="3503"/>
                    <a:pt x="13791" y="3503"/>
                  </a:cubicBezTo>
                  <a:cubicBezTo>
                    <a:pt x="13755" y="3503"/>
                    <a:pt x="13684" y="4086"/>
                    <a:pt x="13612" y="5254"/>
                  </a:cubicBezTo>
                  <a:cubicBezTo>
                    <a:pt x="13612" y="5254"/>
                    <a:pt x="13612" y="5254"/>
                    <a:pt x="13612" y="5254"/>
                  </a:cubicBezTo>
                  <a:cubicBezTo>
                    <a:pt x="13612" y="0"/>
                    <a:pt x="13612" y="0"/>
                    <a:pt x="13612" y="0"/>
                  </a:cubicBezTo>
                  <a:cubicBezTo>
                    <a:pt x="13433" y="0"/>
                    <a:pt x="13433" y="0"/>
                    <a:pt x="13433" y="0"/>
                  </a:cubicBezTo>
                  <a:cubicBezTo>
                    <a:pt x="13433" y="17514"/>
                    <a:pt x="13433" y="17514"/>
                    <a:pt x="13433" y="17514"/>
                  </a:cubicBezTo>
                  <a:lnTo>
                    <a:pt x="13612" y="17514"/>
                  </a:lnTo>
                  <a:close/>
                  <a:moveTo>
                    <a:pt x="13290" y="8757"/>
                  </a:moveTo>
                  <a:cubicBezTo>
                    <a:pt x="13290" y="7589"/>
                    <a:pt x="13290" y="7589"/>
                    <a:pt x="13290" y="7589"/>
                  </a:cubicBezTo>
                  <a:cubicBezTo>
                    <a:pt x="13290" y="5838"/>
                    <a:pt x="13218" y="3503"/>
                    <a:pt x="13039" y="3503"/>
                  </a:cubicBezTo>
                  <a:cubicBezTo>
                    <a:pt x="12896" y="3503"/>
                    <a:pt x="12788" y="4670"/>
                    <a:pt x="12788" y="8173"/>
                  </a:cubicBezTo>
                  <a:cubicBezTo>
                    <a:pt x="12788" y="12843"/>
                    <a:pt x="12788" y="12843"/>
                    <a:pt x="12788" y="12843"/>
                  </a:cubicBezTo>
                  <a:cubicBezTo>
                    <a:pt x="12788" y="16346"/>
                    <a:pt x="12860" y="17514"/>
                    <a:pt x="13039" y="17514"/>
                  </a:cubicBezTo>
                  <a:cubicBezTo>
                    <a:pt x="13218" y="17514"/>
                    <a:pt x="13290" y="16346"/>
                    <a:pt x="13290" y="13427"/>
                  </a:cubicBezTo>
                  <a:cubicBezTo>
                    <a:pt x="13290" y="12259"/>
                    <a:pt x="13290" y="12259"/>
                    <a:pt x="13290" y="12259"/>
                  </a:cubicBezTo>
                  <a:cubicBezTo>
                    <a:pt x="13110" y="12259"/>
                    <a:pt x="13110" y="12259"/>
                    <a:pt x="13110" y="12259"/>
                  </a:cubicBezTo>
                  <a:cubicBezTo>
                    <a:pt x="13110" y="13427"/>
                    <a:pt x="13110" y="13427"/>
                    <a:pt x="13110" y="13427"/>
                  </a:cubicBezTo>
                  <a:cubicBezTo>
                    <a:pt x="13110" y="14595"/>
                    <a:pt x="13110" y="15178"/>
                    <a:pt x="13039" y="15178"/>
                  </a:cubicBezTo>
                  <a:cubicBezTo>
                    <a:pt x="13003" y="15178"/>
                    <a:pt x="12967" y="14595"/>
                    <a:pt x="12967" y="12259"/>
                  </a:cubicBezTo>
                  <a:cubicBezTo>
                    <a:pt x="12967" y="8757"/>
                    <a:pt x="12967" y="8757"/>
                    <a:pt x="12967" y="8757"/>
                  </a:cubicBezTo>
                  <a:cubicBezTo>
                    <a:pt x="12967" y="7589"/>
                    <a:pt x="12967" y="5838"/>
                    <a:pt x="13039" y="5838"/>
                  </a:cubicBezTo>
                  <a:cubicBezTo>
                    <a:pt x="13075" y="5838"/>
                    <a:pt x="13110" y="6422"/>
                    <a:pt x="13110" y="7005"/>
                  </a:cubicBezTo>
                  <a:cubicBezTo>
                    <a:pt x="13110" y="8757"/>
                    <a:pt x="13110" y="8757"/>
                    <a:pt x="13110" y="8757"/>
                  </a:cubicBezTo>
                  <a:lnTo>
                    <a:pt x="13290" y="8757"/>
                  </a:lnTo>
                  <a:close/>
                  <a:moveTo>
                    <a:pt x="12107" y="12843"/>
                  </a:moveTo>
                  <a:cubicBezTo>
                    <a:pt x="12107" y="16930"/>
                    <a:pt x="12287" y="17514"/>
                    <a:pt x="12394" y="17514"/>
                  </a:cubicBezTo>
                  <a:cubicBezTo>
                    <a:pt x="12645" y="17514"/>
                    <a:pt x="12681" y="15178"/>
                    <a:pt x="12645" y="12843"/>
                  </a:cubicBezTo>
                  <a:cubicBezTo>
                    <a:pt x="12645" y="12259"/>
                    <a:pt x="12573" y="11092"/>
                    <a:pt x="12537" y="10508"/>
                  </a:cubicBezTo>
                  <a:cubicBezTo>
                    <a:pt x="12394" y="8757"/>
                    <a:pt x="12394" y="8757"/>
                    <a:pt x="12394" y="8757"/>
                  </a:cubicBezTo>
                  <a:cubicBezTo>
                    <a:pt x="12358" y="8173"/>
                    <a:pt x="12322" y="8173"/>
                    <a:pt x="12322" y="7005"/>
                  </a:cubicBezTo>
                  <a:cubicBezTo>
                    <a:pt x="12322" y="6422"/>
                    <a:pt x="12358" y="5838"/>
                    <a:pt x="12394" y="5838"/>
                  </a:cubicBezTo>
                  <a:cubicBezTo>
                    <a:pt x="12466" y="5838"/>
                    <a:pt x="12466" y="6422"/>
                    <a:pt x="12466" y="8173"/>
                  </a:cubicBezTo>
                  <a:cubicBezTo>
                    <a:pt x="12645" y="8173"/>
                    <a:pt x="12645" y="8173"/>
                    <a:pt x="12645" y="8173"/>
                  </a:cubicBezTo>
                  <a:cubicBezTo>
                    <a:pt x="12681" y="5254"/>
                    <a:pt x="12573" y="3503"/>
                    <a:pt x="12394" y="3503"/>
                  </a:cubicBezTo>
                  <a:cubicBezTo>
                    <a:pt x="12215" y="3503"/>
                    <a:pt x="12107" y="4670"/>
                    <a:pt x="12107" y="7005"/>
                  </a:cubicBezTo>
                  <a:cubicBezTo>
                    <a:pt x="12107" y="8757"/>
                    <a:pt x="12179" y="9924"/>
                    <a:pt x="12287" y="11092"/>
                  </a:cubicBezTo>
                  <a:cubicBezTo>
                    <a:pt x="12394" y="12259"/>
                    <a:pt x="12394" y="12259"/>
                    <a:pt x="12394" y="12259"/>
                  </a:cubicBezTo>
                  <a:cubicBezTo>
                    <a:pt x="12430" y="12843"/>
                    <a:pt x="12466" y="12843"/>
                    <a:pt x="12466" y="14011"/>
                  </a:cubicBezTo>
                  <a:cubicBezTo>
                    <a:pt x="12466" y="14595"/>
                    <a:pt x="12430" y="15178"/>
                    <a:pt x="12394" y="15178"/>
                  </a:cubicBezTo>
                  <a:cubicBezTo>
                    <a:pt x="12358" y="15178"/>
                    <a:pt x="12287" y="15178"/>
                    <a:pt x="12322" y="12843"/>
                  </a:cubicBezTo>
                  <a:lnTo>
                    <a:pt x="12107" y="12843"/>
                  </a:lnTo>
                  <a:close/>
                  <a:moveTo>
                    <a:pt x="11964" y="0"/>
                  </a:moveTo>
                  <a:cubicBezTo>
                    <a:pt x="11785" y="0"/>
                    <a:pt x="11785" y="0"/>
                    <a:pt x="11785" y="0"/>
                  </a:cubicBezTo>
                  <a:cubicBezTo>
                    <a:pt x="11785" y="2335"/>
                    <a:pt x="11785" y="2335"/>
                    <a:pt x="11785" y="2335"/>
                  </a:cubicBezTo>
                  <a:cubicBezTo>
                    <a:pt x="11964" y="2335"/>
                    <a:pt x="11964" y="2335"/>
                    <a:pt x="11964" y="2335"/>
                  </a:cubicBezTo>
                  <a:lnTo>
                    <a:pt x="11964" y="0"/>
                  </a:lnTo>
                  <a:close/>
                  <a:moveTo>
                    <a:pt x="11964" y="4086"/>
                  </a:moveTo>
                  <a:cubicBezTo>
                    <a:pt x="11785" y="4086"/>
                    <a:pt x="11785" y="4086"/>
                    <a:pt x="11785" y="4086"/>
                  </a:cubicBezTo>
                  <a:cubicBezTo>
                    <a:pt x="11785" y="17514"/>
                    <a:pt x="11785" y="17514"/>
                    <a:pt x="11785" y="17514"/>
                  </a:cubicBezTo>
                  <a:cubicBezTo>
                    <a:pt x="11964" y="17514"/>
                    <a:pt x="11964" y="17514"/>
                    <a:pt x="11964" y="17514"/>
                  </a:cubicBezTo>
                  <a:lnTo>
                    <a:pt x="11964" y="4086"/>
                  </a:lnTo>
                  <a:close/>
                  <a:moveTo>
                    <a:pt x="11570" y="0"/>
                  </a:moveTo>
                  <a:cubicBezTo>
                    <a:pt x="11391" y="0"/>
                    <a:pt x="11391" y="0"/>
                    <a:pt x="11391" y="0"/>
                  </a:cubicBezTo>
                  <a:cubicBezTo>
                    <a:pt x="11391" y="17514"/>
                    <a:pt x="11391" y="17514"/>
                    <a:pt x="11391" y="17514"/>
                  </a:cubicBezTo>
                  <a:cubicBezTo>
                    <a:pt x="11570" y="17514"/>
                    <a:pt x="11570" y="17514"/>
                    <a:pt x="11570" y="17514"/>
                  </a:cubicBezTo>
                  <a:lnTo>
                    <a:pt x="11570" y="0"/>
                  </a:lnTo>
                  <a:close/>
                  <a:moveTo>
                    <a:pt x="10925" y="17514"/>
                  </a:moveTo>
                  <a:cubicBezTo>
                    <a:pt x="11176" y="17514"/>
                    <a:pt x="11212" y="15762"/>
                    <a:pt x="11212" y="11092"/>
                  </a:cubicBezTo>
                  <a:cubicBezTo>
                    <a:pt x="11212" y="6422"/>
                    <a:pt x="11212" y="3503"/>
                    <a:pt x="10925" y="3503"/>
                  </a:cubicBezTo>
                  <a:cubicBezTo>
                    <a:pt x="10639" y="3503"/>
                    <a:pt x="10639" y="6422"/>
                    <a:pt x="10639" y="11092"/>
                  </a:cubicBezTo>
                  <a:cubicBezTo>
                    <a:pt x="10639" y="15762"/>
                    <a:pt x="10675" y="17514"/>
                    <a:pt x="10925" y="17514"/>
                  </a:cubicBezTo>
                  <a:moveTo>
                    <a:pt x="10818" y="8757"/>
                  </a:moveTo>
                  <a:cubicBezTo>
                    <a:pt x="10818" y="7589"/>
                    <a:pt x="10818" y="5838"/>
                    <a:pt x="10925" y="5838"/>
                  </a:cubicBezTo>
                  <a:cubicBezTo>
                    <a:pt x="11033" y="5838"/>
                    <a:pt x="11033" y="7589"/>
                    <a:pt x="11033" y="8757"/>
                  </a:cubicBezTo>
                  <a:cubicBezTo>
                    <a:pt x="11033" y="12843"/>
                    <a:pt x="11033" y="12843"/>
                    <a:pt x="11033" y="12843"/>
                  </a:cubicBezTo>
                  <a:cubicBezTo>
                    <a:pt x="11033" y="14595"/>
                    <a:pt x="10997" y="15178"/>
                    <a:pt x="10925" y="15178"/>
                  </a:cubicBezTo>
                  <a:cubicBezTo>
                    <a:pt x="10854" y="15178"/>
                    <a:pt x="10818" y="14595"/>
                    <a:pt x="10818" y="12843"/>
                  </a:cubicBezTo>
                  <a:lnTo>
                    <a:pt x="10818" y="8757"/>
                  </a:lnTo>
                  <a:close/>
                  <a:moveTo>
                    <a:pt x="10137" y="17514"/>
                  </a:moveTo>
                  <a:cubicBezTo>
                    <a:pt x="10137" y="8757"/>
                    <a:pt x="10137" y="8757"/>
                    <a:pt x="10137" y="8757"/>
                  </a:cubicBezTo>
                  <a:cubicBezTo>
                    <a:pt x="10137" y="7005"/>
                    <a:pt x="10137" y="5838"/>
                    <a:pt x="10209" y="5838"/>
                  </a:cubicBezTo>
                  <a:cubicBezTo>
                    <a:pt x="10281" y="6422"/>
                    <a:pt x="10281" y="7005"/>
                    <a:pt x="10281" y="8173"/>
                  </a:cubicBezTo>
                  <a:cubicBezTo>
                    <a:pt x="10281" y="17514"/>
                    <a:pt x="10281" y="17514"/>
                    <a:pt x="10281" y="17514"/>
                  </a:cubicBezTo>
                  <a:cubicBezTo>
                    <a:pt x="10496" y="17514"/>
                    <a:pt x="10496" y="17514"/>
                    <a:pt x="10496" y="17514"/>
                  </a:cubicBezTo>
                  <a:cubicBezTo>
                    <a:pt x="10496" y="7005"/>
                    <a:pt x="10496" y="7005"/>
                    <a:pt x="10496" y="7005"/>
                  </a:cubicBezTo>
                  <a:cubicBezTo>
                    <a:pt x="10496" y="4670"/>
                    <a:pt x="10388" y="3503"/>
                    <a:pt x="10281" y="3503"/>
                  </a:cubicBezTo>
                  <a:cubicBezTo>
                    <a:pt x="10245" y="3503"/>
                    <a:pt x="10173" y="4086"/>
                    <a:pt x="10137" y="5254"/>
                  </a:cubicBezTo>
                  <a:cubicBezTo>
                    <a:pt x="10137" y="5254"/>
                    <a:pt x="10137" y="5254"/>
                    <a:pt x="10137" y="5254"/>
                  </a:cubicBezTo>
                  <a:cubicBezTo>
                    <a:pt x="10137" y="0"/>
                    <a:pt x="10137" y="0"/>
                    <a:pt x="10137" y="0"/>
                  </a:cubicBezTo>
                  <a:cubicBezTo>
                    <a:pt x="9922" y="0"/>
                    <a:pt x="9922" y="0"/>
                    <a:pt x="9922" y="0"/>
                  </a:cubicBezTo>
                  <a:cubicBezTo>
                    <a:pt x="9922" y="17514"/>
                    <a:pt x="9922" y="17514"/>
                    <a:pt x="9922" y="17514"/>
                  </a:cubicBezTo>
                  <a:lnTo>
                    <a:pt x="10137" y="17514"/>
                  </a:lnTo>
                  <a:close/>
                  <a:moveTo>
                    <a:pt x="9779" y="15178"/>
                  </a:moveTo>
                  <a:cubicBezTo>
                    <a:pt x="9743" y="15178"/>
                    <a:pt x="9707" y="15178"/>
                    <a:pt x="9707" y="14595"/>
                  </a:cubicBezTo>
                  <a:cubicBezTo>
                    <a:pt x="9707" y="6422"/>
                    <a:pt x="9707" y="6422"/>
                    <a:pt x="9707" y="6422"/>
                  </a:cubicBezTo>
                  <a:cubicBezTo>
                    <a:pt x="9779" y="6422"/>
                    <a:pt x="9779" y="6422"/>
                    <a:pt x="9779" y="6422"/>
                  </a:cubicBezTo>
                  <a:cubicBezTo>
                    <a:pt x="9779" y="4086"/>
                    <a:pt x="9779" y="4086"/>
                    <a:pt x="9779" y="4086"/>
                  </a:cubicBezTo>
                  <a:cubicBezTo>
                    <a:pt x="9707" y="4086"/>
                    <a:pt x="9707" y="4086"/>
                    <a:pt x="9707" y="4086"/>
                  </a:cubicBezTo>
                  <a:cubicBezTo>
                    <a:pt x="9707" y="584"/>
                    <a:pt x="9707" y="584"/>
                    <a:pt x="9707" y="584"/>
                  </a:cubicBezTo>
                  <a:cubicBezTo>
                    <a:pt x="9528" y="584"/>
                    <a:pt x="9528" y="584"/>
                    <a:pt x="9528" y="584"/>
                  </a:cubicBezTo>
                  <a:cubicBezTo>
                    <a:pt x="9528" y="4086"/>
                    <a:pt x="9528" y="4086"/>
                    <a:pt x="9528" y="4086"/>
                  </a:cubicBezTo>
                  <a:cubicBezTo>
                    <a:pt x="9457" y="4086"/>
                    <a:pt x="9457" y="4086"/>
                    <a:pt x="9457" y="4086"/>
                  </a:cubicBezTo>
                  <a:cubicBezTo>
                    <a:pt x="9457" y="6422"/>
                    <a:pt x="9457" y="6422"/>
                    <a:pt x="9457" y="6422"/>
                  </a:cubicBezTo>
                  <a:cubicBezTo>
                    <a:pt x="9528" y="6422"/>
                    <a:pt x="9528" y="6422"/>
                    <a:pt x="9528" y="6422"/>
                  </a:cubicBezTo>
                  <a:cubicBezTo>
                    <a:pt x="9528" y="15178"/>
                    <a:pt x="9528" y="15178"/>
                    <a:pt x="9528" y="15178"/>
                  </a:cubicBezTo>
                  <a:cubicBezTo>
                    <a:pt x="9528" y="17514"/>
                    <a:pt x="9672" y="17514"/>
                    <a:pt x="9779" y="17514"/>
                  </a:cubicBezTo>
                  <a:lnTo>
                    <a:pt x="9779" y="15178"/>
                  </a:lnTo>
                  <a:close/>
                  <a:moveTo>
                    <a:pt x="9134" y="11676"/>
                  </a:moveTo>
                  <a:cubicBezTo>
                    <a:pt x="9134" y="12843"/>
                    <a:pt x="9134" y="15178"/>
                    <a:pt x="9027" y="15178"/>
                  </a:cubicBezTo>
                  <a:cubicBezTo>
                    <a:pt x="8955" y="15178"/>
                    <a:pt x="8955" y="14595"/>
                    <a:pt x="8955" y="13427"/>
                  </a:cubicBezTo>
                  <a:cubicBezTo>
                    <a:pt x="8955" y="12843"/>
                    <a:pt x="8955" y="12259"/>
                    <a:pt x="8991" y="12259"/>
                  </a:cubicBezTo>
                  <a:cubicBezTo>
                    <a:pt x="9027" y="11092"/>
                    <a:pt x="9099" y="11092"/>
                    <a:pt x="9134" y="10508"/>
                  </a:cubicBezTo>
                  <a:lnTo>
                    <a:pt x="9134" y="11676"/>
                  </a:lnTo>
                  <a:close/>
                  <a:moveTo>
                    <a:pt x="9349" y="17514"/>
                  </a:moveTo>
                  <a:cubicBezTo>
                    <a:pt x="9313" y="16930"/>
                    <a:pt x="9313" y="16346"/>
                    <a:pt x="9313" y="15178"/>
                  </a:cubicBezTo>
                  <a:cubicBezTo>
                    <a:pt x="9313" y="7589"/>
                    <a:pt x="9313" y="7589"/>
                    <a:pt x="9313" y="7589"/>
                  </a:cubicBezTo>
                  <a:cubicBezTo>
                    <a:pt x="9313" y="5838"/>
                    <a:pt x="9313" y="3503"/>
                    <a:pt x="9063" y="3503"/>
                  </a:cubicBezTo>
                  <a:cubicBezTo>
                    <a:pt x="8812" y="3503"/>
                    <a:pt x="8776" y="5254"/>
                    <a:pt x="8776" y="8173"/>
                  </a:cubicBezTo>
                  <a:cubicBezTo>
                    <a:pt x="8955" y="8173"/>
                    <a:pt x="8955" y="8173"/>
                    <a:pt x="8955" y="8173"/>
                  </a:cubicBezTo>
                  <a:cubicBezTo>
                    <a:pt x="8955" y="7005"/>
                    <a:pt x="8955" y="5838"/>
                    <a:pt x="9063" y="5838"/>
                  </a:cubicBezTo>
                  <a:cubicBezTo>
                    <a:pt x="9099" y="5838"/>
                    <a:pt x="9134" y="6422"/>
                    <a:pt x="9134" y="7005"/>
                  </a:cubicBezTo>
                  <a:cubicBezTo>
                    <a:pt x="9134" y="7589"/>
                    <a:pt x="9134" y="8173"/>
                    <a:pt x="9027" y="8757"/>
                  </a:cubicBezTo>
                  <a:cubicBezTo>
                    <a:pt x="8884" y="9924"/>
                    <a:pt x="8776" y="10508"/>
                    <a:pt x="8776" y="13427"/>
                  </a:cubicBezTo>
                  <a:cubicBezTo>
                    <a:pt x="8776" y="16346"/>
                    <a:pt x="8848" y="17514"/>
                    <a:pt x="8991" y="17514"/>
                  </a:cubicBezTo>
                  <a:cubicBezTo>
                    <a:pt x="9063" y="17514"/>
                    <a:pt x="9099" y="16930"/>
                    <a:pt x="9134" y="15762"/>
                  </a:cubicBezTo>
                  <a:cubicBezTo>
                    <a:pt x="9134" y="15762"/>
                    <a:pt x="9134" y="15762"/>
                    <a:pt x="9134" y="15762"/>
                  </a:cubicBezTo>
                  <a:cubicBezTo>
                    <a:pt x="9134" y="16346"/>
                    <a:pt x="9134" y="16930"/>
                    <a:pt x="9170" y="17514"/>
                  </a:cubicBezTo>
                  <a:lnTo>
                    <a:pt x="9349" y="17514"/>
                  </a:lnTo>
                  <a:close/>
                  <a:moveTo>
                    <a:pt x="8239" y="17514"/>
                  </a:moveTo>
                  <a:cubicBezTo>
                    <a:pt x="8239" y="12259"/>
                    <a:pt x="8239" y="12259"/>
                    <a:pt x="8239" y="12259"/>
                  </a:cubicBezTo>
                  <a:cubicBezTo>
                    <a:pt x="8310" y="10508"/>
                    <a:pt x="8310" y="10508"/>
                    <a:pt x="8310" y="10508"/>
                  </a:cubicBezTo>
                  <a:cubicBezTo>
                    <a:pt x="8490" y="17514"/>
                    <a:pt x="8490" y="17514"/>
                    <a:pt x="8490" y="17514"/>
                  </a:cubicBezTo>
                  <a:cubicBezTo>
                    <a:pt x="8704" y="17514"/>
                    <a:pt x="8704" y="17514"/>
                    <a:pt x="8704" y="17514"/>
                  </a:cubicBezTo>
                  <a:cubicBezTo>
                    <a:pt x="8454" y="7005"/>
                    <a:pt x="8454" y="7005"/>
                    <a:pt x="8454" y="7005"/>
                  </a:cubicBezTo>
                  <a:cubicBezTo>
                    <a:pt x="8704" y="0"/>
                    <a:pt x="8704" y="0"/>
                    <a:pt x="8704" y="0"/>
                  </a:cubicBezTo>
                  <a:cubicBezTo>
                    <a:pt x="8490" y="0"/>
                    <a:pt x="8490" y="0"/>
                    <a:pt x="8490" y="0"/>
                  </a:cubicBezTo>
                  <a:cubicBezTo>
                    <a:pt x="8382" y="3503"/>
                    <a:pt x="8382" y="3503"/>
                    <a:pt x="8382" y="3503"/>
                  </a:cubicBezTo>
                  <a:cubicBezTo>
                    <a:pt x="8310" y="4670"/>
                    <a:pt x="8275" y="6422"/>
                    <a:pt x="8239" y="7589"/>
                  </a:cubicBezTo>
                  <a:cubicBezTo>
                    <a:pt x="8239" y="7589"/>
                    <a:pt x="8239" y="7589"/>
                    <a:pt x="8239" y="7589"/>
                  </a:cubicBezTo>
                  <a:cubicBezTo>
                    <a:pt x="8239" y="0"/>
                    <a:pt x="8239" y="0"/>
                    <a:pt x="8239" y="0"/>
                  </a:cubicBezTo>
                  <a:cubicBezTo>
                    <a:pt x="8024" y="0"/>
                    <a:pt x="8024" y="0"/>
                    <a:pt x="8024" y="0"/>
                  </a:cubicBezTo>
                  <a:cubicBezTo>
                    <a:pt x="8024" y="17514"/>
                    <a:pt x="8024" y="17514"/>
                    <a:pt x="8024" y="17514"/>
                  </a:cubicBezTo>
                  <a:lnTo>
                    <a:pt x="8239" y="17514"/>
                  </a:lnTo>
                  <a:close/>
                  <a:moveTo>
                    <a:pt x="7379" y="4086"/>
                  </a:moveTo>
                  <a:cubicBezTo>
                    <a:pt x="7200" y="4086"/>
                    <a:pt x="7200" y="4086"/>
                    <a:pt x="7200" y="4086"/>
                  </a:cubicBezTo>
                  <a:cubicBezTo>
                    <a:pt x="7200" y="17514"/>
                    <a:pt x="7200" y="17514"/>
                    <a:pt x="7200" y="17514"/>
                  </a:cubicBezTo>
                  <a:cubicBezTo>
                    <a:pt x="7379" y="17514"/>
                    <a:pt x="7379" y="17514"/>
                    <a:pt x="7379" y="17514"/>
                  </a:cubicBezTo>
                  <a:cubicBezTo>
                    <a:pt x="7379" y="9924"/>
                    <a:pt x="7379" y="9924"/>
                    <a:pt x="7379" y="9924"/>
                  </a:cubicBezTo>
                  <a:cubicBezTo>
                    <a:pt x="7379" y="7589"/>
                    <a:pt x="7487" y="7005"/>
                    <a:pt x="7558" y="7589"/>
                  </a:cubicBezTo>
                  <a:cubicBezTo>
                    <a:pt x="7558" y="4086"/>
                    <a:pt x="7558" y="4086"/>
                    <a:pt x="7558" y="4086"/>
                  </a:cubicBezTo>
                  <a:cubicBezTo>
                    <a:pt x="7558" y="4086"/>
                    <a:pt x="7522" y="4086"/>
                    <a:pt x="7451" y="4670"/>
                  </a:cubicBezTo>
                  <a:cubicBezTo>
                    <a:pt x="7415" y="4670"/>
                    <a:pt x="7415" y="5254"/>
                    <a:pt x="7379" y="6422"/>
                  </a:cubicBezTo>
                  <a:cubicBezTo>
                    <a:pt x="7379" y="6422"/>
                    <a:pt x="7379" y="6422"/>
                    <a:pt x="7379" y="6422"/>
                  </a:cubicBezTo>
                  <a:lnTo>
                    <a:pt x="7379" y="4086"/>
                  </a:lnTo>
                  <a:close/>
                  <a:moveTo>
                    <a:pt x="6663" y="8757"/>
                  </a:moveTo>
                  <a:cubicBezTo>
                    <a:pt x="6663" y="8173"/>
                    <a:pt x="6663" y="8173"/>
                    <a:pt x="6663" y="8173"/>
                  </a:cubicBezTo>
                  <a:cubicBezTo>
                    <a:pt x="6663" y="7005"/>
                    <a:pt x="6663" y="5838"/>
                    <a:pt x="6734" y="5838"/>
                  </a:cubicBezTo>
                  <a:cubicBezTo>
                    <a:pt x="6842" y="5838"/>
                    <a:pt x="6842" y="6422"/>
                    <a:pt x="6842" y="7589"/>
                  </a:cubicBezTo>
                  <a:cubicBezTo>
                    <a:pt x="6842" y="8757"/>
                    <a:pt x="6842" y="8757"/>
                    <a:pt x="6842" y="8757"/>
                  </a:cubicBezTo>
                  <a:lnTo>
                    <a:pt x="6663" y="8757"/>
                  </a:lnTo>
                  <a:close/>
                  <a:moveTo>
                    <a:pt x="6484" y="12259"/>
                  </a:moveTo>
                  <a:cubicBezTo>
                    <a:pt x="6484" y="15762"/>
                    <a:pt x="6555" y="17514"/>
                    <a:pt x="6770" y="17514"/>
                  </a:cubicBezTo>
                  <a:cubicBezTo>
                    <a:pt x="6949" y="17514"/>
                    <a:pt x="7021" y="15762"/>
                    <a:pt x="7021" y="12843"/>
                  </a:cubicBezTo>
                  <a:cubicBezTo>
                    <a:pt x="6842" y="12843"/>
                    <a:pt x="6842" y="12843"/>
                    <a:pt x="6842" y="12843"/>
                  </a:cubicBezTo>
                  <a:cubicBezTo>
                    <a:pt x="6842" y="14595"/>
                    <a:pt x="6842" y="15178"/>
                    <a:pt x="6770" y="15178"/>
                  </a:cubicBezTo>
                  <a:cubicBezTo>
                    <a:pt x="6699" y="15178"/>
                    <a:pt x="6663" y="15178"/>
                    <a:pt x="6663" y="13427"/>
                  </a:cubicBezTo>
                  <a:cubicBezTo>
                    <a:pt x="6663" y="11092"/>
                    <a:pt x="6663" y="11092"/>
                    <a:pt x="6663" y="11092"/>
                  </a:cubicBezTo>
                  <a:cubicBezTo>
                    <a:pt x="7021" y="11092"/>
                    <a:pt x="7021" y="11092"/>
                    <a:pt x="7021" y="11092"/>
                  </a:cubicBezTo>
                  <a:cubicBezTo>
                    <a:pt x="7021" y="9341"/>
                    <a:pt x="7021" y="9341"/>
                    <a:pt x="7021" y="9341"/>
                  </a:cubicBezTo>
                  <a:cubicBezTo>
                    <a:pt x="7021" y="5838"/>
                    <a:pt x="7021" y="3503"/>
                    <a:pt x="6734" y="3503"/>
                  </a:cubicBezTo>
                  <a:cubicBezTo>
                    <a:pt x="6555" y="3503"/>
                    <a:pt x="6484" y="5254"/>
                    <a:pt x="6484" y="8757"/>
                  </a:cubicBezTo>
                  <a:lnTo>
                    <a:pt x="6484" y="12259"/>
                  </a:lnTo>
                  <a:close/>
                  <a:moveTo>
                    <a:pt x="6125" y="17514"/>
                  </a:moveTo>
                  <a:cubicBezTo>
                    <a:pt x="6304" y="17514"/>
                    <a:pt x="6304" y="17514"/>
                    <a:pt x="6304" y="17514"/>
                  </a:cubicBezTo>
                  <a:cubicBezTo>
                    <a:pt x="6304" y="0"/>
                    <a:pt x="6304" y="0"/>
                    <a:pt x="6304" y="0"/>
                  </a:cubicBezTo>
                  <a:cubicBezTo>
                    <a:pt x="6125" y="0"/>
                    <a:pt x="6125" y="0"/>
                    <a:pt x="6125" y="0"/>
                  </a:cubicBezTo>
                  <a:cubicBezTo>
                    <a:pt x="6125" y="4086"/>
                    <a:pt x="6125" y="4086"/>
                    <a:pt x="6125" y="4086"/>
                  </a:cubicBezTo>
                  <a:cubicBezTo>
                    <a:pt x="6125" y="4670"/>
                    <a:pt x="6125" y="5254"/>
                    <a:pt x="6125" y="5254"/>
                  </a:cubicBezTo>
                  <a:cubicBezTo>
                    <a:pt x="6125" y="5254"/>
                    <a:pt x="6125" y="5254"/>
                    <a:pt x="6125" y="5254"/>
                  </a:cubicBezTo>
                  <a:cubicBezTo>
                    <a:pt x="6090" y="4086"/>
                    <a:pt x="6018" y="3503"/>
                    <a:pt x="5946" y="3503"/>
                  </a:cubicBezTo>
                  <a:cubicBezTo>
                    <a:pt x="5839" y="3503"/>
                    <a:pt x="5767" y="4670"/>
                    <a:pt x="5767" y="8173"/>
                  </a:cubicBezTo>
                  <a:cubicBezTo>
                    <a:pt x="5767" y="13427"/>
                    <a:pt x="5767" y="13427"/>
                    <a:pt x="5767" y="13427"/>
                  </a:cubicBezTo>
                  <a:cubicBezTo>
                    <a:pt x="5767" y="15178"/>
                    <a:pt x="5803" y="17514"/>
                    <a:pt x="5946" y="17514"/>
                  </a:cubicBezTo>
                  <a:cubicBezTo>
                    <a:pt x="6018" y="17514"/>
                    <a:pt x="6090" y="16930"/>
                    <a:pt x="6125" y="15762"/>
                  </a:cubicBezTo>
                  <a:cubicBezTo>
                    <a:pt x="6125" y="15762"/>
                    <a:pt x="6125" y="15762"/>
                    <a:pt x="6125" y="15762"/>
                  </a:cubicBezTo>
                  <a:lnTo>
                    <a:pt x="6125" y="17514"/>
                  </a:lnTo>
                  <a:close/>
                  <a:moveTo>
                    <a:pt x="6125" y="12843"/>
                  </a:moveTo>
                  <a:cubicBezTo>
                    <a:pt x="6125" y="14595"/>
                    <a:pt x="6090" y="15178"/>
                    <a:pt x="6018" y="15178"/>
                  </a:cubicBezTo>
                  <a:cubicBezTo>
                    <a:pt x="5982" y="15178"/>
                    <a:pt x="5946" y="14011"/>
                    <a:pt x="5946" y="12843"/>
                  </a:cubicBezTo>
                  <a:cubicBezTo>
                    <a:pt x="5946" y="8757"/>
                    <a:pt x="5946" y="8757"/>
                    <a:pt x="5946" y="8757"/>
                  </a:cubicBezTo>
                  <a:cubicBezTo>
                    <a:pt x="5946" y="7589"/>
                    <a:pt x="5946" y="5838"/>
                    <a:pt x="6018" y="5838"/>
                  </a:cubicBezTo>
                  <a:cubicBezTo>
                    <a:pt x="6125" y="5838"/>
                    <a:pt x="6125" y="8173"/>
                    <a:pt x="6125" y="8757"/>
                  </a:cubicBezTo>
                  <a:lnTo>
                    <a:pt x="6125" y="12843"/>
                  </a:lnTo>
                  <a:close/>
                  <a:moveTo>
                    <a:pt x="5015" y="17514"/>
                  </a:moveTo>
                  <a:cubicBezTo>
                    <a:pt x="5015" y="13427"/>
                    <a:pt x="5015" y="13427"/>
                    <a:pt x="5015" y="13427"/>
                  </a:cubicBezTo>
                  <a:cubicBezTo>
                    <a:pt x="5087" y="11676"/>
                    <a:pt x="5087" y="11676"/>
                    <a:pt x="5087" y="11676"/>
                  </a:cubicBezTo>
                  <a:cubicBezTo>
                    <a:pt x="5194" y="17514"/>
                    <a:pt x="5194" y="17514"/>
                    <a:pt x="5194" y="17514"/>
                  </a:cubicBezTo>
                  <a:cubicBezTo>
                    <a:pt x="5409" y="17514"/>
                    <a:pt x="5409" y="17514"/>
                    <a:pt x="5409" y="17514"/>
                  </a:cubicBezTo>
                  <a:cubicBezTo>
                    <a:pt x="5194" y="9341"/>
                    <a:pt x="5194" y="9341"/>
                    <a:pt x="5194" y="9341"/>
                  </a:cubicBezTo>
                  <a:cubicBezTo>
                    <a:pt x="5409" y="4086"/>
                    <a:pt x="5409" y="4086"/>
                    <a:pt x="5409" y="4086"/>
                  </a:cubicBezTo>
                  <a:cubicBezTo>
                    <a:pt x="5194" y="4086"/>
                    <a:pt x="5194" y="4086"/>
                    <a:pt x="5194" y="4086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8757"/>
                    <a:pt x="5015" y="8173"/>
                    <a:pt x="5015" y="7589"/>
                  </a:cubicBezTo>
                  <a:cubicBezTo>
                    <a:pt x="5015" y="0"/>
                    <a:pt x="5015" y="0"/>
                    <a:pt x="5015" y="0"/>
                  </a:cubicBezTo>
                  <a:cubicBezTo>
                    <a:pt x="4836" y="0"/>
                    <a:pt x="4836" y="0"/>
                    <a:pt x="4836" y="0"/>
                  </a:cubicBezTo>
                  <a:cubicBezTo>
                    <a:pt x="4836" y="17514"/>
                    <a:pt x="4836" y="17514"/>
                    <a:pt x="4836" y="17514"/>
                  </a:cubicBezTo>
                  <a:lnTo>
                    <a:pt x="5015" y="17514"/>
                  </a:lnTo>
                  <a:close/>
                  <a:moveTo>
                    <a:pt x="4549" y="4086"/>
                  </a:moveTo>
                  <a:cubicBezTo>
                    <a:pt x="4370" y="4086"/>
                    <a:pt x="4370" y="4086"/>
                    <a:pt x="4370" y="4086"/>
                  </a:cubicBezTo>
                  <a:cubicBezTo>
                    <a:pt x="4370" y="17514"/>
                    <a:pt x="4370" y="17514"/>
                    <a:pt x="4370" y="17514"/>
                  </a:cubicBezTo>
                  <a:cubicBezTo>
                    <a:pt x="4585" y="17514"/>
                    <a:pt x="4585" y="17514"/>
                    <a:pt x="4585" y="17514"/>
                  </a:cubicBezTo>
                  <a:cubicBezTo>
                    <a:pt x="4585" y="9924"/>
                    <a:pt x="4585" y="9924"/>
                    <a:pt x="4585" y="9924"/>
                  </a:cubicBezTo>
                  <a:cubicBezTo>
                    <a:pt x="4585" y="7589"/>
                    <a:pt x="4657" y="7005"/>
                    <a:pt x="4764" y="7589"/>
                  </a:cubicBezTo>
                  <a:cubicBezTo>
                    <a:pt x="4764" y="4086"/>
                    <a:pt x="4764" y="4086"/>
                    <a:pt x="4764" y="4086"/>
                  </a:cubicBezTo>
                  <a:cubicBezTo>
                    <a:pt x="4728" y="4086"/>
                    <a:pt x="4693" y="4086"/>
                    <a:pt x="4621" y="4670"/>
                  </a:cubicBezTo>
                  <a:cubicBezTo>
                    <a:pt x="4621" y="4670"/>
                    <a:pt x="4585" y="5254"/>
                    <a:pt x="4549" y="6422"/>
                  </a:cubicBezTo>
                  <a:cubicBezTo>
                    <a:pt x="4549" y="6422"/>
                    <a:pt x="4549" y="6422"/>
                    <a:pt x="4549" y="6422"/>
                  </a:cubicBezTo>
                  <a:lnTo>
                    <a:pt x="4549" y="4086"/>
                  </a:lnTo>
                  <a:close/>
                  <a:moveTo>
                    <a:pt x="3833" y="8757"/>
                  </a:moveTo>
                  <a:cubicBezTo>
                    <a:pt x="3833" y="8173"/>
                    <a:pt x="3833" y="8173"/>
                    <a:pt x="3833" y="8173"/>
                  </a:cubicBezTo>
                  <a:cubicBezTo>
                    <a:pt x="3833" y="7005"/>
                    <a:pt x="3833" y="5838"/>
                    <a:pt x="3940" y="5838"/>
                  </a:cubicBezTo>
                  <a:cubicBezTo>
                    <a:pt x="4012" y="5838"/>
                    <a:pt x="4012" y="6422"/>
                    <a:pt x="4048" y="7589"/>
                  </a:cubicBezTo>
                  <a:cubicBezTo>
                    <a:pt x="4048" y="8757"/>
                    <a:pt x="4048" y="8757"/>
                    <a:pt x="4048" y="8757"/>
                  </a:cubicBezTo>
                  <a:lnTo>
                    <a:pt x="3833" y="8757"/>
                  </a:lnTo>
                  <a:close/>
                  <a:moveTo>
                    <a:pt x="3654" y="12259"/>
                  </a:moveTo>
                  <a:cubicBezTo>
                    <a:pt x="3654" y="15762"/>
                    <a:pt x="3725" y="17514"/>
                    <a:pt x="3940" y="17514"/>
                  </a:cubicBezTo>
                  <a:cubicBezTo>
                    <a:pt x="4155" y="17514"/>
                    <a:pt x="4227" y="15762"/>
                    <a:pt x="4227" y="12843"/>
                  </a:cubicBezTo>
                  <a:cubicBezTo>
                    <a:pt x="4012" y="12843"/>
                    <a:pt x="4012" y="12843"/>
                    <a:pt x="4012" y="12843"/>
                  </a:cubicBezTo>
                  <a:cubicBezTo>
                    <a:pt x="4048" y="14595"/>
                    <a:pt x="4012" y="15178"/>
                    <a:pt x="3940" y="15178"/>
                  </a:cubicBezTo>
                  <a:cubicBezTo>
                    <a:pt x="3869" y="15178"/>
                    <a:pt x="3833" y="15178"/>
                    <a:pt x="3833" y="13427"/>
                  </a:cubicBezTo>
                  <a:cubicBezTo>
                    <a:pt x="3833" y="11092"/>
                    <a:pt x="3833" y="11092"/>
                    <a:pt x="3833" y="11092"/>
                  </a:cubicBezTo>
                  <a:cubicBezTo>
                    <a:pt x="4227" y="11092"/>
                    <a:pt x="4227" y="11092"/>
                    <a:pt x="4227" y="11092"/>
                  </a:cubicBezTo>
                  <a:cubicBezTo>
                    <a:pt x="4227" y="9341"/>
                    <a:pt x="4227" y="9341"/>
                    <a:pt x="4227" y="9341"/>
                  </a:cubicBezTo>
                  <a:cubicBezTo>
                    <a:pt x="4227" y="5838"/>
                    <a:pt x="4191" y="3503"/>
                    <a:pt x="3940" y="3503"/>
                  </a:cubicBezTo>
                  <a:cubicBezTo>
                    <a:pt x="3761" y="3503"/>
                    <a:pt x="3654" y="5254"/>
                    <a:pt x="3654" y="8757"/>
                  </a:cubicBezTo>
                  <a:lnTo>
                    <a:pt x="3654" y="12259"/>
                  </a:lnTo>
                  <a:close/>
                  <a:moveTo>
                    <a:pt x="3188" y="4086"/>
                  </a:moveTo>
                  <a:cubicBezTo>
                    <a:pt x="3009" y="4086"/>
                    <a:pt x="3009" y="4086"/>
                    <a:pt x="3009" y="4086"/>
                  </a:cubicBezTo>
                  <a:cubicBezTo>
                    <a:pt x="2937" y="12259"/>
                    <a:pt x="2937" y="12259"/>
                    <a:pt x="2937" y="12259"/>
                  </a:cubicBezTo>
                  <a:cubicBezTo>
                    <a:pt x="2937" y="13427"/>
                    <a:pt x="2937" y="14011"/>
                    <a:pt x="2937" y="15178"/>
                  </a:cubicBezTo>
                  <a:cubicBezTo>
                    <a:pt x="2937" y="15178"/>
                    <a:pt x="2937" y="15178"/>
                    <a:pt x="2937" y="15178"/>
                  </a:cubicBezTo>
                  <a:cubicBezTo>
                    <a:pt x="2937" y="14595"/>
                    <a:pt x="2901" y="12259"/>
                    <a:pt x="2901" y="12259"/>
                  </a:cubicBezTo>
                  <a:cubicBezTo>
                    <a:pt x="2830" y="4086"/>
                    <a:pt x="2830" y="4086"/>
                    <a:pt x="2830" y="4086"/>
                  </a:cubicBezTo>
                  <a:cubicBezTo>
                    <a:pt x="2651" y="4086"/>
                    <a:pt x="2651" y="4086"/>
                    <a:pt x="2651" y="4086"/>
                  </a:cubicBezTo>
                  <a:cubicBezTo>
                    <a:pt x="2794" y="17514"/>
                    <a:pt x="2794" y="17514"/>
                    <a:pt x="2794" y="17514"/>
                  </a:cubicBezTo>
                  <a:cubicBezTo>
                    <a:pt x="3009" y="17514"/>
                    <a:pt x="3009" y="17514"/>
                    <a:pt x="3009" y="17514"/>
                  </a:cubicBezTo>
                  <a:cubicBezTo>
                    <a:pt x="3081" y="11676"/>
                    <a:pt x="3081" y="11676"/>
                    <a:pt x="3081" y="11676"/>
                  </a:cubicBezTo>
                  <a:cubicBezTo>
                    <a:pt x="3081" y="10508"/>
                    <a:pt x="3081" y="9924"/>
                    <a:pt x="3081" y="8757"/>
                  </a:cubicBezTo>
                  <a:cubicBezTo>
                    <a:pt x="3081" y="8757"/>
                    <a:pt x="3081" y="8757"/>
                    <a:pt x="3081" y="8757"/>
                  </a:cubicBezTo>
                  <a:cubicBezTo>
                    <a:pt x="3116" y="9924"/>
                    <a:pt x="3116" y="11092"/>
                    <a:pt x="3116" y="11676"/>
                  </a:cubicBezTo>
                  <a:cubicBezTo>
                    <a:pt x="3188" y="17514"/>
                    <a:pt x="3188" y="17514"/>
                    <a:pt x="3188" y="17514"/>
                  </a:cubicBezTo>
                  <a:cubicBezTo>
                    <a:pt x="3403" y="17514"/>
                    <a:pt x="3403" y="17514"/>
                    <a:pt x="3403" y="17514"/>
                  </a:cubicBezTo>
                  <a:cubicBezTo>
                    <a:pt x="3546" y="4086"/>
                    <a:pt x="3546" y="4086"/>
                    <a:pt x="3546" y="4086"/>
                  </a:cubicBezTo>
                  <a:cubicBezTo>
                    <a:pt x="3367" y="4086"/>
                    <a:pt x="3367" y="4086"/>
                    <a:pt x="3367" y="4086"/>
                  </a:cubicBezTo>
                  <a:cubicBezTo>
                    <a:pt x="3296" y="12259"/>
                    <a:pt x="3296" y="12259"/>
                    <a:pt x="3296" y="12259"/>
                  </a:cubicBezTo>
                  <a:cubicBezTo>
                    <a:pt x="3296" y="12259"/>
                    <a:pt x="3296" y="14595"/>
                    <a:pt x="3296" y="15178"/>
                  </a:cubicBezTo>
                  <a:cubicBezTo>
                    <a:pt x="3296" y="15178"/>
                    <a:pt x="3296" y="15178"/>
                    <a:pt x="3296" y="15178"/>
                  </a:cubicBezTo>
                  <a:cubicBezTo>
                    <a:pt x="3296" y="14011"/>
                    <a:pt x="3260" y="12843"/>
                    <a:pt x="3260" y="12259"/>
                  </a:cubicBezTo>
                  <a:lnTo>
                    <a:pt x="3188" y="4086"/>
                  </a:lnTo>
                  <a:close/>
                  <a:moveTo>
                    <a:pt x="2042" y="12843"/>
                  </a:moveTo>
                  <a:cubicBezTo>
                    <a:pt x="2006" y="16930"/>
                    <a:pt x="2185" y="17514"/>
                    <a:pt x="2293" y="17514"/>
                  </a:cubicBezTo>
                  <a:cubicBezTo>
                    <a:pt x="2543" y="17514"/>
                    <a:pt x="2579" y="15178"/>
                    <a:pt x="2579" y="12843"/>
                  </a:cubicBezTo>
                  <a:cubicBezTo>
                    <a:pt x="2579" y="12259"/>
                    <a:pt x="2507" y="11092"/>
                    <a:pt x="2436" y="10508"/>
                  </a:cubicBezTo>
                  <a:cubicBezTo>
                    <a:pt x="2293" y="8757"/>
                    <a:pt x="2293" y="8757"/>
                    <a:pt x="2293" y="8757"/>
                  </a:cubicBezTo>
                  <a:cubicBezTo>
                    <a:pt x="2257" y="8173"/>
                    <a:pt x="2221" y="8173"/>
                    <a:pt x="2221" y="7005"/>
                  </a:cubicBezTo>
                  <a:cubicBezTo>
                    <a:pt x="2221" y="6422"/>
                    <a:pt x="2257" y="5838"/>
                    <a:pt x="2293" y="5838"/>
                  </a:cubicBezTo>
                  <a:cubicBezTo>
                    <a:pt x="2364" y="5838"/>
                    <a:pt x="2400" y="6422"/>
                    <a:pt x="2400" y="8173"/>
                  </a:cubicBezTo>
                  <a:cubicBezTo>
                    <a:pt x="2579" y="8173"/>
                    <a:pt x="2579" y="8173"/>
                    <a:pt x="2579" y="8173"/>
                  </a:cubicBezTo>
                  <a:cubicBezTo>
                    <a:pt x="2579" y="5254"/>
                    <a:pt x="2507" y="3503"/>
                    <a:pt x="2328" y="3503"/>
                  </a:cubicBezTo>
                  <a:cubicBezTo>
                    <a:pt x="2149" y="3503"/>
                    <a:pt x="2042" y="4670"/>
                    <a:pt x="2042" y="7005"/>
                  </a:cubicBezTo>
                  <a:cubicBezTo>
                    <a:pt x="2042" y="8757"/>
                    <a:pt x="2078" y="9924"/>
                    <a:pt x="2185" y="11092"/>
                  </a:cubicBezTo>
                  <a:cubicBezTo>
                    <a:pt x="2293" y="12259"/>
                    <a:pt x="2293" y="12259"/>
                    <a:pt x="2293" y="12259"/>
                  </a:cubicBezTo>
                  <a:cubicBezTo>
                    <a:pt x="2328" y="12843"/>
                    <a:pt x="2364" y="12843"/>
                    <a:pt x="2364" y="14011"/>
                  </a:cubicBezTo>
                  <a:cubicBezTo>
                    <a:pt x="2400" y="14595"/>
                    <a:pt x="2364" y="15178"/>
                    <a:pt x="2293" y="15178"/>
                  </a:cubicBezTo>
                  <a:cubicBezTo>
                    <a:pt x="2257" y="15178"/>
                    <a:pt x="2185" y="15178"/>
                    <a:pt x="2221" y="12843"/>
                  </a:cubicBezTo>
                  <a:lnTo>
                    <a:pt x="2042" y="12843"/>
                  </a:lnTo>
                  <a:close/>
                  <a:moveTo>
                    <a:pt x="1684" y="6422"/>
                  </a:moveTo>
                  <a:cubicBezTo>
                    <a:pt x="1684" y="17514"/>
                    <a:pt x="1684" y="17514"/>
                    <a:pt x="1684" y="17514"/>
                  </a:cubicBezTo>
                  <a:cubicBezTo>
                    <a:pt x="1863" y="17514"/>
                    <a:pt x="1863" y="17514"/>
                    <a:pt x="1863" y="17514"/>
                  </a:cubicBezTo>
                  <a:cubicBezTo>
                    <a:pt x="1863" y="6422"/>
                    <a:pt x="1863" y="6422"/>
                    <a:pt x="1863" y="6422"/>
                  </a:cubicBezTo>
                  <a:cubicBezTo>
                    <a:pt x="1970" y="6422"/>
                    <a:pt x="1970" y="6422"/>
                    <a:pt x="1970" y="6422"/>
                  </a:cubicBezTo>
                  <a:cubicBezTo>
                    <a:pt x="1970" y="4086"/>
                    <a:pt x="1970" y="4086"/>
                    <a:pt x="1970" y="4086"/>
                  </a:cubicBezTo>
                  <a:cubicBezTo>
                    <a:pt x="1863" y="4086"/>
                    <a:pt x="1863" y="4086"/>
                    <a:pt x="1863" y="4086"/>
                  </a:cubicBezTo>
                  <a:cubicBezTo>
                    <a:pt x="1863" y="2335"/>
                    <a:pt x="1863" y="2335"/>
                    <a:pt x="1863" y="2335"/>
                  </a:cubicBezTo>
                  <a:cubicBezTo>
                    <a:pt x="1863" y="2335"/>
                    <a:pt x="1899" y="2335"/>
                    <a:pt x="1934" y="2335"/>
                  </a:cubicBezTo>
                  <a:cubicBezTo>
                    <a:pt x="1934" y="2335"/>
                    <a:pt x="1934" y="2335"/>
                    <a:pt x="1970" y="2335"/>
                  </a:cubicBezTo>
                  <a:cubicBezTo>
                    <a:pt x="1970" y="0"/>
                    <a:pt x="1970" y="0"/>
                    <a:pt x="1970" y="0"/>
                  </a:cubicBezTo>
                  <a:cubicBezTo>
                    <a:pt x="1899" y="0"/>
                    <a:pt x="1899" y="0"/>
                    <a:pt x="1899" y="0"/>
                  </a:cubicBezTo>
                  <a:cubicBezTo>
                    <a:pt x="1755" y="0"/>
                    <a:pt x="1684" y="584"/>
                    <a:pt x="1684" y="2919"/>
                  </a:cubicBezTo>
                  <a:cubicBezTo>
                    <a:pt x="1684" y="4086"/>
                    <a:pt x="1684" y="4086"/>
                    <a:pt x="1684" y="4086"/>
                  </a:cubicBezTo>
                  <a:cubicBezTo>
                    <a:pt x="1612" y="4086"/>
                    <a:pt x="1612" y="4086"/>
                    <a:pt x="1612" y="4086"/>
                  </a:cubicBezTo>
                  <a:cubicBezTo>
                    <a:pt x="1612" y="6422"/>
                    <a:pt x="1612" y="6422"/>
                    <a:pt x="1612" y="6422"/>
                  </a:cubicBezTo>
                  <a:lnTo>
                    <a:pt x="1684" y="6422"/>
                  </a:lnTo>
                  <a:close/>
                  <a:moveTo>
                    <a:pt x="1469" y="0"/>
                  </a:moveTo>
                  <a:cubicBezTo>
                    <a:pt x="1290" y="0"/>
                    <a:pt x="1290" y="0"/>
                    <a:pt x="1290" y="0"/>
                  </a:cubicBezTo>
                  <a:cubicBezTo>
                    <a:pt x="1290" y="17514"/>
                    <a:pt x="1290" y="17514"/>
                    <a:pt x="1290" y="17514"/>
                  </a:cubicBezTo>
                  <a:cubicBezTo>
                    <a:pt x="1469" y="17514"/>
                    <a:pt x="1469" y="17514"/>
                    <a:pt x="1469" y="17514"/>
                  </a:cubicBezTo>
                  <a:lnTo>
                    <a:pt x="1469" y="0"/>
                  </a:lnTo>
                  <a:close/>
                  <a:moveTo>
                    <a:pt x="1075" y="0"/>
                  </a:moveTo>
                  <a:cubicBezTo>
                    <a:pt x="896" y="0"/>
                    <a:pt x="896" y="0"/>
                    <a:pt x="896" y="0"/>
                  </a:cubicBezTo>
                  <a:cubicBezTo>
                    <a:pt x="896" y="2335"/>
                    <a:pt x="896" y="2335"/>
                    <a:pt x="896" y="2335"/>
                  </a:cubicBezTo>
                  <a:cubicBezTo>
                    <a:pt x="1075" y="2335"/>
                    <a:pt x="1075" y="2335"/>
                    <a:pt x="1075" y="2335"/>
                  </a:cubicBezTo>
                  <a:lnTo>
                    <a:pt x="1075" y="0"/>
                  </a:lnTo>
                  <a:close/>
                  <a:moveTo>
                    <a:pt x="1075" y="4086"/>
                  </a:moveTo>
                  <a:cubicBezTo>
                    <a:pt x="896" y="4086"/>
                    <a:pt x="896" y="4086"/>
                    <a:pt x="896" y="4086"/>
                  </a:cubicBezTo>
                  <a:cubicBezTo>
                    <a:pt x="896" y="17514"/>
                    <a:pt x="896" y="17514"/>
                    <a:pt x="896" y="17514"/>
                  </a:cubicBezTo>
                  <a:cubicBezTo>
                    <a:pt x="1075" y="17514"/>
                    <a:pt x="1075" y="17514"/>
                    <a:pt x="1075" y="17514"/>
                  </a:cubicBezTo>
                  <a:lnTo>
                    <a:pt x="1075" y="4086"/>
                  </a:lnTo>
                  <a:close/>
                  <a:moveTo>
                    <a:pt x="215" y="17514"/>
                  </a:moveTo>
                  <a:cubicBezTo>
                    <a:pt x="215" y="9341"/>
                    <a:pt x="215" y="9341"/>
                    <a:pt x="215" y="9341"/>
                  </a:cubicBezTo>
                  <a:cubicBezTo>
                    <a:pt x="501" y="9341"/>
                    <a:pt x="501" y="9341"/>
                    <a:pt x="501" y="9341"/>
                  </a:cubicBezTo>
                  <a:cubicBezTo>
                    <a:pt x="501" y="17514"/>
                    <a:pt x="501" y="17514"/>
                    <a:pt x="501" y="17514"/>
                  </a:cubicBezTo>
                  <a:cubicBezTo>
                    <a:pt x="681" y="17514"/>
                    <a:pt x="681" y="17514"/>
                    <a:pt x="681" y="17514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501" y="6422"/>
                    <a:pt x="501" y="6422"/>
                    <a:pt x="501" y="6422"/>
                  </a:cubicBezTo>
                  <a:cubicBezTo>
                    <a:pt x="215" y="6422"/>
                    <a:pt x="215" y="6422"/>
                    <a:pt x="215" y="642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514"/>
                    <a:pt x="0" y="17514"/>
                    <a:pt x="0" y="17514"/>
                  </a:cubicBezTo>
                  <a:lnTo>
                    <a:pt x="215" y="17514"/>
                  </a:lnTo>
                  <a:close/>
                </a:path>
              </a:pathLst>
            </a:custGeom>
            <a:solidFill>
              <a:srgbClr val="393A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5" name="Freeform 7"/>
            <p:cNvSpPr/>
            <p:nvPr/>
          </p:nvSpPr>
          <p:spPr>
            <a:xfrm>
              <a:off x="986488" y="229342"/>
              <a:ext cx="2401196" cy="33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20806" y="4483"/>
                  </a:moveTo>
                  <a:cubicBezTo>
                    <a:pt x="20353" y="4483"/>
                    <a:pt x="20353" y="4483"/>
                    <a:pt x="20353" y="4483"/>
                  </a:cubicBezTo>
                  <a:cubicBezTo>
                    <a:pt x="20353" y="17117"/>
                    <a:pt x="20353" y="17117"/>
                    <a:pt x="20353" y="17117"/>
                  </a:cubicBezTo>
                  <a:cubicBezTo>
                    <a:pt x="20806" y="17117"/>
                    <a:pt x="20806" y="17117"/>
                    <a:pt x="20806" y="17117"/>
                  </a:cubicBezTo>
                  <a:cubicBezTo>
                    <a:pt x="20806" y="8966"/>
                    <a:pt x="20806" y="8966"/>
                    <a:pt x="20806" y="8966"/>
                  </a:cubicBezTo>
                  <a:cubicBezTo>
                    <a:pt x="20750" y="7336"/>
                    <a:pt x="20806" y="6521"/>
                    <a:pt x="20976" y="6521"/>
                  </a:cubicBezTo>
                  <a:cubicBezTo>
                    <a:pt x="21146" y="6521"/>
                    <a:pt x="21146" y="7336"/>
                    <a:pt x="21146" y="8558"/>
                  </a:cubicBezTo>
                  <a:cubicBezTo>
                    <a:pt x="21146" y="17117"/>
                    <a:pt x="21146" y="17117"/>
                    <a:pt x="21146" y="17117"/>
                  </a:cubicBezTo>
                  <a:cubicBezTo>
                    <a:pt x="21543" y="17117"/>
                    <a:pt x="21543" y="17117"/>
                    <a:pt x="21543" y="17117"/>
                  </a:cubicBezTo>
                  <a:cubicBezTo>
                    <a:pt x="21543" y="7336"/>
                    <a:pt x="21543" y="7336"/>
                    <a:pt x="21543" y="7336"/>
                  </a:cubicBezTo>
                  <a:cubicBezTo>
                    <a:pt x="21600" y="4891"/>
                    <a:pt x="21373" y="4075"/>
                    <a:pt x="21146" y="4075"/>
                  </a:cubicBezTo>
                  <a:cubicBezTo>
                    <a:pt x="21090" y="4075"/>
                    <a:pt x="20863" y="4075"/>
                    <a:pt x="20806" y="5706"/>
                  </a:cubicBezTo>
                  <a:cubicBezTo>
                    <a:pt x="20806" y="5706"/>
                    <a:pt x="20806" y="5706"/>
                    <a:pt x="20806" y="5706"/>
                  </a:cubicBezTo>
                  <a:lnTo>
                    <a:pt x="20806" y="4483"/>
                  </a:lnTo>
                  <a:close/>
                  <a:moveTo>
                    <a:pt x="19389" y="17525"/>
                  </a:moveTo>
                  <a:cubicBezTo>
                    <a:pt x="19899" y="17525"/>
                    <a:pt x="20013" y="15894"/>
                    <a:pt x="20013" y="11411"/>
                  </a:cubicBezTo>
                  <a:cubicBezTo>
                    <a:pt x="20013" y="6928"/>
                    <a:pt x="20013" y="4075"/>
                    <a:pt x="19389" y="4075"/>
                  </a:cubicBezTo>
                  <a:cubicBezTo>
                    <a:pt x="18765" y="4075"/>
                    <a:pt x="18765" y="6928"/>
                    <a:pt x="18765" y="11411"/>
                  </a:cubicBezTo>
                  <a:cubicBezTo>
                    <a:pt x="18765" y="15894"/>
                    <a:pt x="18822" y="17525"/>
                    <a:pt x="19389" y="17525"/>
                  </a:cubicBezTo>
                  <a:moveTo>
                    <a:pt x="19162" y="8558"/>
                  </a:moveTo>
                  <a:cubicBezTo>
                    <a:pt x="19162" y="7336"/>
                    <a:pt x="19162" y="6113"/>
                    <a:pt x="19389" y="6113"/>
                  </a:cubicBezTo>
                  <a:cubicBezTo>
                    <a:pt x="19616" y="6113"/>
                    <a:pt x="19616" y="7336"/>
                    <a:pt x="19616" y="8558"/>
                  </a:cubicBezTo>
                  <a:cubicBezTo>
                    <a:pt x="19616" y="13042"/>
                    <a:pt x="19616" y="13042"/>
                    <a:pt x="19616" y="13042"/>
                  </a:cubicBezTo>
                  <a:cubicBezTo>
                    <a:pt x="19616" y="14672"/>
                    <a:pt x="19559" y="15487"/>
                    <a:pt x="19389" y="15487"/>
                  </a:cubicBezTo>
                  <a:cubicBezTo>
                    <a:pt x="19162" y="15487"/>
                    <a:pt x="19162" y="14672"/>
                    <a:pt x="19162" y="13042"/>
                  </a:cubicBezTo>
                  <a:lnTo>
                    <a:pt x="19162" y="8558"/>
                  </a:lnTo>
                  <a:close/>
                  <a:moveTo>
                    <a:pt x="18369" y="0"/>
                  </a:moveTo>
                  <a:cubicBezTo>
                    <a:pt x="17915" y="0"/>
                    <a:pt x="17915" y="0"/>
                    <a:pt x="17915" y="0"/>
                  </a:cubicBezTo>
                  <a:cubicBezTo>
                    <a:pt x="17915" y="2853"/>
                    <a:pt x="17915" y="2853"/>
                    <a:pt x="17915" y="2853"/>
                  </a:cubicBezTo>
                  <a:cubicBezTo>
                    <a:pt x="18369" y="2853"/>
                    <a:pt x="18369" y="2853"/>
                    <a:pt x="18369" y="2853"/>
                  </a:cubicBezTo>
                  <a:lnTo>
                    <a:pt x="18369" y="0"/>
                  </a:lnTo>
                  <a:close/>
                  <a:moveTo>
                    <a:pt x="18369" y="4483"/>
                  </a:moveTo>
                  <a:cubicBezTo>
                    <a:pt x="17915" y="4483"/>
                    <a:pt x="17915" y="4483"/>
                    <a:pt x="17915" y="4483"/>
                  </a:cubicBezTo>
                  <a:cubicBezTo>
                    <a:pt x="17915" y="17117"/>
                    <a:pt x="17915" y="17117"/>
                    <a:pt x="17915" y="17117"/>
                  </a:cubicBezTo>
                  <a:cubicBezTo>
                    <a:pt x="18369" y="17117"/>
                    <a:pt x="18369" y="17117"/>
                    <a:pt x="18369" y="17117"/>
                  </a:cubicBezTo>
                  <a:lnTo>
                    <a:pt x="18369" y="4483"/>
                  </a:lnTo>
                  <a:close/>
                  <a:moveTo>
                    <a:pt x="17631" y="15079"/>
                  </a:moveTo>
                  <a:cubicBezTo>
                    <a:pt x="17575" y="15079"/>
                    <a:pt x="17461" y="15079"/>
                    <a:pt x="17461" y="14672"/>
                  </a:cubicBezTo>
                  <a:cubicBezTo>
                    <a:pt x="17461" y="6521"/>
                    <a:pt x="17461" y="6521"/>
                    <a:pt x="17461" y="6521"/>
                  </a:cubicBezTo>
                  <a:cubicBezTo>
                    <a:pt x="17631" y="6521"/>
                    <a:pt x="17631" y="6521"/>
                    <a:pt x="17631" y="6521"/>
                  </a:cubicBezTo>
                  <a:cubicBezTo>
                    <a:pt x="17631" y="4483"/>
                    <a:pt x="17631" y="4483"/>
                    <a:pt x="17631" y="4483"/>
                  </a:cubicBezTo>
                  <a:cubicBezTo>
                    <a:pt x="17461" y="4483"/>
                    <a:pt x="17461" y="4483"/>
                    <a:pt x="17461" y="4483"/>
                  </a:cubicBezTo>
                  <a:cubicBezTo>
                    <a:pt x="17461" y="815"/>
                    <a:pt x="17461" y="815"/>
                    <a:pt x="17461" y="815"/>
                  </a:cubicBezTo>
                  <a:cubicBezTo>
                    <a:pt x="17008" y="815"/>
                    <a:pt x="17008" y="815"/>
                    <a:pt x="17008" y="815"/>
                  </a:cubicBezTo>
                  <a:cubicBezTo>
                    <a:pt x="17008" y="4483"/>
                    <a:pt x="17008" y="4483"/>
                    <a:pt x="17008" y="4483"/>
                  </a:cubicBezTo>
                  <a:cubicBezTo>
                    <a:pt x="16838" y="4483"/>
                    <a:pt x="16838" y="4483"/>
                    <a:pt x="16838" y="4483"/>
                  </a:cubicBezTo>
                  <a:cubicBezTo>
                    <a:pt x="16838" y="6521"/>
                    <a:pt x="16838" y="6521"/>
                    <a:pt x="16838" y="6521"/>
                  </a:cubicBezTo>
                  <a:cubicBezTo>
                    <a:pt x="17008" y="6521"/>
                    <a:pt x="17008" y="6521"/>
                    <a:pt x="17008" y="6521"/>
                  </a:cubicBezTo>
                  <a:cubicBezTo>
                    <a:pt x="17008" y="15079"/>
                    <a:pt x="17008" y="15079"/>
                    <a:pt x="17008" y="15079"/>
                  </a:cubicBezTo>
                  <a:cubicBezTo>
                    <a:pt x="17008" y="17525"/>
                    <a:pt x="17348" y="17525"/>
                    <a:pt x="17631" y="17117"/>
                  </a:cubicBezTo>
                  <a:lnTo>
                    <a:pt x="17631" y="15079"/>
                  </a:lnTo>
                  <a:close/>
                  <a:moveTo>
                    <a:pt x="15874" y="17117"/>
                  </a:moveTo>
                  <a:cubicBezTo>
                    <a:pt x="15874" y="13449"/>
                    <a:pt x="15874" y="13449"/>
                    <a:pt x="15874" y="13449"/>
                  </a:cubicBezTo>
                  <a:cubicBezTo>
                    <a:pt x="15987" y="11819"/>
                    <a:pt x="15987" y="11819"/>
                    <a:pt x="15987" y="11819"/>
                  </a:cubicBezTo>
                  <a:cubicBezTo>
                    <a:pt x="16271" y="17117"/>
                    <a:pt x="16271" y="17117"/>
                    <a:pt x="16271" y="17117"/>
                  </a:cubicBezTo>
                  <a:cubicBezTo>
                    <a:pt x="16724" y="17117"/>
                    <a:pt x="16724" y="17117"/>
                    <a:pt x="16724" y="17117"/>
                  </a:cubicBezTo>
                  <a:cubicBezTo>
                    <a:pt x="16271" y="9374"/>
                    <a:pt x="16271" y="9374"/>
                    <a:pt x="16271" y="9374"/>
                  </a:cubicBezTo>
                  <a:cubicBezTo>
                    <a:pt x="16724" y="4483"/>
                    <a:pt x="16724" y="4483"/>
                    <a:pt x="16724" y="4483"/>
                  </a:cubicBezTo>
                  <a:cubicBezTo>
                    <a:pt x="16271" y="4483"/>
                    <a:pt x="16271" y="4483"/>
                    <a:pt x="16271" y="4483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8966"/>
                    <a:pt x="15874" y="8558"/>
                    <a:pt x="15874" y="7743"/>
                  </a:cubicBezTo>
                  <a:cubicBezTo>
                    <a:pt x="15874" y="0"/>
                    <a:pt x="15874" y="0"/>
                    <a:pt x="15874" y="0"/>
                  </a:cubicBezTo>
                  <a:cubicBezTo>
                    <a:pt x="15477" y="0"/>
                    <a:pt x="15477" y="0"/>
                    <a:pt x="15477" y="0"/>
                  </a:cubicBezTo>
                  <a:cubicBezTo>
                    <a:pt x="15477" y="17117"/>
                    <a:pt x="15477" y="17117"/>
                    <a:pt x="15477" y="17117"/>
                  </a:cubicBezTo>
                  <a:lnTo>
                    <a:pt x="15874" y="17117"/>
                  </a:lnTo>
                  <a:close/>
                  <a:moveTo>
                    <a:pt x="14683" y="11819"/>
                  </a:moveTo>
                  <a:cubicBezTo>
                    <a:pt x="14683" y="13042"/>
                    <a:pt x="14740" y="15487"/>
                    <a:pt x="14457" y="15487"/>
                  </a:cubicBezTo>
                  <a:cubicBezTo>
                    <a:pt x="14343" y="15487"/>
                    <a:pt x="14287" y="14672"/>
                    <a:pt x="14287" y="13449"/>
                  </a:cubicBezTo>
                  <a:cubicBezTo>
                    <a:pt x="14287" y="13042"/>
                    <a:pt x="14287" y="12634"/>
                    <a:pt x="14343" y="12226"/>
                  </a:cubicBezTo>
                  <a:cubicBezTo>
                    <a:pt x="14457" y="11411"/>
                    <a:pt x="14570" y="11004"/>
                    <a:pt x="14683" y="10596"/>
                  </a:cubicBezTo>
                  <a:lnTo>
                    <a:pt x="14683" y="11819"/>
                  </a:lnTo>
                  <a:close/>
                  <a:moveTo>
                    <a:pt x="15137" y="17117"/>
                  </a:moveTo>
                  <a:cubicBezTo>
                    <a:pt x="15080" y="16709"/>
                    <a:pt x="15080" y="15894"/>
                    <a:pt x="15080" y="15487"/>
                  </a:cubicBezTo>
                  <a:cubicBezTo>
                    <a:pt x="15080" y="7743"/>
                    <a:pt x="15080" y="7743"/>
                    <a:pt x="15080" y="7743"/>
                  </a:cubicBezTo>
                  <a:cubicBezTo>
                    <a:pt x="15080" y="6113"/>
                    <a:pt x="15080" y="4075"/>
                    <a:pt x="14513" y="4075"/>
                  </a:cubicBezTo>
                  <a:cubicBezTo>
                    <a:pt x="14003" y="4075"/>
                    <a:pt x="13890" y="5706"/>
                    <a:pt x="13890" y="8151"/>
                  </a:cubicBezTo>
                  <a:cubicBezTo>
                    <a:pt x="14287" y="8151"/>
                    <a:pt x="14287" y="8151"/>
                    <a:pt x="14287" y="8151"/>
                  </a:cubicBezTo>
                  <a:cubicBezTo>
                    <a:pt x="14287" y="6928"/>
                    <a:pt x="14287" y="6113"/>
                    <a:pt x="14457" y="6113"/>
                  </a:cubicBezTo>
                  <a:cubicBezTo>
                    <a:pt x="14570" y="6113"/>
                    <a:pt x="14683" y="6521"/>
                    <a:pt x="14683" y="6928"/>
                  </a:cubicBezTo>
                  <a:cubicBezTo>
                    <a:pt x="14740" y="8151"/>
                    <a:pt x="14627" y="8558"/>
                    <a:pt x="14457" y="8966"/>
                  </a:cubicBezTo>
                  <a:cubicBezTo>
                    <a:pt x="14173" y="10189"/>
                    <a:pt x="13890" y="10596"/>
                    <a:pt x="13890" y="13857"/>
                  </a:cubicBezTo>
                  <a:cubicBezTo>
                    <a:pt x="13890" y="16302"/>
                    <a:pt x="14003" y="17525"/>
                    <a:pt x="14343" y="17525"/>
                  </a:cubicBezTo>
                  <a:cubicBezTo>
                    <a:pt x="14457" y="17525"/>
                    <a:pt x="14627" y="17117"/>
                    <a:pt x="14683" y="15894"/>
                  </a:cubicBezTo>
                  <a:cubicBezTo>
                    <a:pt x="14683" y="15894"/>
                    <a:pt x="14683" y="15894"/>
                    <a:pt x="14683" y="15894"/>
                  </a:cubicBezTo>
                  <a:cubicBezTo>
                    <a:pt x="14683" y="16302"/>
                    <a:pt x="14683" y="16709"/>
                    <a:pt x="14740" y="17117"/>
                  </a:cubicBezTo>
                  <a:lnTo>
                    <a:pt x="15137" y="17117"/>
                  </a:lnTo>
                  <a:close/>
                  <a:moveTo>
                    <a:pt x="12416" y="13042"/>
                  </a:moveTo>
                  <a:cubicBezTo>
                    <a:pt x="12359" y="16709"/>
                    <a:pt x="12756" y="17525"/>
                    <a:pt x="12983" y="17525"/>
                  </a:cubicBezTo>
                  <a:cubicBezTo>
                    <a:pt x="13550" y="17525"/>
                    <a:pt x="13663" y="15079"/>
                    <a:pt x="13606" y="13042"/>
                  </a:cubicBezTo>
                  <a:cubicBezTo>
                    <a:pt x="13606" y="12226"/>
                    <a:pt x="13436" y="11004"/>
                    <a:pt x="13323" y="10596"/>
                  </a:cubicBezTo>
                  <a:cubicBezTo>
                    <a:pt x="12983" y="8966"/>
                    <a:pt x="12983" y="8966"/>
                    <a:pt x="12983" y="8966"/>
                  </a:cubicBezTo>
                  <a:cubicBezTo>
                    <a:pt x="12926" y="8558"/>
                    <a:pt x="12813" y="8151"/>
                    <a:pt x="12813" y="7336"/>
                  </a:cubicBezTo>
                  <a:cubicBezTo>
                    <a:pt x="12813" y="6521"/>
                    <a:pt x="12926" y="6113"/>
                    <a:pt x="12983" y="6113"/>
                  </a:cubicBezTo>
                  <a:cubicBezTo>
                    <a:pt x="13153" y="6113"/>
                    <a:pt x="13209" y="6928"/>
                    <a:pt x="13209" y="8151"/>
                  </a:cubicBezTo>
                  <a:cubicBezTo>
                    <a:pt x="13606" y="8151"/>
                    <a:pt x="13606" y="8151"/>
                    <a:pt x="13606" y="8151"/>
                  </a:cubicBezTo>
                  <a:cubicBezTo>
                    <a:pt x="13606" y="5706"/>
                    <a:pt x="13436" y="4075"/>
                    <a:pt x="13039" y="4075"/>
                  </a:cubicBezTo>
                  <a:cubicBezTo>
                    <a:pt x="12643" y="4075"/>
                    <a:pt x="12416" y="5298"/>
                    <a:pt x="12416" y="7336"/>
                  </a:cubicBezTo>
                  <a:cubicBezTo>
                    <a:pt x="12416" y="8966"/>
                    <a:pt x="12529" y="10189"/>
                    <a:pt x="12756" y="11004"/>
                  </a:cubicBezTo>
                  <a:cubicBezTo>
                    <a:pt x="12983" y="12226"/>
                    <a:pt x="12983" y="12226"/>
                    <a:pt x="12983" y="12226"/>
                  </a:cubicBezTo>
                  <a:cubicBezTo>
                    <a:pt x="13039" y="12634"/>
                    <a:pt x="13153" y="13042"/>
                    <a:pt x="13209" y="13857"/>
                  </a:cubicBezTo>
                  <a:cubicBezTo>
                    <a:pt x="13209" y="14672"/>
                    <a:pt x="13153" y="15487"/>
                    <a:pt x="13039" y="15487"/>
                  </a:cubicBezTo>
                  <a:cubicBezTo>
                    <a:pt x="12926" y="15487"/>
                    <a:pt x="12813" y="15487"/>
                    <a:pt x="12813" y="13042"/>
                  </a:cubicBezTo>
                  <a:lnTo>
                    <a:pt x="12416" y="13042"/>
                  </a:lnTo>
                  <a:close/>
                  <a:moveTo>
                    <a:pt x="10942" y="18747"/>
                  </a:moveTo>
                  <a:cubicBezTo>
                    <a:pt x="10942" y="20785"/>
                    <a:pt x="11169" y="21600"/>
                    <a:pt x="11452" y="21600"/>
                  </a:cubicBezTo>
                  <a:cubicBezTo>
                    <a:pt x="12019" y="21600"/>
                    <a:pt x="12132" y="19562"/>
                    <a:pt x="12132" y="16709"/>
                  </a:cubicBezTo>
                  <a:cubicBezTo>
                    <a:pt x="12132" y="4483"/>
                    <a:pt x="12132" y="4483"/>
                    <a:pt x="12132" y="4483"/>
                  </a:cubicBezTo>
                  <a:cubicBezTo>
                    <a:pt x="11679" y="4483"/>
                    <a:pt x="11679" y="4483"/>
                    <a:pt x="11679" y="4483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22" y="4483"/>
                    <a:pt x="11509" y="4075"/>
                    <a:pt x="11339" y="4075"/>
                  </a:cubicBezTo>
                  <a:cubicBezTo>
                    <a:pt x="11055" y="4075"/>
                    <a:pt x="10885" y="4891"/>
                    <a:pt x="10885" y="8558"/>
                  </a:cubicBezTo>
                  <a:cubicBezTo>
                    <a:pt x="10885" y="13449"/>
                    <a:pt x="10885" y="13449"/>
                    <a:pt x="10885" y="13449"/>
                  </a:cubicBezTo>
                  <a:cubicBezTo>
                    <a:pt x="10885" y="15487"/>
                    <a:pt x="10998" y="17525"/>
                    <a:pt x="11339" y="17525"/>
                  </a:cubicBezTo>
                  <a:cubicBezTo>
                    <a:pt x="11509" y="17525"/>
                    <a:pt x="11622" y="17117"/>
                    <a:pt x="11679" y="15894"/>
                  </a:cubicBezTo>
                  <a:cubicBezTo>
                    <a:pt x="11735" y="15894"/>
                    <a:pt x="11735" y="15894"/>
                    <a:pt x="11735" y="15894"/>
                  </a:cubicBezTo>
                  <a:cubicBezTo>
                    <a:pt x="11735" y="17525"/>
                    <a:pt x="11735" y="17525"/>
                    <a:pt x="11735" y="17525"/>
                  </a:cubicBezTo>
                  <a:cubicBezTo>
                    <a:pt x="11735" y="18340"/>
                    <a:pt x="11679" y="19562"/>
                    <a:pt x="11509" y="19562"/>
                  </a:cubicBezTo>
                  <a:cubicBezTo>
                    <a:pt x="11452" y="19562"/>
                    <a:pt x="11395" y="19562"/>
                    <a:pt x="11395" y="19155"/>
                  </a:cubicBezTo>
                  <a:cubicBezTo>
                    <a:pt x="11339" y="19155"/>
                    <a:pt x="11339" y="18747"/>
                    <a:pt x="11339" y="18747"/>
                  </a:cubicBezTo>
                  <a:lnTo>
                    <a:pt x="10942" y="18747"/>
                  </a:lnTo>
                  <a:close/>
                  <a:moveTo>
                    <a:pt x="11679" y="8966"/>
                  </a:moveTo>
                  <a:cubicBezTo>
                    <a:pt x="11679" y="13042"/>
                    <a:pt x="11679" y="13042"/>
                    <a:pt x="11679" y="13042"/>
                  </a:cubicBezTo>
                  <a:cubicBezTo>
                    <a:pt x="11679" y="14672"/>
                    <a:pt x="11622" y="15487"/>
                    <a:pt x="11509" y="15487"/>
                  </a:cubicBezTo>
                  <a:cubicBezTo>
                    <a:pt x="11339" y="15487"/>
                    <a:pt x="11339" y="14264"/>
                    <a:pt x="11339" y="13042"/>
                  </a:cubicBezTo>
                  <a:cubicBezTo>
                    <a:pt x="11339" y="8966"/>
                    <a:pt x="11339" y="8966"/>
                    <a:pt x="11339" y="8966"/>
                  </a:cubicBezTo>
                  <a:cubicBezTo>
                    <a:pt x="11339" y="7336"/>
                    <a:pt x="11282" y="6113"/>
                    <a:pt x="11509" y="6113"/>
                  </a:cubicBezTo>
                  <a:cubicBezTo>
                    <a:pt x="11679" y="6113"/>
                    <a:pt x="11679" y="8151"/>
                    <a:pt x="11679" y="8966"/>
                  </a:cubicBezTo>
                  <a:moveTo>
                    <a:pt x="10488" y="0"/>
                  </a:moveTo>
                  <a:cubicBezTo>
                    <a:pt x="10091" y="0"/>
                    <a:pt x="10091" y="0"/>
                    <a:pt x="10091" y="0"/>
                  </a:cubicBezTo>
                  <a:cubicBezTo>
                    <a:pt x="10091" y="2853"/>
                    <a:pt x="10091" y="2853"/>
                    <a:pt x="10091" y="2853"/>
                  </a:cubicBezTo>
                  <a:cubicBezTo>
                    <a:pt x="10488" y="2853"/>
                    <a:pt x="10488" y="2853"/>
                    <a:pt x="10488" y="2853"/>
                  </a:cubicBezTo>
                  <a:lnTo>
                    <a:pt x="10488" y="0"/>
                  </a:lnTo>
                  <a:close/>
                  <a:moveTo>
                    <a:pt x="10488" y="4483"/>
                  </a:moveTo>
                  <a:cubicBezTo>
                    <a:pt x="10091" y="4483"/>
                    <a:pt x="10091" y="4483"/>
                    <a:pt x="10091" y="4483"/>
                  </a:cubicBezTo>
                  <a:cubicBezTo>
                    <a:pt x="10091" y="17117"/>
                    <a:pt x="10091" y="17117"/>
                    <a:pt x="10091" y="17117"/>
                  </a:cubicBezTo>
                  <a:cubicBezTo>
                    <a:pt x="10488" y="17117"/>
                    <a:pt x="10488" y="17117"/>
                    <a:pt x="10488" y="17117"/>
                  </a:cubicBezTo>
                  <a:lnTo>
                    <a:pt x="10488" y="4483"/>
                  </a:lnTo>
                  <a:close/>
                  <a:moveTo>
                    <a:pt x="8844" y="4483"/>
                  </a:moveTo>
                  <a:cubicBezTo>
                    <a:pt x="8447" y="4483"/>
                    <a:pt x="8447" y="4483"/>
                    <a:pt x="8447" y="4483"/>
                  </a:cubicBezTo>
                  <a:cubicBezTo>
                    <a:pt x="8447" y="17117"/>
                    <a:pt x="8447" y="17117"/>
                    <a:pt x="8447" y="17117"/>
                  </a:cubicBezTo>
                  <a:cubicBezTo>
                    <a:pt x="8844" y="17117"/>
                    <a:pt x="8844" y="17117"/>
                    <a:pt x="8844" y="17117"/>
                  </a:cubicBezTo>
                  <a:cubicBezTo>
                    <a:pt x="8844" y="8966"/>
                    <a:pt x="8844" y="8966"/>
                    <a:pt x="8844" y="8966"/>
                  </a:cubicBezTo>
                  <a:cubicBezTo>
                    <a:pt x="8844" y="7336"/>
                    <a:pt x="8901" y="6521"/>
                    <a:pt x="9071" y="6521"/>
                  </a:cubicBezTo>
                  <a:cubicBezTo>
                    <a:pt x="9241" y="6521"/>
                    <a:pt x="9241" y="7336"/>
                    <a:pt x="9241" y="8558"/>
                  </a:cubicBezTo>
                  <a:cubicBezTo>
                    <a:pt x="9241" y="17117"/>
                    <a:pt x="9241" y="17117"/>
                    <a:pt x="9241" y="17117"/>
                  </a:cubicBezTo>
                  <a:cubicBezTo>
                    <a:pt x="9638" y="17117"/>
                    <a:pt x="9638" y="17117"/>
                    <a:pt x="9638" y="17117"/>
                  </a:cubicBezTo>
                  <a:cubicBezTo>
                    <a:pt x="9638" y="7336"/>
                    <a:pt x="9638" y="7336"/>
                    <a:pt x="9638" y="7336"/>
                  </a:cubicBezTo>
                  <a:cubicBezTo>
                    <a:pt x="9694" y="4891"/>
                    <a:pt x="9468" y="4075"/>
                    <a:pt x="9241" y="4075"/>
                  </a:cubicBezTo>
                  <a:cubicBezTo>
                    <a:pt x="9128" y="4075"/>
                    <a:pt x="8957" y="4075"/>
                    <a:pt x="8901" y="5706"/>
                  </a:cubicBezTo>
                  <a:cubicBezTo>
                    <a:pt x="8844" y="5706"/>
                    <a:pt x="8844" y="5706"/>
                    <a:pt x="8844" y="5706"/>
                  </a:cubicBezTo>
                  <a:lnTo>
                    <a:pt x="8844" y="4483"/>
                  </a:lnTo>
                  <a:close/>
                  <a:moveTo>
                    <a:pt x="7483" y="17525"/>
                  </a:moveTo>
                  <a:cubicBezTo>
                    <a:pt x="7994" y="17525"/>
                    <a:pt x="8107" y="15894"/>
                    <a:pt x="8107" y="11411"/>
                  </a:cubicBezTo>
                  <a:cubicBezTo>
                    <a:pt x="8107" y="6928"/>
                    <a:pt x="8107" y="4075"/>
                    <a:pt x="7483" y="4075"/>
                  </a:cubicBezTo>
                  <a:cubicBezTo>
                    <a:pt x="6860" y="4075"/>
                    <a:pt x="6860" y="6928"/>
                    <a:pt x="6860" y="11411"/>
                  </a:cubicBezTo>
                  <a:cubicBezTo>
                    <a:pt x="6860" y="15894"/>
                    <a:pt x="6917" y="17525"/>
                    <a:pt x="7483" y="17525"/>
                  </a:cubicBezTo>
                  <a:moveTo>
                    <a:pt x="7257" y="8558"/>
                  </a:moveTo>
                  <a:cubicBezTo>
                    <a:pt x="7257" y="7336"/>
                    <a:pt x="7257" y="6113"/>
                    <a:pt x="7483" y="6113"/>
                  </a:cubicBezTo>
                  <a:cubicBezTo>
                    <a:pt x="7654" y="6113"/>
                    <a:pt x="7654" y="7336"/>
                    <a:pt x="7654" y="8558"/>
                  </a:cubicBezTo>
                  <a:cubicBezTo>
                    <a:pt x="7654" y="13042"/>
                    <a:pt x="7654" y="13042"/>
                    <a:pt x="7654" y="13042"/>
                  </a:cubicBezTo>
                  <a:cubicBezTo>
                    <a:pt x="7654" y="14672"/>
                    <a:pt x="7654" y="15487"/>
                    <a:pt x="7483" y="15487"/>
                  </a:cubicBezTo>
                  <a:cubicBezTo>
                    <a:pt x="7257" y="15487"/>
                    <a:pt x="7257" y="14672"/>
                    <a:pt x="7257" y="13042"/>
                  </a:cubicBezTo>
                  <a:lnTo>
                    <a:pt x="7257" y="8558"/>
                  </a:lnTo>
                  <a:close/>
                  <a:moveTo>
                    <a:pt x="7994" y="0"/>
                  </a:moveTo>
                  <a:cubicBezTo>
                    <a:pt x="7597" y="0"/>
                    <a:pt x="7597" y="0"/>
                    <a:pt x="7597" y="0"/>
                  </a:cubicBezTo>
                  <a:cubicBezTo>
                    <a:pt x="7597" y="2445"/>
                    <a:pt x="7597" y="2445"/>
                    <a:pt x="7597" y="2445"/>
                  </a:cubicBezTo>
                  <a:cubicBezTo>
                    <a:pt x="7994" y="2445"/>
                    <a:pt x="7994" y="2445"/>
                    <a:pt x="7994" y="2445"/>
                  </a:cubicBezTo>
                  <a:lnTo>
                    <a:pt x="7994" y="0"/>
                  </a:lnTo>
                  <a:close/>
                  <a:moveTo>
                    <a:pt x="7370" y="0"/>
                  </a:moveTo>
                  <a:cubicBezTo>
                    <a:pt x="6973" y="0"/>
                    <a:pt x="6973" y="0"/>
                    <a:pt x="6973" y="0"/>
                  </a:cubicBezTo>
                  <a:cubicBezTo>
                    <a:pt x="6973" y="2445"/>
                    <a:pt x="6973" y="2445"/>
                    <a:pt x="6973" y="2445"/>
                  </a:cubicBezTo>
                  <a:cubicBezTo>
                    <a:pt x="7370" y="2445"/>
                    <a:pt x="7370" y="2445"/>
                    <a:pt x="7370" y="2445"/>
                  </a:cubicBezTo>
                  <a:lnTo>
                    <a:pt x="7370" y="0"/>
                  </a:lnTo>
                  <a:close/>
                  <a:moveTo>
                    <a:pt x="5839" y="17117"/>
                  </a:moveTo>
                  <a:cubicBezTo>
                    <a:pt x="5839" y="13449"/>
                    <a:pt x="5839" y="13449"/>
                    <a:pt x="5839" y="13449"/>
                  </a:cubicBezTo>
                  <a:cubicBezTo>
                    <a:pt x="5953" y="11819"/>
                    <a:pt x="5953" y="11819"/>
                    <a:pt x="5953" y="11819"/>
                  </a:cubicBezTo>
                  <a:cubicBezTo>
                    <a:pt x="6180" y="17117"/>
                    <a:pt x="6180" y="17117"/>
                    <a:pt x="6180" y="17117"/>
                  </a:cubicBezTo>
                  <a:cubicBezTo>
                    <a:pt x="6633" y="17117"/>
                    <a:pt x="6633" y="17117"/>
                    <a:pt x="6633" y="17117"/>
                  </a:cubicBezTo>
                  <a:cubicBezTo>
                    <a:pt x="6236" y="9374"/>
                    <a:pt x="6236" y="9374"/>
                    <a:pt x="6236" y="9374"/>
                  </a:cubicBezTo>
                  <a:cubicBezTo>
                    <a:pt x="6690" y="4483"/>
                    <a:pt x="6690" y="4483"/>
                    <a:pt x="6690" y="4483"/>
                  </a:cubicBezTo>
                  <a:cubicBezTo>
                    <a:pt x="6236" y="4483"/>
                    <a:pt x="6236" y="4483"/>
                    <a:pt x="6236" y="4483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8966"/>
                    <a:pt x="5839" y="8558"/>
                    <a:pt x="5839" y="7743"/>
                  </a:cubicBezTo>
                  <a:cubicBezTo>
                    <a:pt x="5839" y="0"/>
                    <a:pt x="5839" y="0"/>
                    <a:pt x="5839" y="0"/>
                  </a:cubicBezTo>
                  <a:cubicBezTo>
                    <a:pt x="5443" y="0"/>
                    <a:pt x="5443" y="0"/>
                    <a:pt x="5443" y="0"/>
                  </a:cubicBezTo>
                  <a:cubicBezTo>
                    <a:pt x="5443" y="17117"/>
                    <a:pt x="5443" y="17117"/>
                    <a:pt x="5443" y="17117"/>
                  </a:cubicBezTo>
                  <a:lnTo>
                    <a:pt x="5839" y="17117"/>
                  </a:lnTo>
                  <a:close/>
                  <a:moveTo>
                    <a:pt x="5046" y="0"/>
                  </a:moveTo>
                  <a:cubicBezTo>
                    <a:pt x="4592" y="0"/>
                    <a:pt x="4592" y="0"/>
                    <a:pt x="4592" y="0"/>
                  </a:cubicBezTo>
                  <a:cubicBezTo>
                    <a:pt x="4592" y="2853"/>
                    <a:pt x="4592" y="2853"/>
                    <a:pt x="4592" y="2853"/>
                  </a:cubicBezTo>
                  <a:cubicBezTo>
                    <a:pt x="5046" y="2853"/>
                    <a:pt x="5046" y="2853"/>
                    <a:pt x="5046" y="2853"/>
                  </a:cubicBezTo>
                  <a:lnTo>
                    <a:pt x="5046" y="0"/>
                  </a:lnTo>
                  <a:close/>
                  <a:moveTo>
                    <a:pt x="5046" y="4483"/>
                  </a:moveTo>
                  <a:cubicBezTo>
                    <a:pt x="4592" y="4483"/>
                    <a:pt x="4592" y="4483"/>
                    <a:pt x="4592" y="4483"/>
                  </a:cubicBezTo>
                  <a:cubicBezTo>
                    <a:pt x="4592" y="17117"/>
                    <a:pt x="4592" y="17117"/>
                    <a:pt x="4592" y="17117"/>
                  </a:cubicBezTo>
                  <a:cubicBezTo>
                    <a:pt x="5046" y="17117"/>
                    <a:pt x="5046" y="17117"/>
                    <a:pt x="5046" y="17117"/>
                  </a:cubicBezTo>
                  <a:lnTo>
                    <a:pt x="5046" y="4483"/>
                  </a:lnTo>
                  <a:close/>
                  <a:moveTo>
                    <a:pt x="3402" y="8966"/>
                  </a:moveTo>
                  <a:cubicBezTo>
                    <a:pt x="3402" y="8558"/>
                    <a:pt x="3402" y="8558"/>
                    <a:pt x="3402" y="8558"/>
                  </a:cubicBezTo>
                  <a:cubicBezTo>
                    <a:pt x="3402" y="7336"/>
                    <a:pt x="3345" y="6113"/>
                    <a:pt x="3572" y="6113"/>
                  </a:cubicBezTo>
                  <a:cubicBezTo>
                    <a:pt x="3742" y="6113"/>
                    <a:pt x="3798" y="6521"/>
                    <a:pt x="3798" y="8151"/>
                  </a:cubicBezTo>
                  <a:cubicBezTo>
                    <a:pt x="3798" y="8966"/>
                    <a:pt x="3798" y="8966"/>
                    <a:pt x="3798" y="8966"/>
                  </a:cubicBezTo>
                  <a:lnTo>
                    <a:pt x="3402" y="8966"/>
                  </a:lnTo>
                  <a:close/>
                  <a:moveTo>
                    <a:pt x="2948" y="12226"/>
                  </a:moveTo>
                  <a:cubicBezTo>
                    <a:pt x="2948" y="15894"/>
                    <a:pt x="3118" y="17525"/>
                    <a:pt x="3628" y="17525"/>
                  </a:cubicBezTo>
                  <a:cubicBezTo>
                    <a:pt x="4025" y="17525"/>
                    <a:pt x="4195" y="15894"/>
                    <a:pt x="4195" y="13042"/>
                  </a:cubicBezTo>
                  <a:cubicBezTo>
                    <a:pt x="3798" y="13042"/>
                    <a:pt x="3798" y="13042"/>
                    <a:pt x="3798" y="13042"/>
                  </a:cubicBezTo>
                  <a:cubicBezTo>
                    <a:pt x="3798" y="14672"/>
                    <a:pt x="3742" y="15487"/>
                    <a:pt x="3572" y="15487"/>
                  </a:cubicBezTo>
                  <a:cubicBezTo>
                    <a:pt x="3458" y="15487"/>
                    <a:pt x="3402" y="15079"/>
                    <a:pt x="3402" y="13449"/>
                  </a:cubicBezTo>
                  <a:cubicBezTo>
                    <a:pt x="3402" y="11411"/>
                    <a:pt x="3402" y="11411"/>
                    <a:pt x="3402" y="11411"/>
                  </a:cubicBezTo>
                  <a:cubicBezTo>
                    <a:pt x="4195" y="11411"/>
                    <a:pt x="4195" y="11411"/>
                    <a:pt x="4195" y="11411"/>
                  </a:cubicBezTo>
                  <a:cubicBezTo>
                    <a:pt x="4195" y="9781"/>
                    <a:pt x="4195" y="9781"/>
                    <a:pt x="4195" y="9781"/>
                  </a:cubicBezTo>
                  <a:cubicBezTo>
                    <a:pt x="4195" y="6113"/>
                    <a:pt x="4139" y="4075"/>
                    <a:pt x="3572" y="4075"/>
                  </a:cubicBezTo>
                  <a:cubicBezTo>
                    <a:pt x="3175" y="4075"/>
                    <a:pt x="2948" y="5706"/>
                    <a:pt x="2948" y="8966"/>
                  </a:cubicBezTo>
                  <a:lnTo>
                    <a:pt x="2948" y="12226"/>
                  </a:lnTo>
                  <a:close/>
                  <a:moveTo>
                    <a:pt x="2324" y="4483"/>
                  </a:moveTo>
                  <a:cubicBezTo>
                    <a:pt x="1928" y="4483"/>
                    <a:pt x="1928" y="4483"/>
                    <a:pt x="1928" y="4483"/>
                  </a:cubicBezTo>
                  <a:cubicBezTo>
                    <a:pt x="1928" y="17117"/>
                    <a:pt x="1928" y="17117"/>
                    <a:pt x="1928" y="17117"/>
                  </a:cubicBezTo>
                  <a:cubicBezTo>
                    <a:pt x="2324" y="17117"/>
                    <a:pt x="2324" y="17117"/>
                    <a:pt x="2324" y="17117"/>
                  </a:cubicBezTo>
                  <a:cubicBezTo>
                    <a:pt x="2324" y="9781"/>
                    <a:pt x="2324" y="9781"/>
                    <a:pt x="2324" y="9781"/>
                  </a:cubicBezTo>
                  <a:cubicBezTo>
                    <a:pt x="2324" y="7743"/>
                    <a:pt x="2494" y="7336"/>
                    <a:pt x="2721" y="7743"/>
                  </a:cubicBezTo>
                  <a:cubicBezTo>
                    <a:pt x="2721" y="4075"/>
                    <a:pt x="2721" y="4075"/>
                    <a:pt x="2721" y="4075"/>
                  </a:cubicBezTo>
                  <a:cubicBezTo>
                    <a:pt x="2665" y="4075"/>
                    <a:pt x="2608" y="4075"/>
                    <a:pt x="2494" y="4891"/>
                  </a:cubicBezTo>
                  <a:cubicBezTo>
                    <a:pt x="2438" y="5298"/>
                    <a:pt x="2381" y="5706"/>
                    <a:pt x="2324" y="6521"/>
                  </a:cubicBezTo>
                  <a:cubicBezTo>
                    <a:pt x="2324" y="6521"/>
                    <a:pt x="2324" y="6521"/>
                    <a:pt x="2324" y="6521"/>
                  </a:cubicBezTo>
                  <a:lnTo>
                    <a:pt x="2324" y="4483"/>
                  </a:lnTo>
                  <a:close/>
                  <a:moveTo>
                    <a:pt x="850" y="17117"/>
                  </a:moveTo>
                  <a:cubicBezTo>
                    <a:pt x="964" y="17117"/>
                    <a:pt x="1077" y="17117"/>
                    <a:pt x="1191" y="16709"/>
                  </a:cubicBezTo>
                  <a:cubicBezTo>
                    <a:pt x="1531" y="15079"/>
                    <a:pt x="1531" y="11411"/>
                    <a:pt x="1531" y="8151"/>
                  </a:cubicBezTo>
                  <a:cubicBezTo>
                    <a:pt x="1531" y="5298"/>
                    <a:pt x="1531" y="3260"/>
                    <a:pt x="1417" y="2038"/>
                  </a:cubicBezTo>
                  <a:cubicBezTo>
                    <a:pt x="1304" y="408"/>
                    <a:pt x="1077" y="0"/>
                    <a:pt x="9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117"/>
                    <a:pt x="0" y="17117"/>
                    <a:pt x="0" y="17117"/>
                  </a:cubicBezTo>
                  <a:lnTo>
                    <a:pt x="850" y="17117"/>
                  </a:lnTo>
                  <a:close/>
                  <a:moveTo>
                    <a:pt x="454" y="14672"/>
                  </a:moveTo>
                  <a:cubicBezTo>
                    <a:pt x="454" y="2445"/>
                    <a:pt x="454" y="2445"/>
                    <a:pt x="454" y="2445"/>
                  </a:cubicBezTo>
                  <a:cubicBezTo>
                    <a:pt x="737" y="2445"/>
                    <a:pt x="737" y="2445"/>
                    <a:pt x="737" y="2445"/>
                  </a:cubicBezTo>
                  <a:cubicBezTo>
                    <a:pt x="1020" y="2445"/>
                    <a:pt x="1077" y="4075"/>
                    <a:pt x="1077" y="8151"/>
                  </a:cubicBezTo>
                  <a:cubicBezTo>
                    <a:pt x="1077" y="13042"/>
                    <a:pt x="1077" y="14672"/>
                    <a:pt x="680" y="14672"/>
                  </a:cubicBezTo>
                  <a:lnTo>
                    <a:pt x="454" y="14672"/>
                  </a:lnTo>
                  <a:close/>
                </a:path>
              </a:pathLst>
            </a:custGeom>
            <a:solidFill>
              <a:srgbClr val="393A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</p:grp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1017626" y="529771"/>
            <a:ext cx="22387965" cy="1592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1" tIns="91421" rIns="91421" bIns="91421" anchor="b">
            <a:normAutofit/>
          </a:bodyPr>
          <a:lstStyle/>
          <a:p>
            <a:r>
              <a:rPr lang="de-DE" dirty="0"/>
              <a:t>Überschrift</a:t>
            </a:r>
            <a:endParaRPr dirty="0"/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1017626" y="3225339"/>
            <a:ext cx="22387965" cy="9474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1" tIns="91421" rIns="91421" bIns="91421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2" r:id="rId2"/>
    <p:sldLayoutId id="2147483654" r:id="rId3"/>
    <p:sldLayoutId id="2147483660" r:id="rId4"/>
    <p:sldLayoutId id="2147483661" r:id="rId5"/>
  </p:sldLayoutIdLst>
  <p:transition spd="med"/>
  <p:txStyles>
    <p:titleStyle>
      <a:lvl1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chemeClr val="accent1"/>
          </a:solidFill>
          <a:uFillTx/>
          <a:latin typeface="Georgia" panose="02040502050405020303" pitchFamily="18" charset="0"/>
          <a:ea typeface="+mn-ea"/>
          <a:cs typeface="+mn-cs"/>
          <a:sym typeface="Arial"/>
        </a:defRPr>
      </a:lvl1pPr>
      <a:lvl2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152445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1086175" marR="0" indent="-171501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2025350" marR="0" indent="-196001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2972691" marR="0" indent="-228668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3887365" marR="0" indent="-228668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4725816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5640490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6555164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7469839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914673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829347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744022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65869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3372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488046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402719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7317394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ernsingen.at/spenden" TargetMode="External"/><Relationship Id="rId2" Type="http://schemas.openxmlformats.org/officeDocument/2006/relationships/hyperlink" Target="http://www.sternsingen.at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0ECF6296-2401-4143-A5E4-BAA336F9EBFC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705" y="-7147"/>
            <a:ext cx="24564705" cy="13723148"/>
          </a:xfrm>
        </p:spPr>
      </p:pic>
      <p:sp>
        <p:nvSpPr>
          <p:cNvPr id="105" name="Rechteck 14"/>
          <p:cNvSpPr/>
          <p:nvPr/>
        </p:nvSpPr>
        <p:spPr>
          <a:xfrm>
            <a:off x="-180705" y="-7147"/>
            <a:ext cx="9053465" cy="13723147"/>
          </a:xfrm>
          <a:prstGeom prst="rect">
            <a:avLst/>
          </a:prstGeom>
          <a:solidFill>
            <a:srgbClr val="D6A437">
              <a:alpha val="69804"/>
            </a:srgbClr>
          </a:solidFill>
          <a:ln w="12700">
            <a:miter lim="400000"/>
          </a:ln>
        </p:spPr>
        <p:txBody>
          <a:bodyPr lIns="45743" rIns="45743" anchor="ctr"/>
          <a:lstStyle/>
          <a:p>
            <a:pPr algn="ctr">
              <a:defRPr>
                <a:solidFill>
                  <a:srgbClr val="D6A437"/>
                </a:solidFill>
              </a:defRPr>
            </a:pPr>
            <a:endParaRPr sz="1201" dirty="0"/>
          </a:p>
        </p:txBody>
      </p:sp>
      <p:pic>
        <p:nvPicPr>
          <p:cNvPr id="108" name="Grafik 19" descr="Grafi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73" y="12213351"/>
            <a:ext cx="5749020" cy="1162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E394101-2AAD-4915-84D1-96181E26A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5397" y="1451856"/>
            <a:ext cx="12542847" cy="886781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C44B52-71F3-45BF-85CB-9D26BA163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596523"/>
            <a:ext cx="21031200" cy="2651126"/>
          </a:xfrm>
        </p:spPr>
        <p:txBody>
          <a:bodyPr>
            <a:noAutofit/>
          </a:bodyPr>
          <a:lstStyle/>
          <a:p>
            <a:r>
              <a:rPr lang="de-AT" sz="5400" dirty="0"/>
              <a:t>Der Wandel der Zeit beeinflusst auch die grafische Gestaltung der Plakate zur Sternsingeraktion.</a:t>
            </a:r>
            <a:br>
              <a:rPr lang="de-AT" sz="5600" dirty="0"/>
            </a:br>
            <a:br>
              <a:rPr lang="de-AT" sz="5600" dirty="0"/>
            </a:br>
            <a:endParaRPr lang="de-AT" sz="56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232CA82-8043-4AFF-AA4B-938B4BBD3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272" y="2887481"/>
            <a:ext cx="7505527" cy="5581476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2694EC2-AE2C-4400-8CB1-3182612F7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754" y="8637639"/>
            <a:ext cx="7150996" cy="507836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C93D8D7-BBC1-4D89-AB4A-B57DC4FB4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5941" y="2745322"/>
            <a:ext cx="7505526" cy="566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71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91480-5207-4FD1-9604-80045FF6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1BEEC14-3FD6-4394-BC0E-AD6DD97B1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148" y="1131306"/>
            <a:ext cx="7953744" cy="5726696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DFFA705-15C3-4150-9C1D-ECA0DA6FE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418" y="7259059"/>
            <a:ext cx="7974428" cy="541034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0DC1807-4D33-4F9F-A68D-833EAB15E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4777" y="1010408"/>
            <a:ext cx="8282666" cy="584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32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523B69-9288-40C5-BC39-ECB2E4A9C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6E7D425-B5AE-4D4B-87F7-B61A3984F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201" y="1716507"/>
            <a:ext cx="7493210" cy="5141494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4E5EB14-68A7-437E-9CDE-FD1D335E4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024" y="7411452"/>
            <a:ext cx="7293776" cy="502709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AADA16A-1E23-4D71-95E5-4B847E550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4752" y="1716507"/>
            <a:ext cx="7004128" cy="498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60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3A6A3-42B8-457D-A4E0-6DF998653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EB08FDC-4B08-4AEB-A549-CAF746F8E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266" y="6858000"/>
            <a:ext cx="7248048" cy="5207444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98CE218-3552-45E5-8C78-7B02C516E2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966" y="3906252"/>
            <a:ext cx="4926144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2167FAB-A003-46FC-9AE0-2AC1032C57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7449" y="946483"/>
            <a:ext cx="5124934" cy="724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45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02755-C4F2-454F-A4C0-4FDBB552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698269"/>
            <a:ext cx="21031200" cy="3332616"/>
          </a:xfrm>
        </p:spPr>
        <p:txBody>
          <a:bodyPr>
            <a:normAutofit fontScale="90000"/>
          </a:bodyPr>
          <a:lstStyle/>
          <a:p>
            <a:r>
              <a:rPr lang="de-AT" dirty="0"/>
              <a:t>Was über die Jahrzehnte gleichgeblieben ist: Weihnachtliche Friedensbotschaft und Segen für das neue Jahr bringen.</a:t>
            </a:r>
            <a:br>
              <a:rPr lang="de-AT" sz="6200" dirty="0"/>
            </a:br>
            <a:br>
              <a:rPr lang="de-AT" dirty="0"/>
            </a:br>
            <a:endParaRPr lang="de-AT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C2CCDA7-651A-4C15-96B8-9FC9EE2FE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554" y="3125585"/>
            <a:ext cx="12477656" cy="9035982"/>
          </a:xfrm>
        </p:spPr>
      </p:pic>
    </p:spTree>
    <p:extLst>
      <p:ext uri="{BB962C8B-B14F-4D97-AF65-F5344CB8AC3E}">
        <p14:creationId xmlns:p14="http://schemas.microsoft.com/office/powerpoint/2010/main" val="3534194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EF474C-F1B7-4957-855E-3B6AD1F35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626" y="529769"/>
            <a:ext cx="22387965" cy="2961575"/>
          </a:xfrm>
        </p:spPr>
        <p:txBody>
          <a:bodyPr>
            <a:normAutofit/>
          </a:bodyPr>
          <a:lstStyle/>
          <a:p>
            <a:r>
              <a:rPr lang="de-AT" b="1" dirty="0">
                <a:solidFill>
                  <a:schemeClr val="tx2"/>
                </a:solidFill>
              </a:rPr>
              <a:t>Sternsingen ist „Hilfe unter gutem Stern“:</a:t>
            </a:r>
            <a:br>
              <a:rPr lang="de-AT" sz="5600" dirty="0"/>
            </a:br>
            <a:r>
              <a:rPr lang="de-AT" dirty="0"/>
              <a:t>Rund 500 Hilfsprojekte werden jährlich unterstützt, z.B. Kinderschutz in Guatemala.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0D392D6-1B0F-4183-84EE-4F9FE85B8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046" y="3491344"/>
            <a:ext cx="12369339" cy="8745123"/>
          </a:xfrm>
        </p:spPr>
      </p:pic>
    </p:spTree>
    <p:extLst>
      <p:ext uri="{BB962C8B-B14F-4D97-AF65-F5344CB8AC3E}">
        <p14:creationId xmlns:p14="http://schemas.microsoft.com/office/powerpoint/2010/main" val="1686903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B66335-2E79-4227-AD3B-D0AE3E2AA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115263"/>
            <a:ext cx="21031200" cy="2026948"/>
          </a:xfrm>
        </p:spPr>
        <p:txBody>
          <a:bodyPr>
            <a:noAutofit/>
          </a:bodyPr>
          <a:lstStyle/>
          <a:p>
            <a:r>
              <a:rPr lang="de-AT" sz="5400" dirty="0"/>
              <a:t>Die Dreikönigsaktion, Hilfswerk der Katholischen Jungschar, sorgt für wirksamen Einsatz der Spenden, z.B. für Nahrungssicherheit in Nepal.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C80EEEB-A551-4D52-AC51-1471F8CE2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824" y="3887788"/>
            <a:ext cx="11352352" cy="8514264"/>
          </a:xfrm>
        </p:spPr>
      </p:pic>
    </p:spTree>
    <p:extLst>
      <p:ext uri="{BB962C8B-B14F-4D97-AF65-F5344CB8AC3E}">
        <p14:creationId xmlns:p14="http://schemas.microsoft.com/office/powerpoint/2010/main" val="1571904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2408B-3966-4FD3-8147-F3D61FA5C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897775"/>
            <a:ext cx="20817840" cy="3557847"/>
          </a:xfrm>
        </p:spPr>
        <p:txBody>
          <a:bodyPr>
            <a:noAutofit/>
          </a:bodyPr>
          <a:lstStyle/>
          <a:p>
            <a:br>
              <a:rPr lang="de-AT" sz="5600" dirty="0"/>
            </a:br>
            <a:br>
              <a:rPr lang="de-AT" sz="5600" dirty="0"/>
            </a:br>
            <a:br>
              <a:rPr lang="de-AT" sz="5600" dirty="0"/>
            </a:br>
            <a:br>
              <a:rPr lang="de-AT" sz="5600" dirty="0"/>
            </a:br>
            <a:r>
              <a:rPr lang="de-AT" sz="5400" dirty="0"/>
              <a:t>„Hilfe zur Selbsthilfe“ ist nur mit echter Partnerschaft möglich, z.B. für sauberes Trinkwasser in Kenia.</a:t>
            </a:r>
            <a:br>
              <a:rPr lang="de-AT" sz="5400" dirty="0"/>
            </a:br>
            <a:br>
              <a:rPr lang="de-AT" sz="5600" dirty="0"/>
            </a:br>
            <a:endParaRPr lang="de-AT" sz="56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C61448B-B818-4C70-85DA-18406B7C5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635" y="3358342"/>
            <a:ext cx="13493371" cy="8995583"/>
          </a:xfrm>
        </p:spPr>
      </p:pic>
    </p:spTree>
    <p:extLst>
      <p:ext uri="{BB962C8B-B14F-4D97-AF65-F5344CB8AC3E}">
        <p14:creationId xmlns:p14="http://schemas.microsoft.com/office/powerpoint/2010/main" val="3898005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1355A8-254F-4E3C-A8DE-C87F1AE76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626" y="686348"/>
            <a:ext cx="22387965" cy="2443942"/>
          </a:xfrm>
        </p:spPr>
        <p:txBody>
          <a:bodyPr>
            <a:normAutofit fontScale="90000"/>
          </a:bodyPr>
          <a:lstStyle/>
          <a:p>
            <a:br>
              <a:rPr lang="de-AT" sz="5600" dirty="0"/>
            </a:br>
            <a:r>
              <a:rPr lang="de-AT" dirty="0"/>
              <a:t>Solidarische Nächstenliebe bedeutet, benachteiligten Menschen zur Seite zu stehen, z.B. in Ghana die lokale Bevölkerung gegen negative Auswirkungen des Goldbergbaus zu verteidigen.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32552C3-911B-484B-8288-3A21652B3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792" y="3683335"/>
            <a:ext cx="12846416" cy="8508666"/>
          </a:xfrm>
        </p:spPr>
      </p:pic>
    </p:spTree>
    <p:extLst>
      <p:ext uri="{BB962C8B-B14F-4D97-AF65-F5344CB8AC3E}">
        <p14:creationId xmlns:p14="http://schemas.microsoft.com/office/powerpoint/2010/main" val="3988174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87D0EC-A554-44E2-854A-F864AEF39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291" y="864523"/>
            <a:ext cx="21211309" cy="3225339"/>
          </a:xfrm>
        </p:spPr>
        <p:txBody>
          <a:bodyPr>
            <a:noAutofit/>
          </a:bodyPr>
          <a:lstStyle/>
          <a:p>
            <a:r>
              <a:rPr lang="de-AT" sz="5400" dirty="0"/>
              <a:t>Personaleinsätze stärken die Partnerschaft – im Bild der danach langjährige DKA-Geschäftsführer Heinz Hödl in Äthiopien.  Die Katholische Jungschar ist 1968 Mitgründerin des Österreichische Entwicklungsdienst (ÖED, heute HORIZONT 3000).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2BC36CF-2FA5-429C-9941-195678734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422" y="4702773"/>
            <a:ext cx="11887200" cy="8107716"/>
          </a:xfrm>
        </p:spPr>
      </p:pic>
    </p:spTree>
    <p:extLst>
      <p:ext uri="{BB962C8B-B14F-4D97-AF65-F5344CB8AC3E}">
        <p14:creationId xmlns:p14="http://schemas.microsoft.com/office/powerpoint/2010/main" val="3656860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529542" y="795867"/>
            <a:ext cx="18015758" cy="3072322"/>
          </a:xfrm>
        </p:spPr>
        <p:txBody>
          <a:bodyPr anchor="t">
            <a:normAutofit/>
          </a:bodyPr>
          <a:lstStyle/>
          <a:p>
            <a:r>
              <a:rPr lang="de-AT" sz="5400" b="1" dirty="0">
                <a:solidFill>
                  <a:schemeClr val="tx2"/>
                </a:solidFill>
              </a:rPr>
              <a:t>Rundes Jubiläum für die „Heiligen Drei Könige“: </a:t>
            </a:r>
            <a:endParaRPr lang="de-AT" sz="5400" b="1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7328572" y="5387657"/>
            <a:ext cx="62172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5400" dirty="0">
                <a:solidFill>
                  <a:schemeClr val="accent1"/>
                </a:solidFill>
                <a:latin typeface="Georgia" panose="02040502050405020303" pitchFamily="18" charset="0"/>
              </a:rPr>
              <a:t>Zum 70. Mal bewegt die Sternsingaktion der Katholischen Jungschar das ganze Land. </a:t>
            </a:r>
            <a:endParaRPr lang="de-DE" sz="5400" dirty="0">
              <a:solidFill>
                <a:schemeClr val="accent1"/>
              </a:solidFill>
              <a:latin typeface="Georgia" panose="02040502050405020303" pitchFamily="18" charset="0"/>
              <a:ea typeface="NimbusSanLCon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9FA9998C-4775-B187-08F4-7DC35D2E8EAC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334" y="2065866"/>
            <a:ext cx="14783808" cy="1030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5118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7A73F7-E99B-4F1D-BE79-07B0008BA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626" y="529771"/>
            <a:ext cx="22387965" cy="2845196"/>
          </a:xfrm>
        </p:spPr>
        <p:txBody>
          <a:bodyPr>
            <a:normAutofit/>
          </a:bodyPr>
          <a:lstStyle/>
          <a:p>
            <a:r>
              <a:rPr lang="de-AT" sz="5400" dirty="0"/>
              <a:t>Mit Partnerorganisationen gerechte Strukturen in Politik erreichen, z.B. 1987 mit der Unterschriftenaktion für die Rechte indigener Völker in Brasilien, an der Seite von Bischof Kräutler 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3E6E2CE-FD3E-49F0-9F07-1B3F00F6B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217" y="3651250"/>
            <a:ext cx="11603566" cy="8702676"/>
          </a:xfrm>
        </p:spPr>
      </p:pic>
    </p:spTree>
    <p:extLst>
      <p:ext uri="{BB962C8B-B14F-4D97-AF65-F5344CB8AC3E}">
        <p14:creationId xmlns:p14="http://schemas.microsoft.com/office/powerpoint/2010/main" val="15783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055C7F-E16D-4C05-9F55-456C3EE8E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52" y="648393"/>
            <a:ext cx="21031200" cy="4572000"/>
          </a:xfrm>
        </p:spPr>
        <p:txBody>
          <a:bodyPr>
            <a:normAutofit fontScale="90000"/>
          </a:bodyPr>
          <a:lstStyle/>
          <a:p>
            <a:r>
              <a:rPr lang="de-AT" dirty="0"/>
              <a:t>1993 ist die Katholische Jungschar Mitgründerin von FAIRTRADE. Mit dem Kauf fair gehandelter Produkte wird ungerechten wirtschaftlichen Machtstrukturen begegnet.</a:t>
            </a:r>
            <a:br>
              <a:rPr lang="de-AT" sz="6200" dirty="0"/>
            </a:br>
            <a:br>
              <a:rPr lang="de-AT" dirty="0"/>
            </a:br>
            <a:endParaRPr lang="de-AT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0E10225-1EBE-4947-B9EA-45C9BC8D5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344" y="3705726"/>
            <a:ext cx="8912994" cy="8912994"/>
          </a:xfrm>
        </p:spPr>
      </p:pic>
    </p:spTree>
    <p:extLst>
      <p:ext uri="{BB962C8B-B14F-4D97-AF65-F5344CB8AC3E}">
        <p14:creationId xmlns:p14="http://schemas.microsoft.com/office/powerpoint/2010/main" val="1434379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905B33-283A-4112-A918-F80FC50F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648392"/>
            <a:ext cx="22040504" cy="2218083"/>
          </a:xfrm>
        </p:spPr>
        <p:txBody>
          <a:bodyPr>
            <a:noAutofit/>
          </a:bodyPr>
          <a:lstStyle/>
          <a:p>
            <a:r>
              <a:rPr lang="de-AT" sz="5400" dirty="0"/>
              <a:t>Kinder sind besonders sensibel für Unrecht in der Welt und setzen sich für faire Regeln ein, z.B. mit der Initiative „Kinderarbeit stoppen“.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7B0E0D6-C567-4C24-B8F3-485369B2E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6599" y="3867842"/>
            <a:ext cx="19268515" cy="8836776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7826446-0FF2-4F0D-987C-5DFB6A43DF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1976" y="2866475"/>
            <a:ext cx="530004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80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B4A16A-3465-4784-BB39-52721319D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65265"/>
            <a:ext cx="21031200" cy="4455622"/>
          </a:xfrm>
        </p:spPr>
        <p:txBody>
          <a:bodyPr>
            <a:normAutofit fontScale="90000"/>
          </a:bodyPr>
          <a:lstStyle/>
          <a:p>
            <a:r>
              <a:rPr lang="de-AT" dirty="0"/>
              <a:t>Mit Bildungsarbeit wird auch in Österreich das Bewusstsein für positive Veränderungen geschaffen, z.B. mit den Besuchen von Projektpartner*innen.</a:t>
            </a:r>
            <a:br>
              <a:rPr lang="de-AT" dirty="0"/>
            </a:br>
            <a:br>
              <a:rPr lang="de-AT" dirty="0"/>
            </a:br>
            <a:endParaRPr lang="de-AT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DC7FEB0-671E-449B-B853-0DB6E18B1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770" y="3946359"/>
            <a:ext cx="12740460" cy="8487778"/>
          </a:xfrm>
        </p:spPr>
      </p:pic>
    </p:spTree>
    <p:extLst>
      <p:ext uri="{BB962C8B-B14F-4D97-AF65-F5344CB8AC3E}">
        <p14:creationId xmlns:p14="http://schemas.microsoft.com/office/powerpoint/2010/main" val="3027079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9DF48-6090-4A00-A0B7-927D3D7F5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69091"/>
            <a:ext cx="21031200" cy="2651126"/>
          </a:xfrm>
        </p:spPr>
        <p:txBody>
          <a:bodyPr>
            <a:noAutofit/>
          </a:bodyPr>
          <a:lstStyle/>
          <a:p>
            <a:r>
              <a:rPr lang="de-AT" sz="5400" dirty="0"/>
              <a:t>Höchste Wertschätzung von Bischöfen und Päpsten für eine engagierte Aktion, die auf alle Menschen im Land zugeht, z.B. beim Besuch bei Papst Johannes Paul II im Jahr 1983.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47CE3A8-9ABA-442F-9B19-082FD628F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323" y="3651250"/>
            <a:ext cx="10797354" cy="8702676"/>
          </a:xfrm>
        </p:spPr>
      </p:pic>
    </p:spTree>
    <p:extLst>
      <p:ext uri="{BB962C8B-B14F-4D97-AF65-F5344CB8AC3E}">
        <p14:creationId xmlns:p14="http://schemas.microsoft.com/office/powerpoint/2010/main" val="4235883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A39E66-73A7-4F79-8546-13FFB93FD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630975"/>
            <a:ext cx="21649113" cy="2060782"/>
          </a:xfrm>
        </p:spPr>
        <p:txBody>
          <a:bodyPr>
            <a:noAutofit/>
          </a:bodyPr>
          <a:lstStyle/>
          <a:p>
            <a:r>
              <a:rPr lang="de-AT" sz="5400" dirty="0"/>
              <a:t>Prominente Unterstützung zeigt die Beliebtheit des Sternsingens, z.B. 2017 bei Bundespräsident Van der Bellen.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7C8557B-A7D0-4BF3-91E6-377ECC527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939604"/>
            <a:ext cx="12192000" cy="8125968"/>
          </a:xfrm>
        </p:spPr>
      </p:pic>
    </p:spTree>
    <p:extLst>
      <p:ext uri="{BB962C8B-B14F-4D97-AF65-F5344CB8AC3E}">
        <p14:creationId xmlns:p14="http://schemas.microsoft.com/office/powerpoint/2010/main" val="3195484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9A759F-D24F-475A-B177-4C20DF1F0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526967"/>
            <a:ext cx="21031200" cy="2651126"/>
          </a:xfrm>
        </p:spPr>
        <p:txBody>
          <a:bodyPr>
            <a:normAutofit fontScale="90000"/>
          </a:bodyPr>
          <a:lstStyle/>
          <a:p>
            <a:r>
              <a:rPr lang="de-AT" dirty="0"/>
              <a:t>Die Dreikönigsaktion ist mit anderen europäischen Sternsinger-Organisationen gut vernetzt, z.B. hier beim gemeinsamen Besuch im EU-Parlament im Jahr 2016. </a:t>
            </a:r>
            <a:br>
              <a:rPr lang="de-AT" sz="6200" dirty="0"/>
            </a:br>
            <a:br>
              <a:rPr lang="de-AT" dirty="0"/>
            </a:br>
            <a:endParaRPr lang="de-AT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2135B21-452B-4B87-BE9E-0CE8AD440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9" y="4039985"/>
            <a:ext cx="15928417" cy="7658383"/>
          </a:xfrm>
        </p:spPr>
      </p:pic>
    </p:spTree>
    <p:extLst>
      <p:ext uri="{BB962C8B-B14F-4D97-AF65-F5344CB8AC3E}">
        <p14:creationId xmlns:p14="http://schemas.microsoft.com/office/powerpoint/2010/main" val="63916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1A94BE-9425-4671-BBD1-B172427C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185" y="629432"/>
            <a:ext cx="12719821" cy="3889370"/>
          </a:xfrm>
        </p:spPr>
        <p:txBody>
          <a:bodyPr>
            <a:normAutofit fontScale="90000"/>
          </a:bodyPr>
          <a:lstStyle/>
          <a:p>
            <a:r>
              <a:rPr lang="de-AT" b="1" dirty="0">
                <a:solidFill>
                  <a:schemeClr val="tx2"/>
                </a:solidFill>
              </a:rPr>
              <a:t>Sternsingen für eine gerechte Welt:</a:t>
            </a:r>
            <a:br>
              <a:rPr lang="de-AT" b="1" dirty="0">
                <a:solidFill>
                  <a:schemeClr val="tx1"/>
                </a:solidFill>
              </a:rPr>
            </a:br>
            <a:r>
              <a:rPr lang="de-AT" dirty="0"/>
              <a:t>520 Millionen Euro in 70 Jahren als Beitrag zu Solidarität und Nächstenliebe.</a:t>
            </a:r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5275696E-16A9-4304-9D57-9BDE79AA77EB}"/>
              </a:ext>
            </a:extLst>
          </p:cNvPr>
          <p:cNvGrpSpPr/>
          <p:nvPr/>
        </p:nvGrpSpPr>
        <p:grpSpPr>
          <a:xfrm>
            <a:off x="417862" y="376133"/>
            <a:ext cx="23251076" cy="13049241"/>
            <a:chOff x="398812" y="457209"/>
            <a:chExt cx="23251076" cy="13049241"/>
          </a:xfrm>
        </p:grpSpPr>
        <p:graphicFrame>
          <p:nvGraphicFramePr>
            <p:cNvPr id="4" name="Diagramm 3">
              <a:extLst>
                <a:ext uri="{FF2B5EF4-FFF2-40B4-BE49-F238E27FC236}">
                  <a16:creationId xmlns:a16="http://schemas.microsoft.com/office/drawing/2014/main" id="{A0500F94-75F4-4B1F-90C0-9A748B77D03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10647657"/>
                </p:ext>
              </p:extLst>
            </p:nvPr>
          </p:nvGraphicFramePr>
          <p:xfrm>
            <a:off x="696009" y="710508"/>
            <a:ext cx="22953879" cy="124120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8A42CD11-2533-42AC-AC98-5894862049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5482" y="10681822"/>
              <a:ext cx="0" cy="131173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446C4CCC-4D57-4AE1-966F-66631D75E5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1307" y="10451761"/>
              <a:ext cx="1307977" cy="152796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734F6E16-E97F-43A2-B5A1-FC40AADAE810}"/>
                </a:ext>
              </a:extLst>
            </p:cNvPr>
            <p:cNvSpPr txBox="1"/>
            <p:nvPr/>
          </p:nvSpPr>
          <p:spPr>
            <a:xfrm>
              <a:off x="398812" y="9508428"/>
              <a:ext cx="2723464" cy="181588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1954/55: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Die erste Aktion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42.386,69 ATS</a:t>
              </a:r>
            </a:p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(=3.080,36 €)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A75076A3-D6FD-4D8F-BDCB-49A0D77D28D8}"/>
                </a:ext>
              </a:extLst>
            </p:cNvPr>
            <p:cNvSpPr txBox="1"/>
            <p:nvPr/>
          </p:nvSpPr>
          <p:spPr>
            <a:xfrm>
              <a:off x="3239284" y="8635881"/>
              <a:ext cx="2166725" cy="181588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1957/58: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Die erste Schilling-Million</a:t>
              </a:r>
            </a:p>
          </p:txBody>
        </p: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26843969-DE2F-40E6-831C-BFD9634E70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4831" y="9414937"/>
              <a:ext cx="0" cy="207364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6574ECB4-6255-42FC-BF46-8D4530FA006D}"/>
                </a:ext>
              </a:extLst>
            </p:cNvPr>
            <p:cNvSpPr txBox="1"/>
            <p:nvPr/>
          </p:nvSpPr>
          <p:spPr>
            <a:xfrm>
              <a:off x="5563968" y="7727941"/>
              <a:ext cx="1621058" cy="181588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1968/69: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Die erste Million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Euro</a:t>
              </a:r>
            </a:p>
          </p:txBody>
        </p: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066FA1EC-95E7-4297-BD05-6C3793A832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4461" y="8754956"/>
              <a:ext cx="0" cy="221267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7422EC0-A20B-4A29-A0E2-A4D7C376CECB}"/>
                </a:ext>
              </a:extLst>
            </p:cNvPr>
            <p:cNvSpPr txBox="1"/>
            <p:nvPr/>
          </p:nvSpPr>
          <p:spPr>
            <a:xfrm>
              <a:off x="7627442" y="6939076"/>
              <a:ext cx="1816098" cy="181588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1974/75: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Die zweite Million</a:t>
              </a:r>
            </a:p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Euro</a:t>
              </a:r>
            </a:p>
          </p:txBody>
        </p: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305A574D-7966-4254-AD55-882779DBB6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22007" y="6458408"/>
              <a:ext cx="0" cy="263706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5DD3BACD-147B-4537-B04A-73A1D6ABC142}"/>
                </a:ext>
              </a:extLst>
            </p:cNvPr>
            <p:cNvSpPr txBox="1"/>
            <p:nvPr/>
          </p:nvSpPr>
          <p:spPr>
            <a:xfrm>
              <a:off x="10910240" y="5314714"/>
              <a:ext cx="1973931" cy="138499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1983/84:</a:t>
              </a:r>
            </a:p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5 Millionen Euro</a:t>
              </a:r>
            </a:p>
          </p:txBody>
        </p: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B6A74044-7659-46B1-8CA9-EAAD73729C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32369" y="5183905"/>
              <a:ext cx="0" cy="127388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602507F-01EE-4331-9037-665F79593352}"/>
                </a:ext>
              </a:extLst>
            </p:cNvPr>
            <p:cNvSpPr txBox="1"/>
            <p:nvPr/>
          </p:nvSpPr>
          <p:spPr>
            <a:xfrm>
              <a:off x="14490458" y="4047627"/>
              <a:ext cx="2120888" cy="138499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1999/00: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10 Millionen</a:t>
              </a:r>
            </a:p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Euro</a:t>
              </a:r>
            </a:p>
          </p:txBody>
        </p: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A768E426-A577-489B-B312-8A61F95782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98332" y="3054350"/>
              <a:ext cx="0" cy="64135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79C45B46-D263-46B4-B693-AA8195CE2C85}"/>
                </a:ext>
              </a:extLst>
            </p:cNvPr>
            <p:cNvSpPr txBox="1"/>
            <p:nvPr/>
          </p:nvSpPr>
          <p:spPr>
            <a:xfrm>
              <a:off x="15832369" y="1669357"/>
              <a:ext cx="3345542" cy="138499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2004/05:</a:t>
              </a:r>
            </a:p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15 Mio. Euro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(Tsunami-Spenden)</a:t>
              </a:r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9CC16075-3A01-4672-9AD2-66A6926CD5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00427" y="4213467"/>
              <a:ext cx="0" cy="64135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EE981DA5-CB24-4299-AC91-26D45C1EC40E}"/>
                </a:ext>
              </a:extLst>
            </p:cNvPr>
            <p:cNvSpPr txBox="1"/>
            <p:nvPr/>
          </p:nvSpPr>
          <p:spPr>
            <a:xfrm>
              <a:off x="19475040" y="4801384"/>
              <a:ext cx="1600188" cy="138499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2011/12: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15 Mio.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Euro</a:t>
              </a:r>
            </a:p>
          </p:txBody>
        </p: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63307164-A528-486E-9BDC-DF935D54B5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59307" y="4897736"/>
              <a:ext cx="0" cy="64135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26DBBDE5-6AF9-442C-8F57-08F8BFA2184B}"/>
                </a:ext>
              </a:extLst>
            </p:cNvPr>
            <p:cNvSpPr txBox="1"/>
            <p:nvPr/>
          </p:nvSpPr>
          <p:spPr>
            <a:xfrm>
              <a:off x="21586836" y="5542910"/>
              <a:ext cx="1778879" cy="138499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2020/21: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Rückgang wg. </a:t>
              </a:r>
              <a:r>
                <a:rPr lang="de-AT" sz="2800" dirty="0" err="1">
                  <a:solidFill>
                    <a:schemeClr val="tx1"/>
                  </a:solidFill>
                  <a:latin typeface="Georgia" panose="02040502050405020303" pitchFamily="18" charset="0"/>
                </a:rPr>
                <a:t>Covid</a:t>
              </a:r>
              <a:endParaRPr lang="de-AT" sz="2800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F970FD6-1E37-4E7C-81BF-61136EA374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476275" y="1271247"/>
              <a:ext cx="889440" cy="39811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FE2FBC36-323D-4E8C-8560-F39DD4EB9707}"/>
                </a:ext>
              </a:extLst>
            </p:cNvPr>
            <p:cNvSpPr txBox="1"/>
            <p:nvPr/>
          </p:nvSpPr>
          <p:spPr>
            <a:xfrm>
              <a:off x="20811689" y="457209"/>
              <a:ext cx="1643739" cy="138499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2022/23: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19 Mio. Euro</a:t>
              </a:r>
            </a:p>
          </p:txBody>
        </p: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3C696B09-B0FC-4DE4-BBD5-B8DFBF6D21EB}"/>
                </a:ext>
              </a:extLst>
            </p:cNvPr>
            <p:cNvSpPr/>
            <p:nvPr/>
          </p:nvSpPr>
          <p:spPr>
            <a:xfrm>
              <a:off x="2460150" y="12088355"/>
              <a:ext cx="19425595" cy="34903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AT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0E90A525-FB1E-408A-99EF-4EFA53AFAA36}"/>
                </a:ext>
              </a:extLst>
            </p:cNvPr>
            <p:cNvSpPr/>
            <p:nvPr/>
          </p:nvSpPr>
          <p:spPr>
            <a:xfrm>
              <a:off x="11277600" y="12776200"/>
              <a:ext cx="1333500" cy="73025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AT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1817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6D97A4-0E5F-4120-B312-DF84F1F2A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626" y="529770"/>
            <a:ext cx="22387965" cy="2163553"/>
          </a:xfrm>
        </p:spPr>
        <p:txBody>
          <a:bodyPr>
            <a:noAutofit/>
          </a:bodyPr>
          <a:lstStyle/>
          <a:p>
            <a:r>
              <a:rPr lang="de-AT" sz="5400" dirty="0"/>
              <a:t>Die Erfolgsgeschichte der Sternsingeraktion wurde durch die </a:t>
            </a:r>
            <a:r>
              <a:rPr lang="de-AT" sz="5400" dirty="0" err="1"/>
              <a:t>Coronapandemie</a:t>
            </a:r>
            <a:r>
              <a:rPr lang="de-AT" sz="5400" dirty="0"/>
              <a:t> nur kurz unterbrochen – und die Krise hat auch neue Ideen hervorgebracht.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0CE9464-83CE-47A7-B5A8-76D81753F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993" y="3651250"/>
            <a:ext cx="13054014" cy="8702676"/>
          </a:xfrm>
        </p:spPr>
      </p:pic>
    </p:spTree>
    <p:extLst>
      <p:ext uri="{BB962C8B-B14F-4D97-AF65-F5344CB8AC3E}">
        <p14:creationId xmlns:p14="http://schemas.microsoft.com/office/powerpoint/2010/main" val="2647422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EB60FF-B720-480C-B868-566EE4075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8" y="1756947"/>
            <a:ext cx="21031200" cy="2651126"/>
          </a:xfrm>
        </p:spPr>
        <p:txBody>
          <a:bodyPr>
            <a:noAutofit/>
          </a:bodyPr>
          <a:lstStyle/>
          <a:p>
            <a:r>
              <a:rPr lang="de-AT" sz="5400" dirty="0"/>
              <a:t>Die große Stärke der Sternsingeraktion sind die engagierten Pfarrleute, die das Sternsingen erst ermöglichen.</a:t>
            </a:r>
            <a:br>
              <a:rPr lang="de-AT" sz="5400" dirty="0"/>
            </a:br>
            <a:br>
              <a:rPr lang="de-AT" sz="5600" dirty="0"/>
            </a:br>
            <a:endParaRPr lang="de-AT" sz="56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F73F808-55C7-409E-AB7A-D0A3C2E87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052" y="3225338"/>
            <a:ext cx="12173899" cy="9128588"/>
          </a:xfrm>
        </p:spPr>
      </p:pic>
    </p:spTree>
    <p:extLst>
      <p:ext uri="{BB962C8B-B14F-4D97-AF65-F5344CB8AC3E}">
        <p14:creationId xmlns:p14="http://schemas.microsoft.com/office/powerpoint/2010/main" val="4144440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10435-CA9A-450D-807E-8330549FC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76" y="834570"/>
            <a:ext cx="22387965" cy="3927930"/>
          </a:xfrm>
        </p:spPr>
        <p:txBody>
          <a:bodyPr>
            <a:normAutofit fontScale="90000"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Ursprung im Evangelium (</a:t>
            </a:r>
            <a:r>
              <a:rPr lang="de-DE" b="1" dirty="0" err="1">
                <a:solidFill>
                  <a:schemeClr val="tx2"/>
                </a:solidFill>
              </a:rPr>
              <a:t>Mt</a:t>
            </a:r>
            <a:r>
              <a:rPr lang="de-DE" b="1" dirty="0">
                <a:solidFill>
                  <a:schemeClr val="tx2"/>
                </a:solidFill>
              </a:rPr>
              <a:t> 2, 1-12):</a:t>
            </a:r>
            <a:br>
              <a:rPr lang="de-DE" dirty="0">
                <a:solidFill>
                  <a:schemeClr val="tx2"/>
                </a:solidFill>
              </a:rPr>
            </a:br>
            <a:br>
              <a:rPr lang="de-DE" sz="5600" dirty="0"/>
            </a:br>
            <a:r>
              <a:rPr lang="de-DE" dirty="0"/>
              <a:t>Die „Sterndeuter aus dem Osten“</a:t>
            </a:r>
            <a:br>
              <a:rPr lang="de-DE" dirty="0"/>
            </a:br>
            <a:r>
              <a:rPr lang="de-DE" dirty="0"/>
              <a:t>folgen dem Stern bis zur Krippe</a:t>
            </a:r>
            <a:br>
              <a:rPr lang="de-DE" dirty="0"/>
            </a:br>
            <a:r>
              <a:rPr lang="de-DE" dirty="0"/>
              <a:t>in Bethlehem. </a:t>
            </a:r>
            <a:endParaRPr lang="de-AT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EA63807-9AA5-4BF9-8C54-8916CF242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6474" y="2438400"/>
            <a:ext cx="12163225" cy="11106150"/>
          </a:xfrm>
        </p:spPr>
      </p:pic>
    </p:spTree>
    <p:extLst>
      <p:ext uri="{BB962C8B-B14F-4D97-AF65-F5344CB8AC3E}">
        <p14:creationId xmlns:p14="http://schemas.microsoft.com/office/powerpoint/2010/main" val="3851667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19D25-2EDC-4902-A67F-92B12CB5F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391" y="396816"/>
            <a:ext cx="18837217" cy="4430470"/>
          </a:xfrm>
        </p:spPr>
        <p:txBody>
          <a:bodyPr>
            <a:normAutofit fontScale="90000"/>
          </a:bodyPr>
          <a:lstStyle/>
          <a:p>
            <a:r>
              <a:rPr lang="de-AT" sz="6200" dirty="0"/>
              <a:t>85.000 Kinder und Jugendliche bzw. 30.000 Erwachsene verkünden die Weihnachtsbotschaft, leben Brauchtum und  Nächstenliebe - das ist unsere Sternsingeraktion! </a:t>
            </a:r>
            <a:br>
              <a:rPr lang="de-AT" dirty="0"/>
            </a:br>
            <a:br>
              <a:rPr lang="de-AT" dirty="0"/>
            </a:br>
            <a:endParaRPr lang="de-AT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9450C81-8D88-4DC9-8005-3E77E39B2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828673" y="3857035"/>
            <a:ext cx="15092166" cy="8496890"/>
          </a:xfrm>
        </p:spPr>
      </p:pic>
    </p:spTree>
    <p:extLst>
      <p:ext uri="{BB962C8B-B14F-4D97-AF65-F5344CB8AC3E}">
        <p14:creationId xmlns:p14="http://schemas.microsoft.com/office/powerpoint/2010/main" val="2854438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CE5B7E-1F88-410F-9C06-5D51F9ED0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02967"/>
            <a:ext cx="21031200" cy="2288873"/>
          </a:xfrm>
        </p:spPr>
        <p:txBody>
          <a:bodyPr>
            <a:normAutofit/>
          </a:bodyPr>
          <a:lstStyle/>
          <a:p>
            <a:r>
              <a:rPr lang="de-AT" sz="5400" dirty="0">
                <a:solidFill>
                  <a:schemeClr val="tx2"/>
                </a:solidFill>
              </a:rPr>
              <a:t>Herzlichen Dank </a:t>
            </a:r>
            <a:r>
              <a:rPr lang="de-AT" sz="5400" dirty="0"/>
              <a:t>an alle, die zum Erfolg der Sternsingeraktion beigetragen haben oder sich aktuell dafür einsetzen!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BAAAED0-4852-499A-9E10-34399F720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2323" y="3740727"/>
            <a:ext cx="12455256" cy="8305384"/>
          </a:xfrm>
        </p:spPr>
      </p:pic>
    </p:spTree>
    <p:extLst>
      <p:ext uri="{BB962C8B-B14F-4D97-AF65-F5344CB8AC3E}">
        <p14:creationId xmlns:p14="http://schemas.microsoft.com/office/powerpoint/2010/main" val="1307212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24464-D15F-4796-BC76-6EE45D09E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094" y="1463039"/>
            <a:ext cx="18959382" cy="5087389"/>
          </a:xfrm>
        </p:spPr>
        <p:txBody>
          <a:bodyPr>
            <a:normAutofit fontScale="90000"/>
          </a:bodyPr>
          <a:lstStyle/>
          <a:p>
            <a:pPr algn="ctr"/>
            <a:r>
              <a:rPr lang="de-AT" b="1" dirty="0"/>
              <a:t>Information</a:t>
            </a:r>
            <a:r>
              <a:rPr lang="de-AT" dirty="0"/>
              <a:t> zur Sternsingeraktion 2024 auf </a:t>
            </a:r>
            <a:r>
              <a:rPr lang="de-AT" dirty="0">
                <a:hlinkClick r:id="rId2"/>
              </a:rPr>
              <a:t>www.sternsingen.at</a:t>
            </a:r>
            <a:br>
              <a:rPr lang="de-AT" dirty="0"/>
            </a:br>
            <a:br>
              <a:rPr lang="de-AT" dirty="0"/>
            </a:br>
            <a:r>
              <a:rPr lang="de-AT" b="1" dirty="0"/>
              <a:t>Online-Spenden</a:t>
            </a:r>
            <a:r>
              <a:rPr lang="de-AT" dirty="0"/>
              <a:t> auf </a:t>
            </a:r>
            <a:br>
              <a:rPr lang="de-AT" dirty="0"/>
            </a:br>
            <a:r>
              <a:rPr lang="de-AT" dirty="0">
                <a:hlinkClick r:id="rId3"/>
              </a:rPr>
              <a:t>www.sternsingen.at/spenden</a:t>
            </a:r>
            <a:br>
              <a:rPr lang="de-AT" sz="5400" dirty="0"/>
            </a:br>
            <a:endParaRPr lang="de-AT" sz="5600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E783DEF8-D0F0-43D6-B751-2F687DF7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626" y="3225339"/>
            <a:ext cx="10354185" cy="9474663"/>
          </a:xfrm>
        </p:spPr>
        <p:txBody>
          <a:bodyPr/>
          <a:lstStyle/>
          <a:p>
            <a:pPr marL="0" indent="0">
              <a:buNone/>
            </a:pPr>
            <a:endParaRPr lang="de-AT" dirty="0">
              <a:hlinkClick r:id="rId3"/>
            </a:endParaRPr>
          </a:p>
          <a:p>
            <a:pPr marL="0" indent="0">
              <a:buNone/>
            </a:pPr>
            <a:endParaRPr lang="de-AT" dirty="0">
              <a:hlinkClick r:id="rId3"/>
            </a:endParaRPr>
          </a:p>
          <a:p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371DC42-1B73-4C65-9E4D-975E13D8C1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893" y="6550428"/>
            <a:ext cx="4202213" cy="548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69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A5D60-4959-4DF1-8384-AA258988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626" y="795867"/>
            <a:ext cx="22387965" cy="1811866"/>
          </a:xfrm>
        </p:spPr>
        <p:txBody>
          <a:bodyPr>
            <a:noAutofit/>
          </a:bodyPr>
          <a:lstStyle/>
          <a:p>
            <a:r>
              <a:rPr lang="de-DE" sz="5400" dirty="0"/>
              <a:t>Die „Sterndeuter“ werden in der Tradition zu „Caspar, Melchior &amp; Balthasar“, zu den „Heiligen Drei Königen“. </a:t>
            </a:r>
            <a:endParaRPr lang="de-AT" sz="54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45403D3-52C3-410D-8A9D-1B0090165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755" y="3611497"/>
            <a:ext cx="14961542" cy="8408386"/>
          </a:xfrm>
        </p:spPr>
      </p:pic>
    </p:spTree>
    <p:extLst>
      <p:ext uri="{BB962C8B-B14F-4D97-AF65-F5344CB8AC3E}">
        <p14:creationId xmlns:p14="http://schemas.microsoft.com/office/powerpoint/2010/main" val="2685660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558D5-194F-4CC1-8953-71B160BDF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027" y="1313411"/>
            <a:ext cx="10287000" cy="5544589"/>
          </a:xfrm>
        </p:spPr>
        <p:txBody>
          <a:bodyPr>
            <a:normAutofit fontScale="90000"/>
          </a:bodyPr>
          <a:lstStyle/>
          <a:p>
            <a:r>
              <a:rPr lang="de-AT" b="1" dirty="0">
                <a:solidFill>
                  <a:schemeClr val="tx2"/>
                </a:solidFill>
              </a:rPr>
              <a:t>Das Brauchtum im Mittelalter:</a:t>
            </a:r>
            <a:br>
              <a:rPr lang="de-AT" b="1" dirty="0">
                <a:solidFill>
                  <a:schemeClr val="tx2"/>
                </a:solidFill>
              </a:rPr>
            </a:br>
            <a:br>
              <a:rPr lang="de-AT" sz="5600" dirty="0">
                <a:solidFill>
                  <a:schemeClr val="tx1"/>
                </a:solidFill>
              </a:rPr>
            </a:br>
            <a:r>
              <a:rPr lang="de-AT" dirty="0"/>
              <a:t>Arme Schüler gehen Sternsingen und sammeln, um sich den Schulbesuch zu finanzieren.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3A3332C-5408-4F1C-BEAA-C903A1962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7000" y="-2"/>
            <a:ext cx="10287000" cy="13716002"/>
          </a:xfrm>
        </p:spPr>
      </p:pic>
    </p:spTree>
    <p:extLst>
      <p:ext uri="{BB962C8B-B14F-4D97-AF65-F5344CB8AC3E}">
        <p14:creationId xmlns:p14="http://schemas.microsoft.com/office/powerpoint/2010/main" val="2922621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3E343E-3873-4CA2-83F1-D2AE942DD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669" y="499078"/>
            <a:ext cx="20208662" cy="4029162"/>
          </a:xfrm>
        </p:spPr>
        <p:txBody>
          <a:bodyPr>
            <a:normAutofit/>
          </a:bodyPr>
          <a:lstStyle/>
          <a:p>
            <a:r>
              <a:rPr lang="de-AT" sz="5400" dirty="0"/>
              <a:t>Nach dem 2. Weltkrieg wird das Sternsingen an unterschiedlichen Orten in Österreich neu aufgenommen.</a:t>
            </a:r>
            <a:br>
              <a:rPr lang="de-AT" sz="6200" dirty="0"/>
            </a:br>
            <a:br>
              <a:rPr lang="de-AT" dirty="0"/>
            </a:br>
            <a:endParaRPr lang="de-AT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B178618-A349-4B6E-8DAD-9D0D5A62A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848" y="3225338"/>
            <a:ext cx="12640285" cy="9127083"/>
          </a:xfrm>
        </p:spPr>
      </p:pic>
    </p:spTree>
    <p:extLst>
      <p:ext uri="{BB962C8B-B14F-4D97-AF65-F5344CB8AC3E}">
        <p14:creationId xmlns:p14="http://schemas.microsoft.com/office/powerpoint/2010/main" val="1540792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C7D822-1B88-47CF-893A-3529CE9C5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102" y="865778"/>
            <a:ext cx="19331796" cy="3624926"/>
          </a:xfrm>
        </p:spPr>
        <p:txBody>
          <a:bodyPr>
            <a:noAutofit/>
          </a:bodyPr>
          <a:lstStyle/>
          <a:p>
            <a:r>
              <a:rPr lang="de-AT" sz="5400" dirty="0"/>
              <a:t>Auf Vorschlag der MIVA startet die Katholische Jungschar zum Jahreswechsel 1954/55 ihre erste Sternsingeraktion.</a:t>
            </a:r>
            <a:br>
              <a:rPr lang="de-AT" sz="5600" dirty="0"/>
            </a:br>
            <a:br>
              <a:rPr lang="de-AT" sz="5600" dirty="0"/>
            </a:br>
            <a:endParaRPr lang="de-AT" sz="56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0947367-C811-479A-8F35-1443107A7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8494" y="3541222"/>
            <a:ext cx="12122469" cy="8369707"/>
          </a:xfrm>
        </p:spPr>
      </p:pic>
    </p:spTree>
    <p:extLst>
      <p:ext uri="{BB962C8B-B14F-4D97-AF65-F5344CB8AC3E}">
        <p14:creationId xmlns:p14="http://schemas.microsoft.com/office/powerpoint/2010/main" val="4173670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6DCC01-1415-4D0C-A547-0276F9F80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62" y="925098"/>
            <a:ext cx="20424475" cy="2377251"/>
          </a:xfrm>
        </p:spPr>
        <p:txBody>
          <a:bodyPr>
            <a:noAutofit/>
          </a:bodyPr>
          <a:lstStyle/>
          <a:p>
            <a:r>
              <a:rPr lang="de-AT" sz="5400" dirty="0"/>
              <a:t>Die Spenden sollen ein Motorrad für Pater Ortner in Uganda finanzieren. 42.387-. Schilling (3080.- Euro) reichen sogar für drei Motorräder.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039DE7D-70E5-4C0D-834A-570338681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7185" y="3807229"/>
            <a:ext cx="11695871" cy="7795047"/>
          </a:xfrm>
        </p:spPr>
      </p:pic>
    </p:spTree>
    <p:extLst>
      <p:ext uri="{BB962C8B-B14F-4D97-AF65-F5344CB8AC3E}">
        <p14:creationId xmlns:p14="http://schemas.microsoft.com/office/powerpoint/2010/main" val="1614382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79219F-C196-42C4-A98E-A8BBC7D08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00" y="1238249"/>
            <a:ext cx="8420100" cy="5619751"/>
          </a:xfrm>
        </p:spPr>
        <p:txBody>
          <a:bodyPr>
            <a:noAutofit/>
          </a:bodyPr>
          <a:lstStyle/>
          <a:p>
            <a:r>
              <a:rPr lang="de-AT" sz="5400" dirty="0"/>
              <a:t>Nur kurze Zeit war das Sternsingen den Buben vorbehalten, bald übernahmen auch Mädchen königliche Aufgaben.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545D5E2-9939-49F0-A557-37DA8BCC4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001750" cy="13728039"/>
          </a:xfrm>
        </p:spPr>
      </p:pic>
    </p:spTree>
    <p:extLst>
      <p:ext uri="{BB962C8B-B14F-4D97-AF65-F5344CB8AC3E}">
        <p14:creationId xmlns:p14="http://schemas.microsoft.com/office/powerpoint/2010/main" val="193942733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ternsingeraktion">
      <a:dk1>
        <a:srgbClr val="393A39"/>
      </a:dk1>
      <a:lt1>
        <a:srgbClr val="FFFFFF"/>
      </a:lt1>
      <a:dk2>
        <a:srgbClr val="D6A437"/>
      </a:dk2>
      <a:lt2>
        <a:srgbClr val="FFFFFF"/>
      </a:lt2>
      <a:accent1>
        <a:srgbClr val="70334C"/>
      </a:accent1>
      <a:accent2>
        <a:srgbClr val="009DA5"/>
      </a:accent2>
      <a:accent3>
        <a:srgbClr val="C51C51"/>
      </a:accent3>
      <a:accent4>
        <a:srgbClr val="1C4474"/>
      </a:accent4>
      <a:accent5>
        <a:srgbClr val="007882"/>
      </a:accent5>
      <a:accent6>
        <a:srgbClr val="646363"/>
      </a:accent6>
      <a:hlink>
        <a:srgbClr val="D6A437"/>
      </a:hlink>
      <a:folHlink>
        <a:srgbClr val="646363"/>
      </a:folHlink>
    </a:clrScheme>
    <a:fontScheme name="Benutzerdefiniert 10">
      <a:majorFont>
        <a:latin typeface="Marselis Serif OT"/>
        <a:ea typeface="Arial"/>
        <a:cs typeface="Arial"/>
      </a:majorFont>
      <a:minorFont>
        <a:latin typeface="Arial Narrow"/>
        <a:ea typeface="Arial"/>
        <a:cs typeface="Arial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äsentation2" id="{2DBEC37F-623C-4742-80A0-C04080430812}" vid="{EAA8F049-C446-4F24-AF31-E7408716203D}"/>
    </a:ext>
  </a:extLst>
</a:theme>
</file>

<file path=ppt/theme/theme2.xml><?xml version="1.0" encoding="utf-8"?>
<a:theme xmlns:a="http://schemas.openxmlformats.org/drawingml/2006/main" name="Default Theme">
  <a:themeElements>
    <a:clrScheme name="Default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334C"/>
      </a:accent1>
      <a:accent2>
        <a:srgbClr val="009DA5"/>
      </a:accent2>
      <a:accent3>
        <a:srgbClr val="C51C51"/>
      </a:accent3>
      <a:accent4>
        <a:srgbClr val="1C4474"/>
      </a:accent4>
      <a:accent5>
        <a:srgbClr val="007882"/>
      </a:accent5>
      <a:accent6>
        <a:srgbClr val="646363"/>
      </a:accent6>
      <a:hlink>
        <a:srgbClr val="0000FF"/>
      </a:hlink>
      <a:folHlink>
        <a:srgbClr val="FF00FF"/>
      </a:folHlink>
    </a:clrScheme>
    <a:fontScheme name="Default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Sternsingen</Template>
  <TotalTime>0</TotalTime>
  <Words>740</Words>
  <Application>Microsoft Office PowerPoint</Application>
  <PresentationFormat>Benutzerdefiniert</PresentationFormat>
  <Paragraphs>46</Paragraphs>
  <Slides>32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7" baseType="lpstr">
      <vt:lpstr>Arial Narrow</vt:lpstr>
      <vt:lpstr>Permanent Marker</vt:lpstr>
      <vt:lpstr>Arial</vt:lpstr>
      <vt:lpstr>Georgia</vt:lpstr>
      <vt:lpstr>Default Theme</vt:lpstr>
      <vt:lpstr>PowerPoint-Präsentation</vt:lpstr>
      <vt:lpstr>Rundes Jubiläum für die „Heiligen Drei Könige“: </vt:lpstr>
      <vt:lpstr>Ursprung im Evangelium (Mt 2, 1-12):  Die „Sterndeuter aus dem Osten“ folgen dem Stern bis zur Krippe in Bethlehem. </vt:lpstr>
      <vt:lpstr>Die „Sterndeuter“ werden in der Tradition zu „Caspar, Melchior &amp; Balthasar“, zu den „Heiligen Drei Königen“. </vt:lpstr>
      <vt:lpstr>Das Brauchtum im Mittelalter:  Arme Schüler gehen Sternsingen und sammeln, um sich den Schulbesuch zu finanzieren.</vt:lpstr>
      <vt:lpstr>Nach dem 2. Weltkrieg wird das Sternsingen an unterschiedlichen Orten in Österreich neu aufgenommen.  </vt:lpstr>
      <vt:lpstr>Auf Vorschlag der MIVA startet die Katholische Jungschar zum Jahreswechsel 1954/55 ihre erste Sternsingeraktion.  </vt:lpstr>
      <vt:lpstr>Die Spenden sollen ein Motorrad für Pater Ortner in Uganda finanzieren. 42.387-. Schilling (3080.- Euro) reichen sogar für drei Motorräder. </vt:lpstr>
      <vt:lpstr>Nur kurze Zeit war das Sternsingen den Buben vorbehalten, bald übernahmen auch Mädchen königliche Aufgaben.</vt:lpstr>
      <vt:lpstr>Der Wandel der Zeit beeinflusst auch die grafische Gestaltung der Plakate zur Sternsingeraktion.  </vt:lpstr>
      <vt:lpstr>PowerPoint-Präsentation</vt:lpstr>
      <vt:lpstr>PowerPoint-Präsentation</vt:lpstr>
      <vt:lpstr>PowerPoint-Präsentation</vt:lpstr>
      <vt:lpstr>Was über die Jahrzehnte gleichgeblieben ist: Weihnachtliche Friedensbotschaft und Segen für das neue Jahr bringen.  </vt:lpstr>
      <vt:lpstr>Sternsingen ist „Hilfe unter gutem Stern“: Rund 500 Hilfsprojekte werden jährlich unterstützt, z.B. Kinderschutz in Guatemala.</vt:lpstr>
      <vt:lpstr>Die Dreikönigsaktion, Hilfswerk der Katholischen Jungschar, sorgt für wirksamen Einsatz der Spenden, z.B. für Nahrungssicherheit in Nepal.</vt:lpstr>
      <vt:lpstr>    „Hilfe zur Selbsthilfe“ ist nur mit echter Partnerschaft möglich, z.B. für sauberes Trinkwasser in Kenia.  </vt:lpstr>
      <vt:lpstr> Solidarische Nächstenliebe bedeutet, benachteiligten Menschen zur Seite zu stehen, z.B. in Ghana die lokale Bevölkerung gegen negative Auswirkungen des Goldbergbaus zu verteidigen.</vt:lpstr>
      <vt:lpstr>Personaleinsätze stärken die Partnerschaft – im Bild der danach langjährige DKA-Geschäftsführer Heinz Hödl in Äthiopien.  Die Katholische Jungschar ist 1968 Mitgründerin des Österreichische Entwicklungsdienst (ÖED, heute HORIZONT 3000).</vt:lpstr>
      <vt:lpstr>Mit Partnerorganisationen gerechte Strukturen in Politik erreichen, z.B. 1987 mit der Unterschriftenaktion für die Rechte indigener Völker in Brasilien, an der Seite von Bischof Kräutler .</vt:lpstr>
      <vt:lpstr>1993 ist die Katholische Jungschar Mitgründerin von FAIRTRADE. Mit dem Kauf fair gehandelter Produkte wird ungerechten wirtschaftlichen Machtstrukturen begegnet.  </vt:lpstr>
      <vt:lpstr>Kinder sind besonders sensibel für Unrecht in der Welt und setzen sich für faire Regeln ein, z.B. mit der Initiative „Kinderarbeit stoppen“.</vt:lpstr>
      <vt:lpstr>Mit Bildungsarbeit wird auch in Österreich das Bewusstsein für positive Veränderungen geschaffen, z.B. mit den Besuchen von Projektpartner*innen.  </vt:lpstr>
      <vt:lpstr>Höchste Wertschätzung von Bischöfen und Päpsten für eine engagierte Aktion, die auf alle Menschen im Land zugeht, z.B. beim Besuch bei Papst Johannes Paul II im Jahr 1983. </vt:lpstr>
      <vt:lpstr>Prominente Unterstützung zeigt die Beliebtheit des Sternsingens, z.B. 2017 bei Bundespräsident Van der Bellen.</vt:lpstr>
      <vt:lpstr>Die Dreikönigsaktion ist mit anderen europäischen Sternsinger-Organisationen gut vernetzt, z.B. hier beim gemeinsamen Besuch im EU-Parlament im Jahr 2016.   </vt:lpstr>
      <vt:lpstr>Sternsingen für eine gerechte Welt: 520 Millionen Euro in 70 Jahren als Beitrag zu Solidarität und Nächstenliebe.</vt:lpstr>
      <vt:lpstr>Die Erfolgsgeschichte der Sternsingeraktion wurde durch die Coronapandemie nur kurz unterbrochen – und die Krise hat auch neue Ideen hervorgebracht.</vt:lpstr>
      <vt:lpstr>Die große Stärke der Sternsingeraktion sind die engagierten Pfarrleute, die das Sternsingen erst ermöglichen.  </vt:lpstr>
      <vt:lpstr>85.000 Kinder und Jugendliche bzw. 30.000 Erwachsene verkünden die Weihnachtsbotschaft, leben Brauchtum und  Nächstenliebe - das ist unsere Sternsingeraktion!   </vt:lpstr>
      <vt:lpstr>Herzlichen Dank an alle, die zum Erfolg der Sternsingeraktion beigetragen haben oder sich aktuell dafür einsetzen!</vt:lpstr>
      <vt:lpstr>Information zur Sternsingeraktion 2024 auf www.sternsingen.at  Online-Spenden auf  www.sternsingen.at/spenden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Matthias Kötter</dc:creator>
  <cp:lastModifiedBy>Nikolaus Trimmel</cp:lastModifiedBy>
  <cp:revision>86</cp:revision>
  <dcterms:created xsi:type="dcterms:W3CDTF">2020-08-12T15:34:51Z</dcterms:created>
  <dcterms:modified xsi:type="dcterms:W3CDTF">2023-10-10T13:33:58Z</dcterms:modified>
</cp:coreProperties>
</file>