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16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07" r:id="rId19"/>
  </p:sldIdLst>
  <p:sldSz cx="24384000" cy="13716000"/>
  <p:notesSz cx="6858000" cy="9144000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Permanent Marker" panose="02000000000000000000" pitchFamily="2" charset="0"/>
      <p:regular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Raschhofer" initials="ER" lastIdx="5" clrIdx="0">
    <p:extLst>
      <p:ext uri="{19B8F6BF-5375-455C-9EA6-DF929625EA0E}">
        <p15:presenceInfo xmlns:p15="http://schemas.microsoft.com/office/powerpoint/2012/main" userId="S-1-5-21-2783102432-1383533843-1537749594-6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4D0"/>
    <a:srgbClr val="D6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393A39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solidFill>
                <a:srgbClr val="393A39"/>
              </a:solidFill>
              <a:prstDash val="solid"/>
              <a:round/>
            </a:ln>
          </a:insideV>
        </a:tcBdr>
        <a:fill>
          <a:solidFill>
            <a:srgbClr val="E7E7E7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3A3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CCE"/>
          </a:solidFill>
        </a:fill>
      </a:tcStyle>
    </a:wholeTbl>
    <a:band2H>
      <a:tcTxStyle/>
      <a:tcStyle>
        <a:tcBdr/>
        <a:fill>
          <a:solidFill>
            <a:srgbClr val="EB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BCF"/>
          </a:solidFill>
        </a:fill>
      </a:tcStyle>
    </a:wholeTbl>
    <a:band2H>
      <a:tcTxStyle/>
      <a:tcStyle>
        <a:tcBdr/>
        <a:fill>
          <a:solidFill>
            <a:srgbClr val="F5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0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Arial"/>
      </a:defRPr>
    </a:lvl1pPr>
    <a:lvl2pPr indent="228600" defTabSz="914216" latinLnBrk="0">
      <a:defRPr sz="2400">
        <a:latin typeface="+mn-lt"/>
        <a:ea typeface="+mn-ea"/>
        <a:cs typeface="+mn-cs"/>
        <a:sym typeface="Arial"/>
      </a:defRPr>
    </a:lvl2pPr>
    <a:lvl3pPr indent="457200" defTabSz="914216" latinLnBrk="0">
      <a:defRPr sz="2400">
        <a:latin typeface="+mn-lt"/>
        <a:ea typeface="+mn-ea"/>
        <a:cs typeface="+mn-cs"/>
        <a:sym typeface="Arial"/>
      </a:defRPr>
    </a:lvl3pPr>
    <a:lvl4pPr indent="685800" defTabSz="914216" latinLnBrk="0">
      <a:defRPr sz="2400">
        <a:latin typeface="+mn-lt"/>
        <a:ea typeface="+mn-ea"/>
        <a:cs typeface="+mn-cs"/>
        <a:sym typeface="Arial"/>
      </a:defRPr>
    </a:lvl4pPr>
    <a:lvl5pPr indent="914400" defTabSz="914216" latinLnBrk="0">
      <a:defRPr sz="2400">
        <a:latin typeface="+mn-lt"/>
        <a:ea typeface="+mn-ea"/>
        <a:cs typeface="+mn-cs"/>
        <a:sym typeface="Arial"/>
      </a:defRPr>
    </a:lvl5pPr>
    <a:lvl6pPr indent="1143000" defTabSz="914216" latinLnBrk="0">
      <a:defRPr sz="2400">
        <a:latin typeface="+mn-lt"/>
        <a:ea typeface="+mn-ea"/>
        <a:cs typeface="+mn-cs"/>
        <a:sym typeface="Arial"/>
      </a:defRPr>
    </a:lvl6pPr>
    <a:lvl7pPr indent="1371600" defTabSz="914216" latinLnBrk="0">
      <a:defRPr sz="2400">
        <a:latin typeface="+mn-lt"/>
        <a:ea typeface="+mn-ea"/>
        <a:cs typeface="+mn-cs"/>
        <a:sym typeface="Arial"/>
      </a:defRPr>
    </a:lvl7pPr>
    <a:lvl8pPr indent="1600200" defTabSz="914216" latinLnBrk="0">
      <a:defRPr sz="2400">
        <a:latin typeface="+mn-lt"/>
        <a:ea typeface="+mn-ea"/>
        <a:cs typeface="+mn-cs"/>
        <a:sym typeface="Arial"/>
      </a:defRPr>
    </a:lvl8pPr>
    <a:lvl9pPr indent="1828800" defTabSz="914216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13701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20248369" y="1223696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13701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93084" y="8131636"/>
            <a:ext cx="7505888" cy="355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6600" spc="30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4498332" y="12164704"/>
            <a:ext cx="7505890" cy="1077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41676405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chtige Punk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1" y="-1"/>
            <a:ext cx="13304353" cy="13716000"/>
          </a:xfrm>
          <a:custGeom>
            <a:avLst/>
            <a:gdLst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13304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8732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353" h="13716000">
                <a:moveTo>
                  <a:pt x="0" y="0"/>
                </a:moveTo>
                <a:lnTo>
                  <a:pt x="13304353" y="0"/>
                </a:lnTo>
                <a:lnTo>
                  <a:pt x="873235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385085" y="3442749"/>
            <a:ext cx="13784289" cy="9593212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520590" y="2399793"/>
            <a:ext cx="10648784" cy="68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E28E6D-876C-309B-B3A7-6DD32368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5892-1871-AF39-4A4B-4FF5E2F6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1466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20179104" y="1236108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431030" y="12409909"/>
            <a:ext cx="4799852" cy="980206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017626" y="529771"/>
            <a:ext cx="22387965" cy="15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626" y="3225339"/>
            <a:ext cx="22387965" cy="947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3" r:id="rId3"/>
    <p:sldLayoutId id="2147483660" r:id="rId4"/>
  </p:sldLayoutIdLst>
  <p:transition spd="med"/>
  <p:txStyles>
    <p:title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52445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086175" marR="0" indent="-1715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025350" marR="0" indent="-1960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972691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887365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4725816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5640490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6555164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7469839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14673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829347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74402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65869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337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488046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402719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317394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D46EA87-1DBF-C08C-B681-05181BC6803C}"/>
              </a:ext>
            </a:extLst>
          </p:cNvPr>
          <p:cNvSpPr/>
          <p:nvPr/>
        </p:nvSpPr>
        <p:spPr>
          <a:xfrm>
            <a:off x="0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Grafik 10" descr="Ein Bild, das Kleidung, Person, Menschliches Gesicht, Kostümdesign enthält.&#10;&#10;Automatisch generierte Beschreibung">
            <a:extLst>
              <a:ext uri="{FF2B5EF4-FFF2-40B4-BE49-F238E27FC236}">
                <a16:creationId xmlns:a16="http://schemas.microsoft.com/office/drawing/2014/main" id="{CE439042-153E-C4AC-FE9F-A25DC7FA5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1251" r="13001" b="31251"/>
          <a:stretch/>
        </p:blipFill>
        <p:spPr>
          <a:xfrm>
            <a:off x="6683432" y="0"/>
            <a:ext cx="17700567" cy="13716000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0C261F65-272E-47A5-9B82-E6E4B7F42973}"/>
              </a:ext>
            </a:extLst>
          </p:cNvPr>
          <p:cNvSpPr txBox="1"/>
          <p:nvPr/>
        </p:nvSpPr>
        <p:spPr>
          <a:xfrm>
            <a:off x="284646" y="6782143"/>
            <a:ext cx="6398786" cy="503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43" rIns="45743" anchor="b">
            <a:spAutoFit/>
          </a:bodyPr>
          <a:lstStyle>
            <a:lvl1pPr>
              <a:defRPr sz="7200" b="1" spc="300">
                <a:solidFill>
                  <a:srgbClr val="FFFFFF"/>
                </a:solidFill>
              </a:defRPr>
            </a:lvl1pPr>
          </a:lstStyle>
          <a:p>
            <a:pPr>
              <a:lnSpc>
                <a:spcPct val="85000"/>
              </a:lnSpc>
            </a:pPr>
            <a:r>
              <a:rPr lang="de-DE" sz="5400" spc="600" dirty="0">
                <a:latin typeface="Permanent Marker" panose="02000000000000000000" pitchFamily="2" charset="0"/>
              </a:rPr>
              <a:t>STERNSINGER-</a:t>
            </a:r>
          </a:p>
          <a:p>
            <a:pPr>
              <a:lnSpc>
                <a:spcPct val="85000"/>
              </a:lnSpc>
            </a:pPr>
            <a:r>
              <a:rPr lang="de-DE" sz="5400" spc="600" dirty="0">
                <a:latin typeface="Permanent Marker" panose="02000000000000000000" pitchFamily="2" charset="0"/>
              </a:rPr>
              <a:t>PROJEKT 2024</a:t>
            </a:r>
            <a:br>
              <a:rPr lang="de-DE" sz="5400" spc="600" dirty="0">
                <a:latin typeface="Permanent Marker" panose="02000000000000000000" pitchFamily="2" charset="0"/>
              </a:rPr>
            </a:br>
            <a:r>
              <a:rPr lang="de-DE" sz="5400" b="0" spc="0" dirty="0">
                <a:latin typeface="Georgia" panose="02040502050405020303" pitchFamily="18" charset="0"/>
              </a:rPr>
              <a:t>in Guatemala</a:t>
            </a:r>
          </a:p>
          <a:p>
            <a:pPr>
              <a:lnSpc>
                <a:spcPct val="85000"/>
              </a:lnSpc>
            </a:pPr>
            <a:endParaRPr lang="de-DE" sz="5400" b="0" spc="0" dirty="0">
              <a:latin typeface="Georgia" panose="02040502050405020303" pitchFamily="18" charset="0"/>
            </a:endParaRPr>
          </a:p>
          <a:p>
            <a:pPr>
              <a:lnSpc>
                <a:spcPct val="85000"/>
              </a:lnSpc>
            </a:pPr>
            <a:endParaRPr lang="de-DE" sz="5400" b="0" spc="0" dirty="0">
              <a:latin typeface="Georgia" panose="02040502050405020303" pitchFamily="18" charset="0"/>
            </a:endParaRPr>
          </a:p>
          <a:p>
            <a:pPr>
              <a:lnSpc>
                <a:spcPct val="85000"/>
              </a:lnSpc>
            </a:pPr>
            <a:r>
              <a:rPr lang="de-DE" sz="5400" b="0" spc="0" dirty="0">
                <a:latin typeface="Georgia" panose="02040502050405020303" pitchFamily="18" charset="0"/>
              </a:rPr>
              <a:t>Für Kinderschutz &amp;</a:t>
            </a:r>
            <a:br>
              <a:rPr lang="de-DE" sz="5400" b="0" spc="0" dirty="0">
                <a:latin typeface="Georgia" panose="02040502050405020303" pitchFamily="18" charset="0"/>
              </a:rPr>
            </a:br>
            <a:r>
              <a:rPr lang="de-DE" sz="5400" b="0" spc="0" dirty="0">
                <a:latin typeface="Georgia" panose="02040502050405020303" pitchFamily="18" charset="0"/>
              </a:rPr>
              <a:t>Ausbildung</a:t>
            </a:r>
          </a:p>
        </p:txBody>
      </p:sp>
      <p:pic>
        <p:nvPicPr>
          <p:cNvPr id="2" name="Grafik 1" descr="Ein Bild, das Schrift, Symbol, Typografie, Grafiken enthält.&#10;&#10;Automatisch generierte Beschreibung">
            <a:extLst>
              <a:ext uri="{FF2B5EF4-FFF2-40B4-BE49-F238E27FC236}">
                <a16:creationId xmlns:a16="http://schemas.microsoft.com/office/drawing/2014/main" id="{37B229D8-794C-244F-F3BB-15AD847B0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" y="2907846"/>
            <a:ext cx="6030518" cy="15076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5312FD0-623F-4C6E-9CD2-46B9024ABE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320">
            <a:off x="12620048" y="1494492"/>
            <a:ext cx="3138349" cy="2826709"/>
          </a:xfrm>
          <a:prstGeom prst="rect">
            <a:avLst/>
          </a:prstGeom>
        </p:spPr>
      </p:pic>
      <p:grpSp>
        <p:nvGrpSpPr>
          <p:cNvPr id="5" name="Gruppieren 14">
            <a:extLst>
              <a:ext uri="{FF2B5EF4-FFF2-40B4-BE49-F238E27FC236}">
                <a16:creationId xmlns:a16="http://schemas.microsoft.com/office/drawing/2014/main" id="{FF27E2F4-6EC1-558F-119B-AD94947E5BF5}"/>
              </a:ext>
            </a:extLst>
          </p:cNvPr>
          <p:cNvGrpSpPr/>
          <p:nvPr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13209D6-F423-CECA-9888-611DEA6A7A3D}"/>
                </a:ext>
              </a:extLst>
            </p:cNvPr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1906C09-59F2-CC6E-154C-922EC2A49A78}"/>
                </a:ext>
              </a:extLst>
            </p:cNvPr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8B98D3D-BCEE-91D5-ED2B-EBBC56D5075F}"/>
                </a:ext>
              </a:extLst>
            </p:cNvPr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6CDE1CA3-838B-CA9D-6CB8-E47E98308A3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16066762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 descr="Ein Bild, das Kleidung, Person, Schuhwerk, draußen enthält.&#10;&#10;Automatisch generierte Beschreibung">
            <a:extLst>
              <a:ext uri="{FF2B5EF4-FFF2-40B4-BE49-F238E27FC236}">
                <a16:creationId xmlns:a16="http://schemas.microsoft.com/office/drawing/2014/main" id="{26648A2B-5150-C220-36D7-23DCCEAAED7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27628321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draußen, Pflanze, Baum, Person enthält.&#10;&#10;Automatisch generierte Beschreibung">
            <a:extLst>
              <a:ext uri="{FF2B5EF4-FFF2-40B4-BE49-F238E27FC236}">
                <a16:creationId xmlns:a16="http://schemas.microsoft.com/office/drawing/2014/main" id="{BF74B130-555B-18CE-151F-CBDC4A96785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3391351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BBB1F66-B35A-051D-6CC0-CD02E53542A8}"/>
              </a:ext>
            </a:extLst>
          </p:cNvPr>
          <p:cNvSpPr/>
          <p:nvPr/>
        </p:nvSpPr>
        <p:spPr>
          <a:xfrm>
            <a:off x="-94330" y="0"/>
            <a:ext cx="24475783" cy="121231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Bildplatzhalter 12" descr="Ein Bild, das Kleidung, Person, draußen, Lächeln enthält.&#10;&#10;Automatisch generierte Beschreibung">
            <a:extLst>
              <a:ext uri="{FF2B5EF4-FFF2-40B4-BE49-F238E27FC236}">
                <a16:creationId xmlns:a16="http://schemas.microsoft.com/office/drawing/2014/main" id="{EDC4B81A-14C5-BDBE-AD86-2A933C2940D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r="-118" b="18507"/>
          <a:stretch/>
        </p:blipFill>
        <p:spPr>
          <a:xfrm>
            <a:off x="5751872" y="0"/>
            <a:ext cx="13833987" cy="13716000"/>
          </a:xfrm>
        </p:spPr>
      </p:pic>
    </p:spTree>
    <p:extLst>
      <p:ext uri="{BB962C8B-B14F-4D97-AF65-F5344CB8AC3E}">
        <p14:creationId xmlns:p14="http://schemas.microsoft.com/office/powerpoint/2010/main" val="16231994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0" descr="Ein Bild, das Kleidung, Säugetier, Backstein, Person enthält.&#10;&#10;Automatisch generierte Beschreibung">
            <a:extLst>
              <a:ext uri="{FF2B5EF4-FFF2-40B4-BE49-F238E27FC236}">
                <a16:creationId xmlns:a16="http://schemas.microsoft.com/office/drawing/2014/main" id="{EBD07B8B-B14B-8286-E89C-B4ADC484A04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6332992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Person, Im Haus, Snack, Backwaren enthält.&#10;&#10;Automatisch generierte Beschreibung">
            <a:extLst>
              <a:ext uri="{FF2B5EF4-FFF2-40B4-BE49-F238E27FC236}">
                <a16:creationId xmlns:a16="http://schemas.microsoft.com/office/drawing/2014/main" id="{1DA9639E-E440-20E7-4CA0-A5C27FD5337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17316795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 descr="Ein Bild, das Kleidung, Person, Gelände, Schuhwerk enthält.&#10;&#10;Automatisch generierte Beschreibung">
            <a:extLst>
              <a:ext uri="{FF2B5EF4-FFF2-40B4-BE49-F238E27FC236}">
                <a16:creationId xmlns:a16="http://schemas.microsoft.com/office/drawing/2014/main" id="{226BCF23-8B48-E33D-DA85-65F903CFB82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4558" r="-26" b="11088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38296521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Kleidung, Person, draußen, Baum enthält.&#10;&#10;Automatisch generierte Beschreibung">
            <a:extLst>
              <a:ext uri="{FF2B5EF4-FFF2-40B4-BE49-F238E27FC236}">
                <a16:creationId xmlns:a16="http://schemas.microsoft.com/office/drawing/2014/main" id="{32D64EE1-EA3E-41D1-3804-157B110974F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25780459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AF963BDC-C354-436A-B6C9-576F620413E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" b="23"/>
          <a:stretch>
            <a:fillRect/>
          </a:stretch>
        </p:blipFill>
        <p:spPr/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96D487-83CA-42BA-A26C-34B36CF6B4FD}"/>
              </a:ext>
            </a:extLst>
          </p:cNvPr>
          <p:cNvSpPr/>
          <p:nvPr/>
        </p:nvSpPr>
        <p:spPr>
          <a:xfrm>
            <a:off x="426360" y="556909"/>
            <a:ext cx="71393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dirty="0">
                <a:solidFill>
                  <a:srgbClr val="D6A437"/>
                </a:solidFill>
                <a:latin typeface="Permanent Marker" panose="02000000000000000000" pitchFamily="2" charset="0"/>
              </a:rPr>
              <a:t>vielen</a:t>
            </a:r>
            <a:r>
              <a:rPr lang="de-DE" sz="6600" dirty="0">
                <a:solidFill>
                  <a:schemeClr val="tx2"/>
                </a:solidFill>
                <a:latin typeface="Permanent Marker" panose="02000000000000000000" pitchFamily="2" charset="0"/>
              </a:rPr>
              <a:t> Dank </a:t>
            </a:r>
          </a:p>
          <a:p>
            <a:pPr algn="ctr"/>
            <a:r>
              <a:rPr lang="de-DE" sz="4800" dirty="0">
                <a:latin typeface="Georgia" panose="02040502050405020303" pitchFamily="18" charset="0"/>
              </a:rPr>
              <a:t>für euren großartigen Einsatz bei der Sternsingeraktion 2024!</a:t>
            </a:r>
            <a:endParaRPr lang="de-AT" sz="4800" dirty="0">
              <a:latin typeface="Georgia" panose="02040502050405020303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1957F0B-A854-4DCD-BF54-09681B6F1456}"/>
              </a:ext>
            </a:extLst>
          </p:cNvPr>
          <p:cNvSpPr txBox="1"/>
          <p:nvPr/>
        </p:nvSpPr>
        <p:spPr>
          <a:xfrm rot="21415659">
            <a:off x="9540818" y="6676586"/>
            <a:ext cx="3646565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D6A437"/>
                </a:solidFill>
                <a:effectLst/>
                <a:uFillTx/>
                <a:latin typeface="Permanent Marker" panose="02000000000000000000" pitchFamily="2" charset="0"/>
                <a:sym typeface="Arial"/>
              </a:rPr>
              <a:t>DANKE!</a:t>
            </a:r>
            <a:endParaRPr kumimoji="0" lang="de-AT" sz="6600" b="0" i="0" u="none" strike="noStrike" cap="none" spc="0" normalizeH="0" baseline="0" dirty="0">
              <a:ln>
                <a:noFill/>
              </a:ln>
              <a:solidFill>
                <a:srgbClr val="D6A437"/>
              </a:solidFill>
              <a:effectLst/>
              <a:uFillTx/>
              <a:latin typeface="Permanent Marker" panose="02000000000000000000" pitchFamily="2" charset="0"/>
              <a:sym typeface="Arial"/>
            </a:endParaRPr>
          </a:p>
        </p:txBody>
      </p:sp>
      <p:pic>
        <p:nvPicPr>
          <p:cNvPr id="2" name="Grafik 1" descr="Ein Bild, das Schrift, Symbol, Typografie, Grafiken enthält.&#10;&#10;Automatisch generierte Beschreibung">
            <a:extLst>
              <a:ext uri="{FF2B5EF4-FFF2-40B4-BE49-F238E27FC236}">
                <a16:creationId xmlns:a16="http://schemas.microsoft.com/office/drawing/2014/main" id="{834E44AE-65F6-69E9-BAC4-D448C0CA8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003">
            <a:off x="9348027" y="5219701"/>
            <a:ext cx="4315223" cy="10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01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6136DBEE-3870-1FBD-D430-CAB49EAE48D7}"/>
              </a:ext>
            </a:extLst>
          </p:cNvPr>
          <p:cNvSpPr/>
          <p:nvPr/>
        </p:nvSpPr>
        <p:spPr>
          <a:xfrm>
            <a:off x="-94330" y="0"/>
            <a:ext cx="24475783" cy="121231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7DFC2E46-0DA6-D835-B21C-9FB51DE1F2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946" y="29495"/>
            <a:ext cx="17546738" cy="123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11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7205B31C-7D1C-3989-3742-CE916192B6CC}"/>
              </a:ext>
            </a:extLst>
          </p:cNvPr>
          <p:cNvGrpSpPr/>
          <p:nvPr/>
        </p:nvGrpSpPr>
        <p:grpSpPr>
          <a:xfrm>
            <a:off x="16624718" y="4956025"/>
            <a:ext cx="45720" cy="46355"/>
            <a:chOff x="10879526" y="4658727"/>
            <a:chExt cx="45720" cy="46355"/>
          </a:xfrm>
        </p:grpSpPr>
        <p:sp>
          <p:nvSpPr>
            <p:cNvPr id="49" name="object 4">
              <a:extLst>
                <a:ext uri="{FF2B5EF4-FFF2-40B4-BE49-F238E27FC236}">
                  <a16:creationId xmlns:a16="http://schemas.microsoft.com/office/drawing/2014/main" id="{8426FE57-0202-4CD4-5AAC-FE8499BA569C}"/>
                </a:ext>
              </a:extLst>
            </p:cNvPr>
            <p:cNvSpPr/>
            <p:nvPr/>
          </p:nvSpPr>
          <p:spPr>
            <a:xfrm>
              <a:off x="10883839" y="46630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26408" y="37193"/>
                  </a:moveTo>
                  <a:lnTo>
                    <a:pt x="10628" y="32724"/>
                  </a:lnTo>
                  <a:lnTo>
                    <a:pt x="0" y="18039"/>
                  </a:lnTo>
                  <a:lnTo>
                    <a:pt x="3395" y="6885"/>
                  </a:lnTo>
                  <a:lnTo>
                    <a:pt x="14446" y="206"/>
                  </a:lnTo>
                  <a:lnTo>
                    <a:pt x="26186" y="0"/>
                  </a:lnTo>
                  <a:lnTo>
                    <a:pt x="31648" y="8260"/>
                  </a:lnTo>
                  <a:lnTo>
                    <a:pt x="36896" y="29641"/>
                  </a:lnTo>
                  <a:lnTo>
                    <a:pt x="26408" y="37193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">
              <a:extLst>
                <a:ext uri="{FF2B5EF4-FFF2-40B4-BE49-F238E27FC236}">
                  <a16:creationId xmlns:a16="http://schemas.microsoft.com/office/drawing/2014/main" id="{29B156C0-3168-678B-B97F-474D2642785E}"/>
                </a:ext>
              </a:extLst>
            </p:cNvPr>
            <p:cNvSpPr/>
            <p:nvPr/>
          </p:nvSpPr>
          <p:spPr>
            <a:xfrm>
              <a:off x="10883839" y="46630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31648" y="8260"/>
                  </a:moveTo>
                  <a:lnTo>
                    <a:pt x="26186" y="0"/>
                  </a:lnTo>
                  <a:lnTo>
                    <a:pt x="14446" y="206"/>
                  </a:lnTo>
                  <a:lnTo>
                    <a:pt x="3395" y="6885"/>
                  </a:lnTo>
                  <a:lnTo>
                    <a:pt x="0" y="18039"/>
                  </a:lnTo>
                  <a:lnTo>
                    <a:pt x="10628" y="32724"/>
                  </a:lnTo>
                  <a:lnTo>
                    <a:pt x="26408" y="37193"/>
                  </a:lnTo>
                  <a:lnTo>
                    <a:pt x="36896" y="29641"/>
                  </a:lnTo>
                  <a:lnTo>
                    <a:pt x="31648" y="826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6">
            <a:extLst>
              <a:ext uri="{FF2B5EF4-FFF2-40B4-BE49-F238E27FC236}">
                <a16:creationId xmlns:a16="http://schemas.microsoft.com/office/drawing/2014/main" id="{B7173AC1-3524-0EE8-EF01-3056C139392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18725" y="4270000"/>
            <a:ext cx="521598" cy="1056337"/>
          </a:xfrm>
          <a:prstGeom prst="rect">
            <a:avLst/>
          </a:prstGeom>
        </p:spPr>
      </p:pic>
      <p:grpSp>
        <p:nvGrpSpPr>
          <p:cNvPr id="52" name="object 7">
            <a:extLst>
              <a:ext uri="{FF2B5EF4-FFF2-40B4-BE49-F238E27FC236}">
                <a16:creationId xmlns:a16="http://schemas.microsoft.com/office/drawing/2014/main" id="{8FF43B46-93CD-CDD0-A556-C50DD1A11878}"/>
              </a:ext>
            </a:extLst>
          </p:cNvPr>
          <p:cNvGrpSpPr/>
          <p:nvPr/>
        </p:nvGrpSpPr>
        <p:grpSpPr>
          <a:xfrm>
            <a:off x="21152374" y="1453049"/>
            <a:ext cx="45720" cy="28575"/>
            <a:chOff x="15407182" y="1155751"/>
            <a:chExt cx="45720" cy="28575"/>
          </a:xfrm>
        </p:grpSpPr>
        <p:sp>
          <p:nvSpPr>
            <p:cNvPr id="53" name="object 8">
              <a:extLst>
                <a:ext uri="{FF2B5EF4-FFF2-40B4-BE49-F238E27FC236}">
                  <a16:creationId xmlns:a16="http://schemas.microsoft.com/office/drawing/2014/main" id="{48B87D3C-2554-3DD2-84BD-5BB342A55455}"/>
                </a:ext>
              </a:extLst>
            </p:cNvPr>
            <p:cNvSpPr/>
            <p:nvPr/>
          </p:nvSpPr>
          <p:spPr>
            <a:xfrm>
              <a:off x="15411495" y="1168957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4425" y="10705"/>
                  </a:moveTo>
                  <a:lnTo>
                    <a:pt x="0" y="10371"/>
                  </a:lnTo>
                  <a:lnTo>
                    <a:pt x="501" y="6697"/>
                  </a:lnTo>
                  <a:lnTo>
                    <a:pt x="1753" y="3173"/>
                  </a:lnTo>
                  <a:lnTo>
                    <a:pt x="3757" y="16"/>
                  </a:lnTo>
                  <a:lnTo>
                    <a:pt x="8517" y="0"/>
                  </a:lnTo>
                  <a:lnTo>
                    <a:pt x="12442" y="3615"/>
                  </a:lnTo>
                  <a:lnTo>
                    <a:pt x="12943" y="8359"/>
                  </a:lnTo>
                  <a:lnTo>
                    <a:pt x="8851" y="10012"/>
                  </a:lnTo>
                  <a:lnTo>
                    <a:pt x="4425" y="10705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9">
              <a:extLst>
                <a:ext uri="{FF2B5EF4-FFF2-40B4-BE49-F238E27FC236}">
                  <a16:creationId xmlns:a16="http://schemas.microsoft.com/office/drawing/2014/main" id="{F736EB4C-DA7B-BA01-AE16-32EA504CABE2}"/>
                </a:ext>
              </a:extLst>
            </p:cNvPr>
            <p:cNvSpPr/>
            <p:nvPr/>
          </p:nvSpPr>
          <p:spPr>
            <a:xfrm>
              <a:off x="15411495" y="1168957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3757" y="16"/>
                  </a:moveTo>
                  <a:lnTo>
                    <a:pt x="1753" y="3173"/>
                  </a:lnTo>
                  <a:lnTo>
                    <a:pt x="501" y="6697"/>
                  </a:lnTo>
                  <a:lnTo>
                    <a:pt x="0" y="10371"/>
                  </a:lnTo>
                  <a:lnTo>
                    <a:pt x="4425" y="10705"/>
                  </a:lnTo>
                  <a:lnTo>
                    <a:pt x="8851" y="10012"/>
                  </a:lnTo>
                  <a:lnTo>
                    <a:pt x="12943" y="8359"/>
                  </a:lnTo>
                  <a:lnTo>
                    <a:pt x="12442" y="3615"/>
                  </a:lnTo>
                  <a:lnTo>
                    <a:pt x="8517" y="0"/>
                  </a:lnTo>
                  <a:lnTo>
                    <a:pt x="3757" y="16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849C9F7A-B12C-E9A3-F567-96E1CB34AEF7}"/>
                </a:ext>
              </a:extLst>
            </p:cNvPr>
            <p:cNvSpPr/>
            <p:nvPr/>
          </p:nvSpPr>
          <p:spPr>
            <a:xfrm>
              <a:off x="15434292" y="116006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6930" y="13344"/>
                  </a:moveTo>
                  <a:lnTo>
                    <a:pt x="2755" y="13102"/>
                  </a:lnTo>
                  <a:lnTo>
                    <a:pt x="0" y="9970"/>
                  </a:lnTo>
                  <a:lnTo>
                    <a:pt x="167" y="6321"/>
                  </a:lnTo>
                  <a:lnTo>
                    <a:pt x="835" y="6522"/>
                  </a:lnTo>
                  <a:lnTo>
                    <a:pt x="5761" y="7607"/>
                  </a:lnTo>
                  <a:lnTo>
                    <a:pt x="10438" y="4651"/>
                  </a:lnTo>
                  <a:lnTo>
                    <a:pt x="11440" y="0"/>
                  </a:lnTo>
                  <a:lnTo>
                    <a:pt x="11440" y="3448"/>
                  </a:lnTo>
                  <a:lnTo>
                    <a:pt x="14028" y="13227"/>
                  </a:lnTo>
                  <a:lnTo>
                    <a:pt x="7932" y="13227"/>
                  </a:lnTo>
                  <a:lnTo>
                    <a:pt x="7431" y="13319"/>
                  </a:lnTo>
                  <a:lnTo>
                    <a:pt x="6930" y="13344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1">
              <a:extLst>
                <a:ext uri="{FF2B5EF4-FFF2-40B4-BE49-F238E27FC236}">
                  <a16:creationId xmlns:a16="http://schemas.microsoft.com/office/drawing/2014/main" id="{AE9255E0-A577-9746-E422-685C06C5E846}"/>
                </a:ext>
              </a:extLst>
            </p:cNvPr>
            <p:cNvSpPr/>
            <p:nvPr/>
          </p:nvSpPr>
          <p:spPr>
            <a:xfrm>
              <a:off x="15434292" y="116006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167" y="6321"/>
                  </a:moveTo>
                  <a:lnTo>
                    <a:pt x="0" y="9970"/>
                  </a:lnTo>
                  <a:lnTo>
                    <a:pt x="2755" y="13102"/>
                  </a:lnTo>
                  <a:lnTo>
                    <a:pt x="6429" y="13319"/>
                  </a:lnTo>
                  <a:lnTo>
                    <a:pt x="6930" y="13344"/>
                  </a:lnTo>
                  <a:lnTo>
                    <a:pt x="7431" y="13319"/>
                  </a:lnTo>
                  <a:lnTo>
                    <a:pt x="7932" y="13227"/>
                  </a:lnTo>
                  <a:lnTo>
                    <a:pt x="14028" y="13227"/>
                  </a:lnTo>
                  <a:lnTo>
                    <a:pt x="11440" y="3448"/>
                  </a:lnTo>
                  <a:lnTo>
                    <a:pt x="11440" y="0"/>
                  </a:lnTo>
                  <a:lnTo>
                    <a:pt x="10438" y="4651"/>
                  </a:lnTo>
                  <a:lnTo>
                    <a:pt x="5761" y="7607"/>
                  </a:lnTo>
                  <a:lnTo>
                    <a:pt x="1169" y="6588"/>
                  </a:lnTo>
                  <a:lnTo>
                    <a:pt x="835" y="6522"/>
                  </a:lnTo>
                  <a:lnTo>
                    <a:pt x="501" y="6430"/>
                  </a:lnTo>
                  <a:lnTo>
                    <a:pt x="167" y="6321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12">
            <a:extLst>
              <a:ext uri="{FF2B5EF4-FFF2-40B4-BE49-F238E27FC236}">
                <a16:creationId xmlns:a16="http://schemas.microsoft.com/office/drawing/2014/main" id="{06572479-538A-C63C-CB61-BF384E6DE28B}"/>
              </a:ext>
            </a:extLst>
          </p:cNvPr>
          <p:cNvGrpSpPr/>
          <p:nvPr/>
        </p:nvGrpSpPr>
        <p:grpSpPr>
          <a:xfrm>
            <a:off x="21247425" y="1426017"/>
            <a:ext cx="21590" cy="19685"/>
            <a:chOff x="15502233" y="1128719"/>
            <a:chExt cx="21590" cy="19685"/>
          </a:xfrm>
        </p:grpSpPr>
        <p:sp>
          <p:nvSpPr>
            <p:cNvPr id="58" name="object 13">
              <a:extLst>
                <a:ext uri="{FF2B5EF4-FFF2-40B4-BE49-F238E27FC236}">
                  <a16:creationId xmlns:a16="http://schemas.microsoft.com/office/drawing/2014/main" id="{AEBB9EBF-4CFC-658D-CE03-55E2166680BA}"/>
                </a:ext>
              </a:extLst>
            </p:cNvPr>
            <p:cNvSpPr/>
            <p:nvPr/>
          </p:nvSpPr>
          <p:spPr>
            <a:xfrm>
              <a:off x="15506546" y="11330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7687" y="10550"/>
                  </a:moveTo>
                  <a:lnTo>
                    <a:pt x="2794" y="9089"/>
                  </a:lnTo>
                  <a:lnTo>
                    <a:pt x="0" y="5312"/>
                  </a:lnTo>
                  <a:lnTo>
                    <a:pt x="1229" y="0"/>
                  </a:lnTo>
                  <a:lnTo>
                    <a:pt x="3149" y="4868"/>
                  </a:lnTo>
                  <a:lnTo>
                    <a:pt x="7575" y="8300"/>
                  </a:lnTo>
                  <a:lnTo>
                    <a:pt x="12752" y="8910"/>
                  </a:lnTo>
                  <a:lnTo>
                    <a:pt x="7687" y="10550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4">
              <a:extLst>
                <a:ext uri="{FF2B5EF4-FFF2-40B4-BE49-F238E27FC236}">
                  <a16:creationId xmlns:a16="http://schemas.microsoft.com/office/drawing/2014/main" id="{10727C64-731D-D4FA-8797-67EE773DEA0A}"/>
                </a:ext>
              </a:extLst>
            </p:cNvPr>
            <p:cNvSpPr/>
            <p:nvPr/>
          </p:nvSpPr>
          <p:spPr>
            <a:xfrm>
              <a:off x="15506546" y="11330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1229" y="0"/>
                  </a:moveTo>
                  <a:lnTo>
                    <a:pt x="0" y="5312"/>
                  </a:lnTo>
                  <a:lnTo>
                    <a:pt x="2794" y="9089"/>
                  </a:lnTo>
                  <a:lnTo>
                    <a:pt x="7687" y="10550"/>
                  </a:lnTo>
                  <a:lnTo>
                    <a:pt x="12752" y="8910"/>
                  </a:lnTo>
                  <a:lnTo>
                    <a:pt x="7575" y="8300"/>
                  </a:lnTo>
                  <a:lnTo>
                    <a:pt x="3149" y="4868"/>
                  </a:lnTo>
                  <a:lnTo>
                    <a:pt x="1229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15">
            <a:extLst>
              <a:ext uri="{FF2B5EF4-FFF2-40B4-BE49-F238E27FC236}">
                <a16:creationId xmlns:a16="http://schemas.microsoft.com/office/drawing/2014/main" id="{93C30490-5CE2-DFB2-8178-0ADB27F19129}"/>
              </a:ext>
            </a:extLst>
          </p:cNvPr>
          <p:cNvGrpSpPr/>
          <p:nvPr/>
        </p:nvGrpSpPr>
        <p:grpSpPr>
          <a:xfrm>
            <a:off x="21380739" y="1144767"/>
            <a:ext cx="98425" cy="198755"/>
            <a:chOff x="15635547" y="847469"/>
            <a:chExt cx="98425" cy="198755"/>
          </a:xfrm>
        </p:grpSpPr>
        <p:sp>
          <p:nvSpPr>
            <p:cNvPr id="61" name="object 16">
              <a:extLst>
                <a:ext uri="{FF2B5EF4-FFF2-40B4-BE49-F238E27FC236}">
                  <a16:creationId xmlns:a16="http://schemas.microsoft.com/office/drawing/2014/main" id="{3A0B838A-BF2F-B06A-F6B1-BAAED08B9DCC}"/>
                </a:ext>
              </a:extLst>
            </p:cNvPr>
            <p:cNvSpPr/>
            <p:nvPr/>
          </p:nvSpPr>
          <p:spPr>
            <a:xfrm>
              <a:off x="15639861" y="982340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5">
                  <a:moveTo>
                    <a:pt x="3945" y="58957"/>
                  </a:moveTo>
                  <a:lnTo>
                    <a:pt x="743" y="51852"/>
                  </a:lnTo>
                  <a:lnTo>
                    <a:pt x="0" y="44285"/>
                  </a:lnTo>
                  <a:lnTo>
                    <a:pt x="1667" y="36864"/>
                  </a:lnTo>
                  <a:lnTo>
                    <a:pt x="5699" y="30196"/>
                  </a:lnTo>
                  <a:lnTo>
                    <a:pt x="12296" y="22430"/>
                  </a:lnTo>
                  <a:lnTo>
                    <a:pt x="7953" y="19841"/>
                  </a:lnTo>
                  <a:lnTo>
                    <a:pt x="7953" y="10355"/>
                  </a:lnTo>
                  <a:lnTo>
                    <a:pt x="14241" y="13711"/>
                  </a:lnTo>
                  <a:lnTo>
                    <a:pt x="19989" y="10031"/>
                  </a:lnTo>
                  <a:lnTo>
                    <a:pt x="25626" y="3924"/>
                  </a:lnTo>
                  <a:lnTo>
                    <a:pt x="31585" y="0"/>
                  </a:lnTo>
                  <a:lnTo>
                    <a:pt x="32240" y="8941"/>
                  </a:lnTo>
                  <a:lnTo>
                    <a:pt x="27431" y="16750"/>
                  </a:lnTo>
                  <a:lnTo>
                    <a:pt x="14884" y="28760"/>
                  </a:lnTo>
                  <a:lnTo>
                    <a:pt x="12247" y="35515"/>
                  </a:lnTo>
                  <a:lnTo>
                    <a:pt x="10824" y="44429"/>
                  </a:lnTo>
                  <a:lnTo>
                    <a:pt x="8696" y="52697"/>
                  </a:lnTo>
                  <a:lnTo>
                    <a:pt x="3945" y="57512"/>
                  </a:lnTo>
                  <a:lnTo>
                    <a:pt x="3945" y="5895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7">
              <a:extLst>
                <a:ext uri="{FF2B5EF4-FFF2-40B4-BE49-F238E27FC236}">
                  <a16:creationId xmlns:a16="http://schemas.microsoft.com/office/drawing/2014/main" id="{1201AC4A-8E3E-11C4-66A4-4437592EC437}"/>
                </a:ext>
              </a:extLst>
            </p:cNvPr>
            <p:cNvSpPr/>
            <p:nvPr/>
          </p:nvSpPr>
          <p:spPr>
            <a:xfrm>
              <a:off x="15639861" y="982340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5">
                  <a:moveTo>
                    <a:pt x="3945" y="57512"/>
                  </a:moveTo>
                  <a:lnTo>
                    <a:pt x="8696" y="52697"/>
                  </a:lnTo>
                  <a:lnTo>
                    <a:pt x="10824" y="44429"/>
                  </a:lnTo>
                  <a:lnTo>
                    <a:pt x="12247" y="35515"/>
                  </a:lnTo>
                  <a:lnTo>
                    <a:pt x="14884" y="28760"/>
                  </a:lnTo>
                  <a:lnTo>
                    <a:pt x="20524" y="23375"/>
                  </a:lnTo>
                  <a:lnTo>
                    <a:pt x="27431" y="16750"/>
                  </a:lnTo>
                  <a:lnTo>
                    <a:pt x="32240" y="8941"/>
                  </a:lnTo>
                  <a:lnTo>
                    <a:pt x="31585" y="0"/>
                  </a:lnTo>
                  <a:lnTo>
                    <a:pt x="25626" y="3924"/>
                  </a:lnTo>
                  <a:lnTo>
                    <a:pt x="19989" y="10031"/>
                  </a:lnTo>
                  <a:lnTo>
                    <a:pt x="14241" y="13711"/>
                  </a:lnTo>
                  <a:lnTo>
                    <a:pt x="7953" y="10355"/>
                  </a:lnTo>
                  <a:lnTo>
                    <a:pt x="7953" y="19841"/>
                  </a:lnTo>
                  <a:lnTo>
                    <a:pt x="12296" y="22430"/>
                  </a:lnTo>
                  <a:lnTo>
                    <a:pt x="5699" y="30196"/>
                  </a:lnTo>
                  <a:lnTo>
                    <a:pt x="1667" y="36864"/>
                  </a:lnTo>
                  <a:lnTo>
                    <a:pt x="0" y="44285"/>
                  </a:lnTo>
                  <a:lnTo>
                    <a:pt x="743" y="51852"/>
                  </a:lnTo>
                  <a:lnTo>
                    <a:pt x="3945" y="58957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8">
              <a:extLst>
                <a:ext uri="{FF2B5EF4-FFF2-40B4-BE49-F238E27FC236}">
                  <a16:creationId xmlns:a16="http://schemas.microsoft.com/office/drawing/2014/main" id="{24085E2E-82AC-BCAC-A58F-B3FCFF02DD9C}"/>
                </a:ext>
              </a:extLst>
            </p:cNvPr>
            <p:cNvSpPr/>
            <p:nvPr/>
          </p:nvSpPr>
          <p:spPr>
            <a:xfrm>
              <a:off x="15675455" y="9346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2338" y="6321"/>
                  </a:moveTo>
                  <a:lnTo>
                    <a:pt x="0" y="2012"/>
                  </a:lnTo>
                  <a:lnTo>
                    <a:pt x="6930" y="0"/>
                  </a:lnTo>
                  <a:lnTo>
                    <a:pt x="5845" y="2388"/>
                  </a:lnTo>
                  <a:lnTo>
                    <a:pt x="4258" y="4542"/>
                  </a:lnTo>
                  <a:lnTo>
                    <a:pt x="2338" y="6321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9">
              <a:extLst>
                <a:ext uri="{FF2B5EF4-FFF2-40B4-BE49-F238E27FC236}">
                  <a16:creationId xmlns:a16="http://schemas.microsoft.com/office/drawing/2014/main" id="{3D282BC6-F0FF-52D1-F8E6-372369BE3BB4}"/>
                </a:ext>
              </a:extLst>
            </p:cNvPr>
            <p:cNvSpPr/>
            <p:nvPr/>
          </p:nvSpPr>
          <p:spPr>
            <a:xfrm>
              <a:off x="15675455" y="9346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2012"/>
                  </a:moveTo>
                  <a:lnTo>
                    <a:pt x="2338" y="6321"/>
                  </a:lnTo>
                  <a:lnTo>
                    <a:pt x="4258" y="4542"/>
                  </a:lnTo>
                  <a:lnTo>
                    <a:pt x="5845" y="2388"/>
                  </a:lnTo>
                  <a:lnTo>
                    <a:pt x="6930" y="0"/>
                  </a:lnTo>
                  <a:lnTo>
                    <a:pt x="0" y="201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0">
              <a:extLst>
                <a:ext uri="{FF2B5EF4-FFF2-40B4-BE49-F238E27FC236}">
                  <a16:creationId xmlns:a16="http://schemas.microsoft.com/office/drawing/2014/main" id="{4551D1FE-996E-2C28-3B04-52FAA6F03C5D}"/>
                </a:ext>
              </a:extLst>
            </p:cNvPr>
            <p:cNvSpPr/>
            <p:nvPr/>
          </p:nvSpPr>
          <p:spPr>
            <a:xfrm>
              <a:off x="15688398" y="899232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69">
                  <a:moveTo>
                    <a:pt x="9436" y="13837"/>
                  </a:moveTo>
                  <a:lnTo>
                    <a:pt x="7264" y="13394"/>
                  </a:lnTo>
                  <a:lnTo>
                    <a:pt x="5427" y="12275"/>
                  </a:lnTo>
                  <a:lnTo>
                    <a:pt x="1252" y="9678"/>
                  </a:lnTo>
                  <a:lnTo>
                    <a:pt x="0" y="4183"/>
                  </a:lnTo>
                  <a:lnTo>
                    <a:pt x="2588" y="0"/>
                  </a:lnTo>
                  <a:lnTo>
                    <a:pt x="6179" y="4091"/>
                  </a:lnTo>
                  <a:lnTo>
                    <a:pt x="9185" y="8634"/>
                  </a:lnTo>
                  <a:lnTo>
                    <a:pt x="11523" y="13520"/>
                  </a:lnTo>
                  <a:lnTo>
                    <a:pt x="9436" y="1383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1">
              <a:extLst>
                <a:ext uri="{FF2B5EF4-FFF2-40B4-BE49-F238E27FC236}">
                  <a16:creationId xmlns:a16="http://schemas.microsoft.com/office/drawing/2014/main" id="{19DE1DD0-DA78-8534-2559-6783CF51F878}"/>
                </a:ext>
              </a:extLst>
            </p:cNvPr>
            <p:cNvSpPr/>
            <p:nvPr/>
          </p:nvSpPr>
          <p:spPr>
            <a:xfrm>
              <a:off x="15688398" y="899232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69">
                  <a:moveTo>
                    <a:pt x="2588" y="0"/>
                  </a:moveTo>
                  <a:lnTo>
                    <a:pt x="0" y="4183"/>
                  </a:lnTo>
                  <a:lnTo>
                    <a:pt x="1252" y="9678"/>
                  </a:lnTo>
                  <a:lnTo>
                    <a:pt x="5427" y="12275"/>
                  </a:lnTo>
                  <a:lnTo>
                    <a:pt x="7264" y="13394"/>
                  </a:lnTo>
                  <a:lnTo>
                    <a:pt x="9436" y="13837"/>
                  </a:lnTo>
                  <a:lnTo>
                    <a:pt x="11523" y="13520"/>
                  </a:lnTo>
                  <a:lnTo>
                    <a:pt x="9185" y="8634"/>
                  </a:lnTo>
                  <a:lnTo>
                    <a:pt x="6179" y="4091"/>
                  </a:lnTo>
                  <a:lnTo>
                    <a:pt x="2588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2">
              <a:extLst>
                <a:ext uri="{FF2B5EF4-FFF2-40B4-BE49-F238E27FC236}">
                  <a16:creationId xmlns:a16="http://schemas.microsoft.com/office/drawing/2014/main" id="{2371653E-38DD-A113-A678-F334B3CDA730}"/>
                </a:ext>
              </a:extLst>
            </p:cNvPr>
            <p:cNvSpPr/>
            <p:nvPr/>
          </p:nvSpPr>
          <p:spPr>
            <a:xfrm>
              <a:off x="15701091" y="876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6262" y="5177"/>
                  </a:moveTo>
                  <a:lnTo>
                    <a:pt x="3340" y="4860"/>
                  </a:lnTo>
                  <a:lnTo>
                    <a:pt x="835" y="2830"/>
                  </a:lnTo>
                  <a:lnTo>
                    <a:pt x="0" y="0"/>
                  </a:lnTo>
                  <a:lnTo>
                    <a:pt x="6262" y="517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3">
              <a:extLst>
                <a:ext uri="{FF2B5EF4-FFF2-40B4-BE49-F238E27FC236}">
                  <a16:creationId xmlns:a16="http://schemas.microsoft.com/office/drawing/2014/main" id="{25CF567C-F0CA-B5FC-949A-4DD8AEEF4147}"/>
                </a:ext>
              </a:extLst>
            </p:cNvPr>
            <p:cNvSpPr/>
            <p:nvPr/>
          </p:nvSpPr>
          <p:spPr>
            <a:xfrm>
              <a:off x="15701091" y="876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0"/>
                  </a:moveTo>
                  <a:lnTo>
                    <a:pt x="835" y="2830"/>
                  </a:lnTo>
                  <a:lnTo>
                    <a:pt x="3340" y="4860"/>
                  </a:lnTo>
                  <a:lnTo>
                    <a:pt x="6262" y="5177"/>
                  </a:lnTo>
                  <a:lnTo>
                    <a:pt x="0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4">
              <a:extLst>
                <a:ext uri="{FF2B5EF4-FFF2-40B4-BE49-F238E27FC236}">
                  <a16:creationId xmlns:a16="http://schemas.microsoft.com/office/drawing/2014/main" id="{32FF4AE0-8B5B-A105-91D4-317E4143A48F}"/>
                </a:ext>
              </a:extLst>
            </p:cNvPr>
            <p:cNvSpPr/>
            <p:nvPr/>
          </p:nvSpPr>
          <p:spPr>
            <a:xfrm>
              <a:off x="15701126" y="851783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13095" y="30126"/>
                  </a:moveTo>
                  <a:lnTo>
                    <a:pt x="6812" y="28760"/>
                  </a:lnTo>
                  <a:lnTo>
                    <a:pt x="0" y="21355"/>
                  </a:lnTo>
                  <a:lnTo>
                    <a:pt x="5924" y="13086"/>
                  </a:lnTo>
                  <a:lnTo>
                    <a:pt x="16969" y="5464"/>
                  </a:lnTo>
                  <a:lnTo>
                    <a:pt x="25517" y="0"/>
                  </a:lnTo>
                  <a:lnTo>
                    <a:pt x="25517" y="576"/>
                  </a:lnTo>
                  <a:lnTo>
                    <a:pt x="28009" y="6751"/>
                  </a:lnTo>
                  <a:lnTo>
                    <a:pt x="24849" y="10715"/>
                  </a:lnTo>
                  <a:lnTo>
                    <a:pt x="19434" y="13922"/>
                  </a:lnTo>
                  <a:lnTo>
                    <a:pt x="15162" y="17829"/>
                  </a:lnTo>
                  <a:lnTo>
                    <a:pt x="14233" y="22935"/>
                  </a:lnTo>
                  <a:lnTo>
                    <a:pt x="14557" y="27610"/>
                  </a:lnTo>
                  <a:lnTo>
                    <a:pt x="13095" y="30126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5">
              <a:extLst>
                <a:ext uri="{FF2B5EF4-FFF2-40B4-BE49-F238E27FC236}">
                  <a16:creationId xmlns:a16="http://schemas.microsoft.com/office/drawing/2014/main" id="{C094DE75-6BD1-62DF-7641-E351333151C4}"/>
                </a:ext>
              </a:extLst>
            </p:cNvPr>
            <p:cNvSpPr/>
            <p:nvPr/>
          </p:nvSpPr>
          <p:spPr>
            <a:xfrm>
              <a:off x="15701126" y="851783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25517" y="0"/>
                  </a:moveTo>
                  <a:lnTo>
                    <a:pt x="16969" y="5464"/>
                  </a:lnTo>
                  <a:lnTo>
                    <a:pt x="5924" y="13086"/>
                  </a:lnTo>
                  <a:lnTo>
                    <a:pt x="0" y="21355"/>
                  </a:lnTo>
                  <a:lnTo>
                    <a:pt x="6812" y="28760"/>
                  </a:lnTo>
                  <a:lnTo>
                    <a:pt x="13095" y="30126"/>
                  </a:lnTo>
                  <a:lnTo>
                    <a:pt x="14557" y="27610"/>
                  </a:lnTo>
                  <a:lnTo>
                    <a:pt x="14233" y="22935"/>
                  </a:lnTo>
                  <a:lnTo>
                    <a:pt x="15162" y="17829"/>
                  </a:lnTo>
                  <a:lnTo>
                    <a:pt x="19434" y="13922"/>
                  </a:lnTo>
                  <a:lnTo>
                    <a:pt x="24849" y="10715"/>
                  </a:lnTo>
                  <a:lnTo>
                    <a:pt x="28009" y="6751"/>
                  </a:lnTo>
                  <a:lnTo>
                    <a:pt x="25517" y="576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" name="object 26">
            <a:extLst>
              <a:ext uri="{FF2B5EF4-FFF2-40B4-BE49-F238E27FC236}">
                <a16:creationId xmlns:a16="http://schemas.microsoft.com/office/drawing/2014/main" id="{EC77794E-9459-CB92-638E-8488DCEBEC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22386" y="6296590"/>
            <a:ext cx="114942" cy="81973"/>
          </a:xfrm>
          <a:prstGeom prst="rect">
            <a:avLst/>
          </a:prstGeom>
        </p:spPr>
      </p:pic>
      <p:grpSp>
        <p:nvGrpSpPr>
          <p:cNvPr id="72" name="object 27">
            <a:extLst>
              <a:ext uri="{FF2B5EF4-FFF2-40B4-BE49-F238E27FC236}">
                <a16:creationId xmlns:a16="http://schemas.microsoft.com/office/drawing/2014/main" id="{F28A6B40-04E7-BF1D-7219-36A2D0152A3C}"/>
              </a:ext>
            </a:extLst>
          </p:cNvPr>
          <p:cNvGrpSpPr/>
          <p:nvPr/>
        </p:nvGrpSpPr>
        <p:grpSpPr>
          <a:xfrm>
            <a:off x="11147711" y="351342"/>
            <a:ext cx="121920" cy="42545"/>
            <a:chOff x="5402519" y="54044"/>
            <a:chExt cx="121920" cy="42545"/>
          </a:xfrm>
        </p:grpSpPr>
        <p:sp>
          <p:nvSpPr>
            <p:cNvPr id="73" name="object 28">
              <a:extLst>
                <a:ext uri="{FF2B5EF4-FFF2-40B4-BE49-F238E27FC236}">
                  <a16:creationId xmlns:a16="http://schemas.microsoft.com/office/drawing/2014/main" id="{F20BC16A-4832-B660-EC33-1D1E60F37653}"/>
                </a:ext>
              </a:extLst>
            </p:cNvPr>
            <p:cNvSpPr/>
            <p:nvPr/>
          </p:nvSpPr>
          <p:spPr>
            <a:xfrm>
              <a:off x="5406832" y="69592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5">
                  <a:moveTo>
                    <a:pt x="10553" y="11791"/>
                  </a:moveTo>
                  <a:lnTo>
                    <a:pt x="5920" y="10717"/>
                  </a:lnTo>
                  <a:lnTo>
                    <a:pt x="1531" y="8160"/>
                  </a:lnTo>
                  <a:lnTo>
                    <a:pt x="0" y="5118"/>
                  </a:lnTo>
                  <a:lnTo>
                    <a:pt x="3939" y="2588"/>
                  </a:lnTo>
                  <a:lnTo>
                    <a:pt x="14010" y="0"/>
                  </a:lnTo>
                  <a:lnTo>
                    <a:pt x="15154" y="6037"/>
                  </a:lnTo>
                  <a:lnTo>
                    <a:pt x="10553" y="11791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9">
              <a:extLst>
                <a:ext uri="{FF2B5EF4-FFF2-40B4-BE49-F238E27FC236}">
                  <a16:creationId xmlns:a16="http://schemas.microsoft.com/office/drawing/2014/main" id="{C52B662E-7C9E-FAED-763F-B35C36E71115}"/>
                </a:ext>
              </a:extLst>
            </p:cNvPr>
            <p:cNvSpPr/>
            <p:nvPr/>
          </p:nvSpPr>
          <p:spPr>
            <a:xfrm>
              <a:off x="5406832" y="69592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5">
                  <a:moveTo>
                    <a:pt x="10553" y="11791"/>
                  </a:moveTo>
                  <a:lnTo>
                    <a:pt x="5920" y="10717"/>
                  </a:lnTo>
                  <a:lnTo>
                    <a:pt x="1531" y="8160"/>
                  </a:lnTo>
                  <a:lnTo>
                    <a:pt x="0" y="5118"/>
                  </a:lnTo>
                  <a:lnTo>
                    <a:pt x="3939" y="2588"/>
                  </a:lnTo>
                  <a:lnTo>
                    <a:pt x="14010" y="0"/>
                  </a:lnTo>
                  <a:lnTo>
                    <a:pt x="15154" y="6037"/>
                  </a:lnTo>
                  <a:lnTo>
                    <a:pt x="10553" y="11791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0">
              <a:extLst>
                <a:ext uri="{FF2B5EF4-FFF2-40B4-BE49-F238E27FC236}">
                  <a16:creationId xmlns:a16="http://schemas.microsoft.com/office/drawing/2014/main" id="{982C2AD4-CCF5-83AC-AF2D-CB3A5A55E0D7}"/>
                </a:ext>
              </a:extLst>
            </p:cNvPr>
            <p:cNvSpPr/>
            <p:nvPr/>
          </p:nvSpPr>
          <p:spPr>
            <a:xfrm>
              <a:off x="5423431" y="78848"/>
              <a:ext cx="31115" cy="13335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17252" y="12888"/>
                  </a:moveTo>
                  <a:lnTo>
                    <a:pt x="11782" y="9723"/>
                  </a:lnTo>
                  <a:lnTo>
                    <a:pt x="4885" y="10015"/>
                  </a:lnTo>
                  <a:lnTo>
                    <a:pt x="0" y="5990"/>
                  </a:lnTo>
                  <a:lnTo>
                    <a:pt x="6057" y="0"/>
                  </a:lnTo>
                  <a:lnTo>
                    <a:pt x="14839" y="1208"/>
                  </a:lnTo>
                  <a:lnTo>
                    <a:pt x="23893" y="6029"/>
                  </a:lnTo>
                  <a:lnTo>
                    <a:pt x="30763" y="10875"/>
                  </a:lnTo>
                  <a:lnTo>
                    <a:pt x="26162" y="10533"/>
                  </a:lnTo>
                  <a:lnTo>
                    <a:pt x="21561" y="11217"/>
                  </a:lnTo>
                  <a:lnTo>
                    <a:pt x="17252" y="12888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31">
              <a:extLst>
                <a:ext uri="{FF2B5EF4-FFF2-40B4-BE49-F238E27FC236}">
                  <a16:creationId xmlns:a16="http://schemas.microsoft.com/office/drawing/2014/main" id="{01FAC4FC-18C9-71A2-C9DF-B74934C8029E}"/>
                </a:ext>
              </a:extLst>
            </p:cNvPr>
            <p:cNvSpPr/>
            <p:nvPr/>
          </p:nvSpPr>
          <p:spPr>
            <a:xfrm>
              <a:off x="5423431" y="78848"/>
              <a:ext cx="31115" cy="13335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17252" y="12888"/>
                  </a:moveTo>
                  <a:lnTo>
                    <a:pt x="11782" y="9723"/>
                  </a:lnTo>
                  <a:lnTo>
                    <a:pt x="4885" y="10015"/>
                  </a:lnTo>
                  <a:lnTo>
                    <a:pt x="0" y="5990"/>
                  </a:lnTo>
                  <a:lnTo>
                    <a:pt x="6057" y="0"/>
                  </a:lnTo>
                  <a:lnTo>
                    <a:pt x="14839" y="1208"/>
                  </a:lnTo>
                  <a:lnTo>
                    <a:pt x="23893" y="6029"/>
                  </a:lnTo>
                  <a:lnTo>
                    <a:pt x="30763" y="10875"/>
                  </a:lnTo>
                  <a:lnTo>
                    <a:pt x="26162" y="10533"/>
                  </a:lnTo>
                  <a:lnTo>
                    <a:pt x="21561" y="11217"/>
                  </a:lnTo>
                  <a:lnTo>
                    <a:pt x="17252" y="12888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32">
              <a:extLst>
                <a:ext uri="{FF2B5EF4-FFF2-40B4-BE49-F238E27FC236}">
                  <a16:creationId xmlns:a16="http://schemas.microsoft.com/office/drawing/2014/main" id="{4BA70982-A109-D22F-FE7E-49D3B6ED7170}"/>
                </a:ext>
              </a:extLst>
            </p:cNvPr>
            <p:cNvSpPr/>
            <p:nvPr/>
          </p:nvSpPr>
          <p:spPr>
            <a:xfrm>
              <a:off x="5443840" y="64707"/>
              <a:ext cx="26670" cy="14604"/>
            </a:xfrm>
            <a:custGeom>
              <a:avLst/>
              <a:gdLst/>
              <a:ahLst/>
              <a:cxnLst/>
              <a:rect l="l" t="t" r="r" b="b"/>
              <a:pathLst>
                <a:path w="26670" h="14605">
                  <a:moveTo>
                    <a:pt x="26462" y="14087"/>
                  </a:moveTo>
                  <a:lnTo>
                    <a:pt x="19132" y="12411"/>
                  </a:lnTo>
                  <a:lnTo>
                    <a:pt x="11399" y="9953"/>
                  </a:lnTo>
                  <a:lnTo>
                    <a:pt x="4582" y="6040"/>
                  </a:lnTo>
                  <a:lnTo>
                    <a:pt x="0" y="0"/>
                  </a:lnTo>
                  <a:lnTo>
                    <a:pt x="7317" y="2082"/>
                  </a:lnTo>
                  <a:lnTo>
                    <a:pt x="14233" y="5161"/>
                  </a:lnTo>
                  <a:lnTo>
                    <a:pt x="20648" y="9182"/>
                  </a:lnTo>
                  <a:lnTo>
                    <a:pt x="26462" y="1408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33">
              <a:extLst>
                <a:ext uri="{FF2B5EF4-FFF2-40B4-BE49-F238E27FC236}">
                  <a16:creationId xmlns:a16="http://schemas.microsoft.com/office/drawing/2014/main" id="{1761623E-0750-9A9A-B56B-3421EED9D31C}"/>
                </a:ext>
              </a:extLst>
            </p:cNvPr>
            <p:cNvSpPr/>
            <p:nvPr/>
          </p:nvSpPr>
          <p:spPr>
            <a:xfrm>
              <a:off x="5443840" y="64707"/>
              <a:ext cx="26670" cy="14604"/>
            </a:xfrm>
            <a:custGeom>
              <a:avLst/>
              <a:gdLst/>
              <a:ahLst/>
              <a:cxnLst/>
              <a:rect l="l" t="t" r="r" b="b"/>
              <a:pathLst>
                <a:path w="26670" h="14605">
                  <a:moveTo>
                    <a:pt x="26462" y="14087"/>
                  </a:moveTo>
                  <a:lnTo>
                    <a:pt x="19132" y="12411"/>
                  </a:lnTo>
                  <a:lnTo>
                    <a:pt x="11399" y="9953"/>
                  </a:lnTo>
                  <a:lnTo>
                    <a:pt x="4582" y="6040"/>
                  </a:lnTo>
                  <a:lnTo>
                    <a:pt x="0" y="0"/>
                  </a:lnTo>
                  <a:lnTo>
                    <a:pt x="7317" y="2082"/>
                  </a:lnTo>
                  <a:lnTo>
                    <a:pt x="14233" y="5161"/>
                  </a:lnTo>
                  <a:lnTo>
                    <a:pt x="20648" y="9182"/>
                  </a:lnTo>
                  <a:lnTo>
                    <a:pt x="26462" y="14087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34">
              <a:extLst>
                <a:ext uri="{FF2B5EF4-FFF2-40B4-BE49-F238E27FC236}">
                  <a16:creationId xmlns:a16="http://schemas.microsoft.com/office/drawing/2014/main" id="{3DA87E3D-CDD8-663B-A94C-340EF9D903EE}"/>
                </a:ext>
              </a:extLst>
            </p:cNvPr>
            <p:cNvSpPr/>
            <p:nvPr/>
          </p:nvSpPr>
          <p:spPr>
            <a:xfrm>
              <a:off x="5500699" y="5835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5" h="14605">
                  <a:moveTo>
                    <a:pt x="13018" y="14112"/>
                  </a:moveTo>
                  <a:lnTo>
                    <a:pt x="7242" y="12687"/>
                  </a:lnTo>
                  <a:lnTo>
                    <a:pt x="1734" y="9188"/>
                  </a:lnTo>
                  <a:lnTo>
                    <a:pt x="0" y="4772"/>
                  </a:lnTo>
                  <a:lnTo>
                    <a:pt x="5544" y="600"/>
                  </a:lnTo>
                  <a:lnTo>
                    <a:pt x="14355" y="0"/>
                  </a:lnTo>
                  <a:lnTo>
                    <a:pt x="19311" y="3795"/>
                  </a:lnTo>
                  <a:lnTo>
                    <a:pt x="19252" y="9371"/>
                  </a:lnTo>
                  <a:lnTo>
                    <a:pt x="13018" y="14112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35">
              <a:extLst>
                <a:ext uri="{FF2B5EF4-FFF2-40B4-BE49-F238E27FC236}">
                  <a16:creationId xmlns:a16="http://schemas.microsoft.com/office/drawing/2014/main" id="{53E3DA10-8F61-9F04-4203-1340096F7E17}"/>
                </a:ext>
              </a:extLst>
            </p:cNvPr>
            <p:cNvSpPr/>
            <p:nvPr/>
          </p:nvSpPr>
          <p:spPr>
            <a:xfrm>
              <a:off x="5500699" y="5835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5" h="14605">
                  <a:moveTo>
                    <a:pt x="13018" y="14112"/>
                  </a:moveTo>
                  <a:lnTo>
                    <a:pt x="7242" y="12687"/>
                  </a:lnTo>
                  <a:lnTo>
                    <a:pt x="1734" y="9188"/>
                  </a:lnTo>
                  <a:lnTo>
                    <a:pt x="0" y="4772"/>
                  </a:lnTo>
                  <a:lnTo>
                    <a:pt x="5544" y="600"/>
                  </a:lnTo>
                  <a:lnTo>
                    <a:pt x="14355" y="0"/>
                  </a:lnTo>
                  <a:lnTo>
                    <a:pt x="19311" y="3795"/>
                  </a:lnTo>
                  <a:lnTo>
                    <a:pt x="19252" y="9371"/>
                  </a:lnTo>
                  <a:lnTo>
                    <a:pt x="13018" y="1411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36">
            <a:extLst>
              <a:ext uri="{FF2B5EF4-FFF2-40B4-BE49-F238E27FC236}">
                <a16:creationId xmlns:a16="http://schemas.microsoft.com/office/drawing/2014/main" id="{1761D076-071D-C8F9-C2BD-DFFAD583358A}"/>
              </a:ext>
            </a:extLst>
          </p:cNvPr>
          <p:cNvGrpSpPr/>
          <p:nvPr/>
        </p:nvGrpSpPr>
        <p:grpSpPr>
          <a:xfrm>
            <a:off x="11329634" y="421239"/>
            <a:ext cx="52069" cy="24765"/>
            <a:chOff x="5584442" y="123941"/>
            <a:chExt cx="52069" cy="24765"/>
          </a:xfrm>
        </p:grpSpPr>
        <p:sp>
          <p:nvSpPr>
            <p:cNvPr id="82" name="object 37">
              <a:extLst>
                <a:ext uri="{FF2B5EF4-FFF2-40B4-BE49-F238E27FC236}">
                  <a16:creationId xmlns:a16="http://schemas.microsoft.com/office/drawing/2014/main" id="{F57F840C-D844-2C0B-0F2D-42F37BD9EEDE}"/>
                </a:ext>
              </a:extLst>
            </p:cNvPr>
            <p:cNvSpPr/>
            <p:nvPr/>
          </p:nvSpPr>
          <p:spPr>
            <a:xfrm>
              <a:off x="5588755" y="128254"/>
              <a:ext cx="43180" cy="15875"/>
            </a:xfrm>
            <a:custGeom>
              <a:avLst/>
              <a:gdLst/>
              <a:ahLst/>
              <a:cxnLst/>
              <a:rect l="l" t="t" r="r" b="b"/>
              <a:pathLst>
                <a:path w="43179" h="15875">
                  <a:moveTo>
                    <a:pt x="22162" y="15532"/>
                  </a:moveTo>
                  <a:lnTo>
                    <a:pt x="14739" y="14642"/>
                  </a:lnTo>
                  <a:lnTo>
                    <a:pt x="5698" y="11865"/>
                  </a:lnTo>
                  <a:lnTo>
                    <a:pt x="0" y="7038"/>
                  </a:lnTo>
                  <a:lnTo>
                    <a:pt x="2605" y="0"/>
                  </a:lnTo>
                  <a:lnTo>
                    <a:pt x="11771" y="5461"/>
                  </a:lnTo>
                  <a:lnTo>
                    <a:pt x="22448" y="5933"/>
                  </a:lnTo>
                  <a:lnTo>
                    <a:pt x="33341" y="4732"/>
                  </a:lnTo>
                  <a:lnTo>
                    <a:pt x="43155" y="5177"/>
                  </a:lnTo>
                  <a:lnTo>
                    <a:pt x="43155" y="14956"/>
                  </a:lnTo>
                  <a:lnTo>
                    <a:pt x="28483" y="14956"/>
                  </a:lnTo>
                  <a:lnTo>
                    <a:pt x="22162" y="15532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38">
              <a:extLst>
                <a:ext uri="{FF2B5EF4-FFF2-40B4-BE49-F238E27FC236}">
                  <a16:creationId xmlns:a16="http://schemas.microsoft.com/office/drawing/2014/main" id="{F246ABF5-7A3D-F5F8-5FE0-CE9C2A7956B0}"/>
                </a:ext>
              </a:extLst>
            </p:cNvPr>
            <p:cNvSpPr/>
            <p:nvPr/>
          </p:nvSpPr>
          <p:spPr>
            <a:xfrm>
              <a:off x="5588755" y="128254"/>
              <a:ext cx="43180" cy="15875"/>
            </a:xfrm>
            <a:custGeom>
              <a:avLst/>
              <a:gdLst/>
              <a:ahLst/>
              <a:cxnLst/>
              <a:rect l="l" t="t" r="r" b="b"/>
              <a:pathLst>
                <a:path w="43179" h="15875">
                  <a:moveTo>
                    <a:pt x="22162" y="15532"/>
                  </a:moveTo>
                  <a:lnTo>
                    <a:pt x="14739" y="14642"/>
                  </a:lnTo>
                  <a:lnTo>
                    <a:pt x="5698" y="11865"/>
                  </a:lnTo>
                  <a:lnTo>
                    <a:pt x="0" y="7038"/>
                  </a:lnTo>
                  <a:lnTo>
                    <a:pt x="2605" y="0"/>
                  </a:lnTo>
                  <a:lnTo>
                    <a:pt x="11771" y="5461"/>
                  </a:lnTo>
                  <a:lnTo>
                    <a:pt x="22448" y="5933"/>
                  </a:lnTo>
                  <a:lnTo>
                    <a:pt x="33341" y="4732"/>
                  </a:lnTo>
                  <a:lnTo>
                    <a:pt x="43155" y="5177"/>
                  </a:lnTo>
                  <a:lnTo>
                    <a:pt x="43155" y="14956"/>
                  </a:lnTo>
                  <a:lnTo>
                    <a:pt x="28483" y="14956"/>
                  </a:lnTo>
                  <a:lnTo>
                    <a:pt x="22162" y="1553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39">
            <a:extLst>
              <a:ext uri="{FF2B5EF4-FFF2-40B4-BE49-F238E27FC236}">
                <a16:creationId xmlns:a16="http://schemas.microsoft.com/office/drawing/2014/main" id="{A2CB307F-5164-3016-0A0E-6CAA7D0F4E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0610" y="235316"/>
            <a:ext cx="4834226" cy="6091330"/>
          </a:xfrm>
          <a:prstGeom prst="rect">
            <a:avLst/>
          </a:prstGeom>
        </p:spPr>
      </p:pic>
      <p:pic>
        <p:nvPicPr>
          <p:cNvPr id="85" name="object 41">
            <a:extLst>
              <a:ext uri="{FF2B5EF4-FFF2-40B4-BE49-F238E27FC236}">
                <a16:creationId xmlns:a16="http://schemas.microsoft.com/office/drawing/2014/main" id="{78F96C5E-D993-C6A8-0B68-BA1B35D82F5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7318" y="235316"/>
            <a:ext cx="12295320" cy="6083553"/>
          </a:xfrm>
          <a:prstGeom prst="rect">
            <a:avLst/>
          </a:prstGeom>
        </p:spPr>
      </p:pic>
      <p:sp>
        <p:nvSpPr>
          <p:cNvPr id="86" name="object 43">
            <a:extLst>
              <a:ext uri="{FF2B5EF4-FFF2-40B4-BE49-F238E27FC236}">
                <a16:creationId xmlns:a16="http://schemas.microsoft.com/office/drawing/2014/main" id="{A1551B93-515C-34C3-CA29-3F3BE83E86E2}"/>
              </a:ext>
            </a:extLst>
          </p:cNvPr>
          <p:cNvSpPr/>
          <p:nvPr/>
        </p:nvSpPr>
        <p:spPr>
          <a:xfrm rot="6759091" flipV="1">
            <a:off x="1966948" y="2848869"/>
            <a:ext cx="4825177" cy="4714239"/>
          </a:xfrm>
          <a:custGeom>
            <a:avLst/>
            <a:gdLst/>
            <a:ahLst/>
            <a:cxnLst/>
            <a:rect l="l" t="t" r="r" b="b"/>
            <a:pathLst>
              <a:path w="4989194" h="2653029">
                <a:moveTo>
                  <a:pt x="21848" y="281993"/>
                </a:moveTo>
                <a:lnTo>
                  <a:pt x="0" y="254949"/>
                </a:lnTo>
                <a:lnTo>
                  <a:pt x="620" y="220863"/>
                </a:lnTo>
                <a:lnTo>
                  <a:pt x="29331" y="194707"/>
                </a:lnTo>
                <a:lnTo>
                  <a:pt x="90860" y="171912"/>
                </a:lnTo>
                <a:lnTo>
                  <a:pt x="152690" y="150005"/>
                </a:lnTo>
                <a:lnTo>
                  <a:pt x="203188" y="133739"/>
                </a:lnTo>
                <a:lnTo>
                  <a:pt x="254130" y="118763"/>
                </a:lnTo>
                <a:lnTo>
                  <a:pt x="305456" y="104995"/>
                </a:lnTo>
                <a:lnTo>
                  <a:pt x="357107" y="92351"/>
                </a:lnTo>
                <a:lnTo>
                  <a:pt x="409024" y="80749"/>
                </a:lnTo>
                <a:lnTo>
                  <a:pt x="461146" y="70107"/>
                </a:lnTo>
                <a:lnTo>
                  <a:pt x="513415" y="60341"/>
                </a:lnTo>
                <a:lnTo>
                  <a:pt x="565770" y="51370"/>
                </a:lnTo>
                <a:lnTo>
                  <a:pt x="618152" y="43110"/>
                </a:lnTo>
                <a:lnTo>
                  <a:pt x="670501" y="35479"/>
                </a:lnTo>
                <a:lnTo>
                  <a:pt x="722485" y="28623"/>
                </a:lnTo>
                <a:lnTo>
                  <a:pt x="774520" y="22502"/>
                </a:lnTo>
                <a:lnTo>
                  <a:pt x="826605" y="17117"/>
                </a:lnTo>
                <a:lnTo>
                  <a:pt x="878741" y="12466"/>
                </a:lnTo>
                <a:lnTo>
                  <a:pt x="930928" y="8551"/>
                </a:lnTo>
                <a:lnTo>
                  <a:pt x="983165" y="5370"/>
                </a:lnTo>
                <a:lnTo>
                  <a:pt x="1035454" y="2925"/>
                </a:lnTo>
                <a:lnTo>
                  <a:pt x="1087793" y="1215"/>
                </a:lnTo>
                <a:lnTo>
                  <a:pt x="1140183" y="240"/>
                </a:lnTo>
                <a:lnTo>
                  <a:pt x="1192623" y="0"/>
                </a:lnTo>
                <a:lnTo>
                  <a:pt x="1242933" y="592"/>
                </a:lnTo>
                <a:lnTo>
                  <a:pt x="1293305" y="1794"/>
                </a:lnTo>
                <a:lnTo>
                  <a:pt x="1343543" y="3599"/>
                </a:lnTo>
                <a:lnTo>
                  <a:pt x="1393828" y="6014"/>
                </a:lnTo>
                <a:lnTo>
                  <a:pt x="1444088" y="9036"/>
                </a:lnTo>
                <a:lnTo>
                  <a:pt x="1494315" y="12664"/>
                </a:lnTo>
                <a:lnTo>
                  <a:pt x="1544502" y="16899"/>
                </a:lnTo>
                <a:lnTo>
                  <a:pt x="1594639" y="21741"/>
                </a:lnTo>
                <a:lnTo>
                  <a:pt x="1644719" y="27188"/>
                </a:lnTo>
                <a:lnTo>
                  <a:pt x="1694734" y="33242"/>
                </a:lnTo>
                <a:lnTo>
                  <a:pt x="1744674" y="39901"/>
                </a:lnTo>
                <a:lnTo>
                  <a:pt x="1794533" y="47166"/>
                </a:lnTo>
                <a:lnTo>
                  <a:pt x="1844302" y="55036"/>
                </a:lnTo>
                <a:lnTo>
                  <a:pt x="1893973" y="63512"/>
                </a:lnTo>
                <a:lnTo>
                  <a:pt x="1943537" y="72593"/>
                </a:lnTo>
                <a:lnTo>
                  <a:pt x="1992987" y="82278"/>
                </a:lnTo>
                <a:lnTo>
                  <a:pt x="2042313" y="92568"/>
                </a:lnTo>
                <a:lnTo>
                  <a:pt x="2091509" y="103462"/>
                </a:lnTo>
                <a:lnTo>
                  <a:pt x="2140566" y="114960"/>
                </a:lnTo>
                <a:lnTo>
                  <a:pt x="2189475" y="127063"/>
                </a:lnTo>
                <a:lnTo>
                  <a:pt x="2238228" y="139769"/>
                </a:lnTo>
                <a:lnTo>
                  <a:pt x="2287443" y="153286"/>
                </a:lnTo>
                <a:lnTo>
                  <a:pt x="2336505" y="167366"/>
                </a:lnTo>
                <a:lnTo>
                  <a:pt x="2385400" y="182018"/>
                </a:lnTo>
                <a:lnTo>
                  <a:pt x="2434117" y="197247"/>
                </a:lnTo>
                <a:lnTo>
                  <a:pt x="2482644" y="213062"/>
                </a:lnTo>
                <a:lnTo>
                  <a:pt x="2530964" y="229467"/>
                </a:lnTo>
                <a:lnTo>
                  <a:pt x="2579069" y="246470"/>
                </a:lnTo>
                <a:lnTo>
                  <a:pt x="2626946" y="264080"/>
                </a:lnTo>
                <a:lnTo>
                  <a:pt x="2674580" y="282301"/>
                </a:lnTo>
                <a:lnTo>
                  <a:pt x="2721960" y="301142"/>
                </a:lnTo>
                <a:lnTo>
                  <a:pt x="2769074" y="320609"/>
                </a:lnTo>
                <a:lnTo>
                  <a:pt x="2815907" y="340708"/>
                </a:lnTo>
                <a:lnTo>
                  <a:pt x="2862449" y="361448"/>
                </a:lnTo>
                <a:lnTo>
                  <a:pt x="2908685" y="382834"/>
                </a:lnTo>
                <a:lnTo>
                  <a:pt x="2954605" y="404875"/>
                </a:lnTo>
                <a:lnTo>
                  <a:pt x="3000194" y="427575"/>
                </a:lnTo>
                <a:lnTo>
                  <a:pt x="3045440" y="450944"/>
                </a:lnTo>
                <a:lnTo>
                  <a:pt x="3090331" y="474986"/>
                </a:lnTo>
                <a:lnTo>
                  <a:pt x="3134855" y="499710"/>
                </a:lnTo>
                <a:lnTo>
                  <a:pt x="3178997" y="525123"/>
                </a:lnTo>
                <a:lnTo>
                  <a:pt x="3222747" y="551230"/>
                </a:lnTo>
                <a:lnTo>
                  <a:pt x="3266091" y="578040"/>
                </a:lnTo>
                <a:lnTo>
                  <a:pt x="3309016" y="605558"/>
                </a:lnTo>
                <a:lnTo>
                  <a:pt x="3395616" y="663175"/>
                </a:lnTo>
                <a:lnTo>
                  <a:pt x="3481234" y="722388"/>
                </a:lnTo>
                <a:lnTo>
                  <a:pt x="3565939" y="783014"/>
                </a:lnTo>
                <a:lnTo>
                  <a:pt x="3691423" y="876192"/>
                </a:lnTo>
                <a:lnTo>
                  <a:pt x="3815215" y="971493"/>
                </a:lnTo>
                <a:lnTo>
                  <a:pt x="3855071" y="1003128"/>
                </a:lnTo>
                <a:lnTo>
                  <a:pt x="3866699" y="1012650"/>
                </a:lnTo>
                <a:lnTo>
                  <a:pt x="2891094" y="531658"/>
                </a:lnTo>
                <a:lnTo>
                  <a:pt x="2845565" y="509681"/>
                </a:lnTo>
                <a:lnTo>
                  <a:pt x="2799735" y="488405"/>
                </a:lnTo>
                <a:lnTo>
                  <a:pt x="2753613" y="467822"/>
                </a:lnTo>
                <a:lnTo>
                  <a:pt x="2707212" y="447922"/>
                </a:lnTo>
                <a:lnTo>
                  <a:pt x="2660542" y="428700"/>
                </a:lnTo>
                <a:lnTo>
                  <a:pt x="2613615" y="410146"/>
                </a:lnTo>
                <a:lnTo>
                  <a:pt x="2566441" y="392253"/>
                </a:lnTo>
                <a:lnTo>
                  <a:pt x="2519031" y="375013"/>
                </a:lnTo>
                <a:lnTo>
                  <a:pt x="2471398" y="358418"/>
                </a:lnTo>
                <a:lnTo>
                  <a:pt x="2423550" y="342460"/>
                </a:lnTo>
                <a:lnTo>
                  <a:pt x="2375501" y="327132"/>
                </a:lnTo>
                <a:lnTo>
                  <a:pt x="2327260" y="312425"/>
                </a:lnTo>
                <a:lnTo>
                  <a:pt x="2278840" y="298332"/>
                </a:lnTo>
                <a:lnTo>
                  <a:pt x="2230250" y="284845"/>
                </a:lnTo>
                <a:lnTo>
                  <a:pt x="2181503" y="271956"/>
                </a:lnTo>
                <a:lnTo>
                  <a:pt x="2132609" y="259656"/>
                </a:lnTo>
                <a:lnTo>
                  <a:pt x="2083579" y="247939"/>
                </a:lnTo>
                <a:lnTo>
                  <a:pt x="2033668" y="236542"/>
                </a:lnTo>
                <a:lnTo>
                  <a:pt x="1983647" y="225772"/>
                </a:lnTo>
                <a:lnTo>
                  <a:pt x="1933521" y="215632"/>
                </a:lnTo>
                <a:lnTo>
                  <a:pt x="1883297" y="206126"/>
                </a:lnTo>
                <a:lnTo>
                  <a:pt x="1832980" y="197258"/>
                </a:lnTo>
                <a:lnTo>
                  <a:pt x="1782576" y="189031"/>
                </a:lnTo>
                <a:lnTo>
                  <a:pt x="1732090" y="181449"/>
                </a:lnTo>
                <a:lnTo>
                  <a:pt x="1681527" y="174515"/>
                </a:lnTo>
                <a:lnTo>
                  <a:pt x="1630819" y="168224"/>
                </a:lnTo>
                <a:lnTo>
                  <a:pt x="1580197" y="162605"/>
                </a:lnTo>
                <a:lnTo>
                  <a:pt x="1529441" y="157636"/>
                </a:lnTo>
                <a:lnTo>
                  <a:pt x="1478631" y="153330"/>
                </a:lnTo>
                <a:lnTo>
                  <a:pt x="1427773" y="149689"/>
                </a:lnTo>
                <a:lnTo>
                  <a:pt x="1376872" y="146718"/>
                </a:lnTo>
                <a:lnTo>
                  <a:pt x="1325936" y="144419"/>
                </a:lnTo>
                <a:lnTo>
                  <a:pt x="1274968" y="142797"/>
                </a:lnTo>
                <a:lnTo>
                  <a:pt x="1223975" y="141854"/>
                </a:lnTo>
                <a:lnTo>
                  <a:pt x="1172962" y="141595"/>
                </a:lnTo>
                <a:lnTo>
                  <a:pt x="1121935" y="142023"/>
                </a:lnTo>
                <a:lnTo>
                  <a:pt x="1070900" y="143141"/>
                </a:lnTo>
                <a:lnTo>
                  <a:pt x="1019663" y="144815"/>
                </a:lnTo>
                <a:lnTo>
                  <a:pt x="968499" y="147136"/>
                </a:lnTo>
                <a:lnTo>
                  <a:pt x="917410" y="150093"/>
                </a:lnTo>
                <a:lnTo>
                  <a:pt x="866396" y="153675"/>
                </a:lnTo>
                <a:lnTo>
                  <a:pt x="815457" y="157871"/>
                </a:lnTo>
                <a:lnTo>
                  <a:pt x="764594" y="162670"/>
                </a:lnTo>
                <a:lnTo>
                  <a:pt x="713805" y="168061"/>
                </a:lnTo>
                <a:lnTo>
                  <a:pt x="663093" y="174033"/>
                </a:lnTo>
                <a:lnTo>
                  <a:pt x="612457" y="180575"/>
                </a:lnTo>
                <a:lnTo>
                  <a:pt x="561897" y="187676"/>
                </a:lnTo>
                <a:lnTo>
                  <a:pt x="511413" y="195325"/>
                </a:lnTo>
                <a:lnTo>
                  <a:pt x="461007" y="203511"/>
                </a:lnTo>
                <a:lnTo>
                  <a:pt x="410677" y="212223"/>
                </a:lnTo>
                <a:lnTo>
                  <a:pt x="360425" y="221451"/>
                </a:lnTo>
                <a:lnTo>
                  <a:pt x="310250" y="231182"/>
                </a:lnTo>
                <a:lnTo>
                  <a:pt x="260153" y="241407"/>
                </a:lnTo>
                <a:lnTo>
                  <a:pt x="210134" y="252114"/>
                </a:lnTo>
                <a:lnTo>
                  <a:pt x="160193" y="263293"/>
                </a:lnTo>
                <a:lnTo>
                  <a:pt x="110303" y="274938"/>
                </a:lnTo>
                <a:lnTo>
                  <a:pt x="60547" y="287019"/>
                </a:lnTo>
                <a:lnTo>
                  <a:pt x="21848" y="281993"/>
                </a:lnTo>
                <a:close/>
              </a:path>
              <a:path w="4989194" h="2653029">
                <a:moveTo>
                  <a:pt x="4907370" y="2652927"/>
                </a:moveTo>
                <a:lnTo>
                  <a:pt x="4872457" y="2622750"/>
                </a:lnTo>
                <a:lnTo>
                  <a:pt x="4338612" y="2160490"/>
                </a:lnTo>
                <a:lnTo>
                  <a:pt x="4647343" y="2250571"/>
                </a:lnTo>
                <a:lnTo>
                  <a:pt x="4364382" y="1803874"/>
                </a:lnTo>
                <a:lnTo>
                  <a:pt x="4307469" y="1716361"/>
                </a:lnTo>
                <a:lnTo>
                  <a:pt x="4278430" y="1672942"/>
                </a:lnTo>
                <a:lnTo>
                  <a:pt x="4248880" y="1629871"/>
                </a:lnTo>
                <a:lnTo>
                  <a:pt x="4218722" y="1587239"/>
                </a:lnTo>
                <a:lnTo>
                  <a:pt x="4187864" y="1545137"/>
                </a:lnTo>
                <a:lnTo>
                  <a:pt x="4156212" y="1503657"/>
                </a:lnTo>
                <a:lnTo>
                  <a:pt x="4123671" y="1462890"/>
                </a:lnTo>
                <a:lnTo>
                  <a:pt x="4090148" y="1422929"/>
                </a:lnTo>
                <a:lnTo>
                  <a:pt x="4055550" y="1383864"/>
                </a:lnTo>
                <a:lnTo>
                  <a:pt x="4021665" y="1347398"/>
                </a:lnTo>
                <a:lnTo>
                  <a:pt x="3986916" y="1311848"/>
                </a:lnTo>
                <a:lnTo>
                  <a:pt x="3951370" y="1277152"/>
                </a:lnTo>
                <a:lnTo>
                  <a:pt x="3915096" y="1243247"/>
                </a:lnTo>
                <a:lnTo>
                  <a:pt x="3878162" y="1210072"/>
                </a:lnTo>
                <a:lnTo>
                  <a:pt x="3840636" y="1177564"/>
                </a:lnTo>
                <a:lnTo>
                  <a:pt x="3802586" y="1145660"/>
                </a:lnTo>
                <a:lnTo>
                  <a:pt x="3764082" y="1114299"/>
                </a:lnTo>
                <a:lnTo>
                  <a:pt x="3725190" y="1083418"/>
                </a:lnTo>
                <a:lnTo>
                  <a:pt x="3685979" y="1052955"/>
                </a:lnTo>
                <a:lnTo>
                  <a:pt x="3526712" y="933133"/>
                </a:lnTo>
                <a:lnTo>
                  <a:pt x="3405531" y="844820"/>
                </a:lnTo>
                <a:lnTo>
                  <a:pt x="3323736" y="787503"/>
                </a:lnTo>
                <a:lnTo>
                  <a:pt x="3282439" y="759448"/>
                </a:lnTo>
                <a:lnTo>
                  <a:pt x="3240831" y="731857"/>
                </a:lnTo>
                <a:lnTo>
                  <a:pt x="3198880" y="704774"/>
                </a:lnTo>
                <a:lnTo>
                  <a:pt x="3156553" y="678246"/>
                </a:lnTo>
                <a:lnTo>
                  <a:pt x="3113818" y="652318"/>
                </a:lnTo>
                <a:lnTo>
                  <a:pt x="3069966" y="626722"/>
                </a:lnTo>
                <a:lnTo>
                  <a:pt x="3025756" y="601866"/>
                </a:lnTo>
                <a:lnTo>
                  <a:pt x="2981200" y="577742"/>
                </a:lnTo>
                <a:lnTo>
                  <a:pt x="2936309" y="554342"/>
                </a:lnTo>
                <a:lnTo>
                  <a:pt x="2891094" y="531658"/>
                </a:lnTo>
                <a:lnTo>
                  <a:pt x="3866699" y="1012650"/>
                </a:lnTo>
                <a:lnTo>
                  <a:pt x="3933146" y="1068112"/>
                </a:lnTo>
                <a:lnTo>
                  <a:pt x="3971308" y="1101521"/>
                </a:lnTo>
                <a:lnTo>
                  <a:pt x="4008848" y="1135582"/>
                </a:lnTo>
                <a:lnTo>
                  <a:pt x="4045737" y="1170326"/>
                </a:lnTo>
                <a:lnTo>
                  <a:pt x="4081946" y="1205782"/>
                </a:lnTo>
                <a:lnTo>
                  <a:pt x="4117448" y="1241982"/>
                </a:lnTo>
                <a:lnTo>
                  <a:pt x="4152213" y="1278956"/>
                </a:lnTo>
                <a:lnTo>
                  <a:pt x="4186213" y="1316733"/>
                </a:lnTo>
                <a:lnTo>
                  <a:pt x="4219419" y="1355345"/>
                </a:lnTo>
                <a:lnTo>
                  <a:pt x="4251802" y="1394822"/>
                </a:lnTo>
                <a:lnTo>
                  <a:pt x="4282191" y="1433458"/>
                </a:lnTo>
                <a:lnTo>
                  <a:pt x="4311861" y="1472637"/>
                </a:lnTo>
                <a:lnTo>
                  <a:pt x="4340881" y="1512303"/>
                </a:lnTo>
                <a:lnTo>
                  <a:pt x="4369319" y="1552401"/>
                </a:lnTo>
                <a:lnTo>
                  <a:pt x="4397244" y="1592876"/>
                </a:lnTo>
                <a:lnTo>
                  <a:pt x="4424723" y="1633673"/>
                </a:lnTo>
                <a:lnTo>
                  <a:pt x="4451825" y="1674735"/>
                </a:lnTo>
                <a:lnTo>
                  <a:pt x="4772208" y="2180028"/>
                </a:lnTo>
                <a:lnTo>
                  <a:pt x="4798808" y="2222684"/>
                </a:lnTo>
                <a:lnTo>
                  <a:pt x="4945363" y="2294938"/>
                </a:lnTo>
                <a:lnTo>
                  <a:pt x="4929677" y="2438090"/>
                </a:lnTo>
                <a:lnTo>
                  <a:pt x="4931363" y="2450693"/>
                </a:lnTo>
                <a:lnTo>
                  <a:pt x="4930977" y="2463385"/>
                </a:lnTo>
                <a:lnTo>
                  <a:pt x="4928517" y="2475794"/>
                </a:lnTo>
                <a:lnTo>
                  <a:pt x="4923982" y="2487550"/>
                </a:lnTo>
                <a:lnTo>
                  <a:pt x="4907370" y="2652927"/>
                </a:lnTo>
                <a:close/>
              </a:path>
              <a:path w="4989194" h="2653029">
                <a:moveTo>
                  <a:pt x="4945363" y="2294938"/>
                </a:moveTo>
                <a:lnTo>
                  <a:pt x="4798808" y="2222684"/>
                </a:lnTo>
                <a:lnTo>
                  <a:pt x="4988816" y="1905125"/>
                </a:lnTo>
                <a:lnTo>
                  <a:pt x="4947106" y="2279032"/>
                </a:lnTo>
                <a:lnTo>
                  <a:pt x="4945363" y="2294938"/>
                </a:lnTo>
                <a:close/>
              </a:path>
            </a:pathLst>
          </a:custGeom>
          <a:solidFill>
            <a:srgbClr val="D5A3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3F482D94-87D0-5515-C7D3-1190D3F68CA5}"/>
              </a:ext>
            </a:extLst>
          </p:cNvPr>
          <p:cNvGrpSpPr/>
          <p:nvPr/>
        </p:nvGrpSpPr>
        <p:grpSpPr>
          <a:xfrm>
            <a:off x="5702894" y="4377917"/>
            <a:ext cx="9112179" cy="9102767"/>
            <a:chOff x="653678" y="3558321"/>
            <a:chExt cx="6788812" cy="6781800"/>
          </a:xfrm>
        </p:grpSpPr>
        <p:pic>
          <p:nvPicPr>
            <p:cNvPr id="88" name="object 42">
              <a:extLst>
                <a:ext uri="{FF2B5EF4-FFF2-40B4-BE49-F238E27FC236}">
                  <a16:creationId xmlns:a16="http://schemas.microsoft.com/office/drawing/2014/main" id="{7A532499-51DB-33A5-9510-C52E786CF7FC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7" r="-95"/>
            <a:stretch/>
          </p:blipFill>
          <p:spPr>
            <a:xfrm>
              <a:off x="653678" y="3667523"/>
              <a:ext cx="6627861" cy="6627861"/>
            </a:xfrm>
            <a:prstGeom prst="flowChartConnector">
              <a:avLst/>
            </a:prstGeom>
          </p:spPr>
        </p:pic>
        <p:sp>
          <p:nvSpPr>
            <p:cNvPr id="89" name="object 50">
              <a:extLst>
                <a:ext uri="{FF2B5EF4-FFF2-40B4-BE49-F238E27FC236}">
                  <a16:creationId xmlns:a16="http://schemas.microsoft.com/office/drawing/2014/main" id="{956E8C59-3337-A4F3-83BF-6BF175EA8ABE}"/>
                </a:ext>
              </a:extLst>
            </p:cNvPr>
            <p:cNvSpPr/>
            <p:nvPr/>
          </p:nvSpPr>
          <p:spPr>
            <a:xfrm>
              <a:off x="660690" y="3558321"/>
              <a:ext cx="6781800" cy="6781800"/>
            </a:xfrm>
            <a:custGeom>
              <a:avLst/>
              <a:gdLst/>
              <a:ahLst/>
              <a:cxnLst/>
              <a:rect l="l" t="t" r="r" b="b"/>
              <a:pathLst>
                <a:path w="6781800" h="6781800">
                  <a:moveTo>
                    <a:pt x="3725901" y="12699"/>
                  </a:moveTo>
                  <a:lnTo>
                    <a:pt x="3055898" y="12699"/>
                  </a:lnTo>
                  <a:lnTo>
                    <a:pt x="3103221" y="0"/>
                  </a:lnTo>
                  <a:lnTo>
                    <a:pt x="3678578" y="0"/>
                  </a:lnTo>
                  <a:lnTo>
                    <a:pt x="3725901" y="12699"/>
                  </a:lnTo>
                  <a:close/>
                </a:path>
                <a:path w="6781800" h="6781800">
                  <a:moveTo>
                    <a:pt x="3819973" y="25399"/>
                  </a:moveTo>
                  <a:lnTo>
                    <a:pt x="2961826" y="25399"/>
                  </a:lnTo>
                  <a:lnTo>
                    <a:pt x="3008765" y="12699"/>
                  </a:lnTo>
                  <a:lnTo>
                    <a:pt x="3773034" y="12699"/>
                  </a:lnTo>
                  <a:lnTo>
                    <a:pt x="3819973" y="25399"/>
                  </a:lnTo>
                  <a:close/>
                </a:path>
                <a:path w="6781800" h="6781800">
                  <a:moveTo>
                    <a:pt x="3913250" y="38099"/>
                  </a:moveTo>
                  <a:lnTo>
                    <a:pt x="2868549" y="38099"/>
                  </a:lnTo>
                  <a:lnTo>
                    <a:pt x="2915085" y="25399"/>
                  </a:lnTo>
                  <a:lnTo>
                    <a:pt x="3866714" y="25399"/>
                  </a:lnTo>
                  <a:lnTo>
                    <a:pt x="3913250" y="38099"/>
                  </a:lnTo>
                  <a:close/>
                </a:path>
                <a:path w="6781800" h="6781800">
                  <a:moveTo>
                    <a:pt x="4051596" y="63499"/>
                  </a:moveTo>
                  <a:lnTo>
                    <a:pt x="2730203" y="63499"/>
                  </a:lnTo>
                  <a:lnTo>
                    <a:pt x="2822220" y="38099"/>
                  </a:lnTo>
                  <a:lnTo>
                    <a:pt x="3959579" y="38099"/>
                  </a:lnTo>
                  <a:lnTo>
                    <a:pt x="4051596" y="63499"/>
                  </a:lnTo>
                  <a:close/>
                </a:path>
                <a:path w="6781800" h="6781800">
                  <a:moveTo>
                    <a:pt x="4094197" y="6705599"/>
                  </a:moveTo>
                  <a:lnTo>
                    <a:pt x="2684524" y="6705599"/>
                  </a:lnTo>
                  <a:lnTo>
                    <a:pt x="2240883" y="6578599"/>
                  </a:lnTo>
                  <a:lnTo>
                    <a:pt x="2197931" y="6553199"/>
                  </a:lnTo>
                  <a:lnTo>
                    <a:pt x="2112858" y="6527799"/>
                  </a:lnTo>
                  <a:lnTo>
                    <a:pt x="2070744" y="6502399"/>
                  </a:lnTo>
                  <a:lnTo>
                    <a:pt x="1987387" y="6476999"/>
                  </a:lnTo>
                  <a:lnTo>
                    <a:pt x="1905217" y="6426199"/>
                  </a:lnTo>
                  <a:lnTo>
                    <a:pt x="1864589" y="6413499"/>
                  </a:lnTo>
                  <a:lnTo>
                    <a:pt x="1824272" y="6388099"/>
                  </a:lnTo>
                  <a:lnTo>
                    <a:pt x="1784269" y="6375399"/>
                  </a:lnTo>
                  <a:lnTo>
                    <a:pt x="1744586" y="6349999"/>
                  </a:lnTo>
                  <a:lnTo>
                    <a:pt x="1627498" y="6273799"/>
                  </a:lnTo>
                  <a:lnTo>
                    <a:pt x="1589137" y="6261099"/>
                  </a:lnTo>
                  <a:lnTo>
                    <a:pt x="1513445" y="6210299"/>
                  </a:lnTo>
                  <a:lnTo>
                    <a:pt x="1402549" y="6134099"/>
                  </a:lnTo>
                  <a:lnTo>
                    <a:pt x="1366306" y="6095999"/>
                  </a:lnTo>
                  <a:lnTo>
                    <a:pt x="1294930" y="6045199"/>
                  </a:lnTo>
                  <a:lnTo>
                    <a:pt x="1225063" y="5994399"/>
                  </a:lnTo>
                  <a:lnTo>
                    <a:pt x="1190707" y="5956299"/>
                  </a:lnTo>
                  <a:lnTo>
                    <a:pt x="1123173" y="5905499"/>
                  </a:lnTo>
                  <a:lnTo>
                    <a:pt x="1090003" y="5867399"/>
                  </a:lnTo>
                  <a:lnTo>
                    <a:pt x="1057237" y="5841999"/>
                  </a:lnTo>
                  <a:lnTo>
                    <a:pt x="1024880" y="5803899"/>
                  </a:lnTo>
                  <a:lnTo>
                    <a:pt x="992937" y="5778499"/>
                  </a:lnTo>
                  <a:lnTo>
                    <a:pt x="961411" y="5740399"/>
                  </a:lnTo>
                  <a:lnTo>
                    <a:pt x="930307" y="5714999"/>
                  </a:lnTo>
                  <a:lnTo>
                    <a:pt x="899630" y="5676899"/>
                  </a:lnTo>
                  <a:lnTo>
                    <a:pt x="869383" y="5651499"/>
                  </a:lnTo>
                  <a:lnTo>
                    <a:pt x="839573" y="5613399"/>
                  </a:lnTo>
                  <a:lnTo>
                    <a:pt x="810202" y="5575299"/>
                  </a:lnTo>
                  <a:lnTo>
                    <a:pt x="781276" y="5549899"/>
                  </a:lnTo>
                  <a:lnTo>
                    <a:pt x="752799" y="5511799"/>
                  </a:lnTo>
                  <a:lnTo>
                    <a:pt x="724775" y="5473699"/>
                  </a:lnTo>
                  <a:lnTo>
                    <a:pt x="697209" y="5435599"/>
                  </a:lnTo>
                  <a:lnTo>
                    <a:pt x="670105" y="5410199"/>
                  </a:lnTo>
                  <a:lnTo>
                    <a:pt x="643468" y="5372099"/>
                  </a:lnTo>
                  <a:lnTo>
                    <a:pt x="617302" y="5333999"/>
                  </a:lnTo>
                  <a:lnTo>
                    <a:pt x="591612" y="5295899"/>
                  </a:lnTo>
                  <a:lnTo>
                    <a:pt x="566403" y="5257799"/>
                  </a:lnTo>
                  <a:lnTo>
                    <a:pt x="541677" y="5219699"/>
                  </a:lnTo>
                  <a:lnTo>
                    <a:pt x="517441" y="5181599"/>
                  </a:lnTo>
                  <a:lnTo>
                    <a:pt x="493699" y="5143499"/>
                  </a:lnTo>
                  <a:lnTo>
                    <a:pt x="470455" y="5105399"/>
                  </a:lnTo>
                  <a:lnTo>
                    <a:pt x="447713" y="5067299"/>
                  </a:lnTo>
                  <a:lnTo>
                    <a:pt x="425478" y="5029199"/>
                  </a:lnTo>
                  <a:lnTo>
                    <a:pt x="403754" y="4991099"/>
                  </a:lnTo>
                  <a:lnTo>
                    <a:pt x="382547" y="4940299"/>
                  </a:lnTo>
                  <a:lnTo>
                    <a:pt x="361859" y="4902199"/>
                  </a:lnTo>
                  <a:lnTo>
                    <a:pt x="341697" y="4864099"/>
                  </a:lnTo>
                  <a:lnTo>
                    <a:pt x="322064" y="4825999"/>
                  </a:lnTo>
                  <a:lnTo>
                    <a:pt x="302965" y="4787899"/>
                  </a:lnTo>
                  <a:lnTo>
                    <a:pt x="284404" y="4737099"/>
                  </a:lnTo>
                  <a:lnTo>
                    <a:pt x="266385" y="4698999"/>
                  </a:lnTo>
                  <a:lnTo>
                    <a:pt x="248914" y="4660899"/>
                  </a:lnTo>
                  <a:lnTo>
                    <a:pt x="231995" y="4610099"/>
                  </a:lnTo>
                  <a:lnTo>
                    <a:pt x="215631" y="4571999"/>
                  </a:lnTo>
                  <a:lnTo>
                    <a:pt x="199828" y="4533899"/>
                  </a:lnTo>
                  <a:lnTo>
                    <a:pt x="184590" y="4483099"/>
                  </a:lnTo>
                  <a:lnTo>
                    <a:pt x="169922" y="4444999"/>
                  </a:lnTo>
                  <a:lnTo>
                    <a:pt x="155827" y="4394199"/>
                  </a:lnTo>
                  <a:lnTo>
                    <a:pt x="142311" y="4356099"/>
                  </a:lnTo>
                  <a:lnTo>
                    <a:pt x="129378" y="4317999"/>
                  </a:lnTo>
                  <a:lnTo>
                    <a:pt x="117033" y="4267199"/>
                  </a:lnTo>
                  <a:lnTo>
                    <a:pt x="105279" y="4229099"/>
                  </a:lnTo>
                  <a:lnTo>
                    <a:pt x="94121" y="4178299"/>
                  </a:lnTo>
                  <a:lnTo>
                    <a:pt x="83564" y="4127499"/>
                  </a:lnTo>
                  <a:lnTo>
                    <a:pt x="73612" y="4089399"/>
                  </a:lnTo>
                  <a:lnTo>
                    <a:pt x="64270" y="4038599"/>
                  </a:lnTo>
                  <a:lnTo>
                    <a:pt x="55543" y="4000499"/>
                  </a:lnTo>
                  <a:lnTo>
                    <a:pt x="47433" y="3949699"/>
                  </a:lnTo>
                  <a:lnTo>
                    <a:pt x="39947" y="3898899"/>
                  </a:lnTo>
                  <a:lnTo>
                    <a:pt x="33088" y="3860799"/>
                  </a:lnTo>
                  <a:lnTo>
                    <a:pt x="26862" y="3809999"/>
                  </a:lnTo>
                  <a:lnTo>
                    <a:pt x="21272" y="3759199"/>
                  </a:lnTo>
                  <a:lnTo>
                    <a:pt x="16322" y="3721099"/>
                  </a:lnTo>
                  <a:lnTo>
                    <a:pt x="12019" y="3670299"/>
                  </a:lnTo>
                  <a:lnTo>
                    <a:pt x="8365" y="3619499"/>
                  </a:lnTo>
                  <a:lnTo>
                    <a:pt x="5365" y="3581399"/>
                  </a:lnTo>
                  <a:lnTo>
                    <a:pt x="3024" y="3530599"/>
                  </a:lnTo>
                  <a:lnTo>
                    <a:pt x="1347" y="3479799"/>
                  </a:lnTo>
                  <a:lnTo>
                    <a:pt x="337" y="3428999"/>
                  </a:lnTo>
                  <a:lnTo>
                    <a:pt x="0" y="3390899"/>
                  </a:lnTo>
                  <a:lnTo>
                    <a:pt x="337" y="3340099"/>
                  </a:lnTo>
                  <a:lnTo>
                    <a:pt x="1347" y="3289299"/>
                  </a:lnTo>
                  <a:lnTo>
                    <a:pt x="3024" y="3238499"/>
                  </a:lnTo>
                  <a:lnTo>
                    <a:pt x="5365" y="3187699"/>
                  </a:lnTo>
                  <a:lnTo>
                    <a:pt x="8365" y="3149599"/>
                  </a:lnTo>
                  <a:lnTo>
                    <a:pt x="12019" y="3098799"/>
                  </a:lnTo>
                  <a:lnTo>
                    <a:pt x="16322" y="3047999"/>
                  </a:lnTo>
                  <a:lnTo>
                    <a:pt x="21272" y="3009899"/>
                  </a:lnTo>
                  <a:lnTo>
                    <a:pt x="26862" y="2959099"/>
                  </a:lnTo>
                  <a:lnTo>
                    <a:pt x="33088" y="2908299"/>
                  </a:lnTo>
                  <a:lnTo>
                    <a:pt x="39947" y="2870199"/>
                  </a:lnTo>
                  <a:lnTo>
                    <a:pt x="47433" y="2819399"/>
                  </a:lnTo>
                  <a:lnTo>
                    <a:pt x="55543" y="2768599"/>
                  </a:lnTo>
                  <a:lnTo>
                    <a:pt x="64270" y="2730499"/>
                  </a:lnTo>
                  <a:lnTo>
                    <a:pt x="73612" y="2679699"/>
                  </a:lnTo>
                  <a:lnTo>
                    <a:pt x="83564" y="2641599"/>
                  </a:lnTo>
                  <a:lnTo>
                    <a:pt x="94121" y="2590799"/>
                  </a:lnTo>
                  <a:lnTo>
                    <a:pt x="105279" y="2539999"/>
                  </a:lnTo>
                  <a:lnTo>
                    <a:pt x="117033" y="2501899"/>
                  </a:lnTo>
                  <a:lnTo>
                    <a:pt x="129378" y="2451099"/>
                  </a:lnTo>
                  <a:lnTo>
                    <a:pt x="142311" y="2412999"/>
                  </a:lnTo>
                  <a:lnTo>
                    <a:pt x="155827" y="2374899"/>
                  </a:lnTo>
                  <a:lnTo>
                    <a:pt x="169922" y="2324099"/>
                  </a:lnTo>
                  <a:lnTo>
                    <a:pt x="184590" y="2285999"/>
                  </a:lnTo>
                  <a:lnTo>
                    <a:pt x="199828" y="2235199"/>
                  </a:lnTo>
                  <a:lnTo>
                    <a:pt x="215631" y="2197099"/>
                  </a:lnTo>
                  <a:lnTo>
                    <a:pt x="231995" y="2158999"/>
                  </a:lnTo>
                  <a:lnTo>
                    <a:pt x="248914" y="2108199"/>
                  </a:lnTo>
                  <a:lnTo>
                    <a:pt x="266385" y="2070099"/>
                  </a:lnTo>
                  <a:lnTo>
                    <a:pt x="284404" y="2031999"/>
                  </a:lnTo>
                  <a:lnTo>
                    <a:pt x="302965" y="1981199"/>
                  </a:lnTo>
                  <a:lnTo>
                    <a:pt x="322064" y="1943099"/>
                  </a:lnTo>
                  <a:lnTo>
                    <a:pt x="341697" y="1904999"/>
                  </a:lnTo>
                  <a:lnTo>
                    <a:pt x="361859" y="1866899"/>
                  </a:lnTo>
                  <a:lnTo>
                    <a:pt x="382547" y="1828799"/>
                  </a:lnTo>
                  <a:lnTo>
                    <a:pt x="403754" y="1777999"/>
                  </a:lnTo>
                  <a:lnTo>
                    <a:pt x="425478" y="1739899"/>
                  </a:lnTo>
                  <a:lnTo>
                    <a:pt x="447713" y="1701799"/>
                  </a:lnTo>
                  <a:lnTo>
                    <a:pt x="470455" y="1663699"/>
                  </a:lnTo>
                  <a:lnTo>
                    <a:pt x="493699" y="1625599"/>
                  </a:lnTo>
                  <a:lnTo>
                    <a:pt x="517441" y="1587499"/>
                  </a:lnTo>
                  <a:lnTo>
                    <a:pt x="541677" y="1549399"/>
                  </a:lnTo>
                  <a:lnTo>
                    <a:pt x="566403" y="1511299"/>
                  </a:lnTo>
                  <a:lnTo>
                    <a:pt x="591612" y="1473199"/>
                  </a:lnTo>
                  <a:lnTo>
                    <a:pt x="617302" y="1435099"/>
                  </a:lnTo>
                  <a:lnTo>
                    <a:pt x="643468" y="1396999"/>
                  </a:lnTo>
                  <a:lnTo>
                    <a:pt x="670105" y="1358899"/>
                  </a:lnTo>
                  <a:lnTo>
                    <a:pt x="697209" y="1333499"/>
                  </a:lnTo>
                  <a:lnTo>
                    <a:pt x="724775" y="1295399"/>
                  </a:lnTo>
                  <a:lnTo>
                    <a:pt x="752799" y="1257299"/>
                  </a:lnTo>
                  <a:lnTo>
                    <a:pt x="781276" y="1219199"/>
                  </a:lnTo>
                  <a:lnTo>
                    <a:pt x="810202" y="1193799"/>
                  </a:lnTo>
                  <a:lnTo>
                    <a:pt x="839573" y="1155699"/>
                  </a:lnTo>
                  <a:lnTo>
                    <a:pt x="869383" y="1117599"/>
                  </a:lnTo>
                  <a:lnTo>
                    <a:pt x="899630" y="1092199"/>
                  </a:lnTo>
                  <a:lnTo>
                    <a:pt x="930307" y="1054099"/>
                  </a:lnTo>
                  <a:lnTo>
                    <a:pt x="961411" y="1028699"/>
                  </a:lnTo>
                  <a:lnTo>
                    <a:pt x="992937" y="990599"/>
                  </a:lnTo>
                  <a:lnTo>
                    <a:pt x="1024880" y="965199"/>
                  </a:lnTo>
                  <a:lnTo>
                    <a:pt x="1057237" y="927099"/>
                  </a:lnTo>
                  <a:lnTo>
                    <a:pt x="1090003" y="901699"/>
                  </a:lnTo>
                  <a:lnTo>
                    <a:pt x="1123173" y="863599"/>
                  </a:lnTo>
                  <a:lnTo>
                    <a:pt x="1190707" y="812799"/>
                  </a:lnTo>
                  <a:lnTo>
                    <a:pt x="1225063" y="774699"/>
                  </a:lnTo>
                  <a:lnTo>
                    <a:pt x="1294930" y="723899"/>
                  </a:lnTo>
                  <a:lnTo>
                    <a:pt x="1366306" y="673099"/>
                  </a:lnTo>
                  <a:lnTo>
                    <a:pt x="1402549" y="634999"/>
                  </a:lnTo>
                  <a:lnTo>
                    <a:pt x="1476123" y="584199"/>
                  </a:lnTo>
                  <a:lnTo>
                    <a:pt x="1589137" y="507999"/>
                  </a:lnTo>
                  <a:lnTo>
                    <a:pt x="1627498" y="495299"/>
                  </a:lnTo>
                  <a:lnTo>
                    <a:pt x="1666196" y="469899"/>
                  </a:lnTo>
                  <a:lnTo>
                    <a:pt x="1784269" y="393699"/>
                  </a:lnTo>
                  <a:lnTo>
                    <a:pt x="1824272" y="380999"/>
                  </a:lnTo>
                  <a:lnTo>
                    <a:pt x="1864589" y="355599"/>
                  </a:lnTo>
                  <a:lnTo>
                    <a:pt x="1905217" y="342899"/>
                  </a:lnTo>
                  <a:lnTo>
                    <a:pt x="1987387" y="292099"/>
                  </a:lnTo>
                  <a:lnTo>
                    <a:pt x="2070744" y="266699"/>
                  </a:lnTo>
                  <a:lnTo>
                    <a:pt x="2112858" y="241299"/>
                  </a:lnTo>
                  <a:lnTo>
                    <a:pt x="2197931" y="215899"/>
                  </a:lnTo>
                  <a:lnTo>
                    <a:pt x="2240883" y="190499"/>
                  </a:lnTo>
                  <a:lnTo>
                    <a:pt x="2684524" y="63499"/>
                  </a:lnTo>
                  <a:lnTo>
                    <a:pt x="4097275" y="63499"/>
                  </a:lnTo>
                  <a:lnTo>
                    <a:pt x="4583868" y="203199"/>
                  </a:lnTo>
                  <a:lnTo>
                    <a:pt x="3198738" y="203199"/>
                  </a:lnTo>
                  <a:lnTo>
                    <a:pt x="3151158" y="215899"/>
                  </a:lnTo>
                  <a:lnTo>
                    <a:pt x="3056587" y="215899"/>
                  </a:lnTo>
                  <a:lnTo>
                    <a:pt x="3009606" y="228599"/>
                  </a:lnTo>
                  <a:lnTo>
                    <a:pt x="2962834" y="228599"/>
                  </a:lnTo>
                  <a:lnTo>
                    <a:pt x="2916276" y="241299"/>
                  </a:lnTo>
                  <a:lnTo>
                    <a:pt x="2869938" y="241299"/>
                  </a:lnTo>
                  <a:lnTo>
                    <a:pt x="2777941" y="266699"/>
                  </a:lnTo>
                  <a:lnTo>
                    <a:pt x="2732292" y="266699"/>
                  </a:lnTo>
                  <a:lnTo>
                    <a:pt x="2289818" y="393699"/>
                  </a:lnTo>
                  <a:lnTo>
                    <a:pt x="2247084" y="419099"/>
                  </a:lnTo>
                  <a:lnTo>
                    <a:pt x="2162505" y="444499"/>
                  </a:lnTo>
                  <a:lnTo>
                    <a:pt x="2120671" y="469899"/>
                  </a:lnTo>
                  <a:lnTo>
                    <a:pt x="2079147" y="482599"/>
                  </a:lnTo>
                  <a:lnTo>
                    <a:pt x="2037939" y="507999"/>
                  </a:lnTo>
                  <a:lnTo>
                    <a:pt x="1997051" y="520699"/>
                  </a:lnTo>
                  <a:lnTo>
                    <a:pt x="1956489" y="546099"/>
                  </a:lnTo>
                  <a:lnTo>
                    <a:pt x="1916257" y="558799"/>
                  </a:lnTo>
                  <a:lnTo>
                    <a:pt x="1797594" y="634999"/>
                  </a:lnTo>
                  <a:lnTo>
                    <a:pt x="1758735" y="647699"/>
                  </a:lnTo>
                  <a:lnTo>
                    <a:pt x="1644311" y="723899"/>
                  </a:lnTo>
                  <a:lnTo>
                    <a:pt x="1569874" y="774699"/>
                  </a:lnTo>
                  <a:lnTo>
                    <a:pt x="1496961" y="825499"/>
                  </a:lnTo>
                  <a:lnTo>
                    <a:pt x="1425612" y="876299"/>
                  </a:lnTo>
                  <a:lnTo>
                    <a:pt x="1390537" y="914399"/>
                  </a:lnTo>
                  <a:lnTo>
                    <a:pt x="1321609" y="965199"/>
                  </a:lnTo>
                  <a:lnTo>
                    <a:pt x="1287768" y="990599"/>
                  </a:lnTo>
                  <a:lnTo>
                    <a:pt x="1254347" y="1028699"/>
                  </a:lnTo>
                  <a:lnTo>
                    <a:pt x="1221353" y="1054099"/>
                  </a:lnTo>
                  <a:lnTo>
                    <a:pt x="1188790" y="1092199"/>
                  </a:lnTo>
                  <a:lnTo>
                    <a:pt x="1156663" y="1117599"/>
                  </a:lnTo>
                  <a:lnTo>
                    <a:pt x="1124978" y="1155699"/>
                  </a:lnTo>
                  <a:lnTo>
                    <a:pt x="1093740" y="1181099"/>
                  </a:lnTo>
                  <a:lnTo>
                    <a:pt x="1062953" y="1219199"/>
                  </a:lnTo>
                  <a:lnTo>
                    <a:pt x="1032622" y="1244599"/>
                  </a:lnTo>
                  <a:lnTo>
                    <a:pt x="1002753" y="1282699"/>
                  </a:lnTo>
                  <a:lnTo>
                    <a:pt x="973351" y="1320799"/>
                  </a:lnTo>
                  <a:lnTo>
                    <a:pt x="944421" y="1346199"/>
                  </a:lnTo>
                  <a:lnTo>
                    <a:pt x="915967" y="1384299"/>
                  </a:lnTo>
                  <a:lnTo>
                    <a:pt x="887995" y="1422399"/>
                  </a:lnTo>
                  <a:lnTo>
                    <a:pt x="860510" y="1460499"/>
                  </a:lnTo>
                  <a:lnTo>
                    <a:pt x="833516" y="1485899"/>
                  </a:lnTo>
                  <a:lnTo>
                    <a:pt x="807020" y="1523999"/>
                  </a:lnTo>
                  <a:lnTo>
                    <a:pt x="781026" y="1562099"/>
                  </a:lnTo>
                  <a:lnTo>
                    <a:pt x="755538" y="1600199"/>
                  </a:lnTo>
                  <a:lnTo>
                    <a:pt x="730563" y="1638299"/>
                  </a:lnTo>
                  <a:lnTo>
                    <a:pt x="706105" y="1676399"/>
                  </a:lnTo>
                  <a:lnTo>
                    <a:pt x="682168" y="1714499"/>
                  </a:lnTo>
                  <a:lnTo>
                    <a:pt x="658759" y="1752599"/>
                  </a:lnTo>
                  <a:lnTo>
                    <a:pt x="635883" y="1790699"/>
                  </a:lnTo>
                  <a:lnTo>
                    <a:pt x="613543" y="1828799"/>
                  </a:lnTo>
                  <a:lnTo>
                    <a:pt x="591746" y="1866899"/>
                  </a:lnTo>
                  <a:lnTo>
                    <a:pt x="570496" y="1904999"/>
                  </a:lnTo>
                  <a:lnTo>
                    <a:pt x="549799" y="1955799"/>
                  </a:lnTo>
                  <a:lnTo>
                    <a:pt x="529658" y="1993899"/>
                  </a:lnTo>
                  <a:lnTo>
                    <a:pt x="510081" y="2031999"/>
                  </a:lnTo>
                  <a:lnTo>
                    <a:pt x="491071" y="2070099"/>
                  </a:lnTo>
                  <a:lnTo>
                    <a:pt x="472633" y="2108199"/>
                  </a:lnTo>
                  <a:lnTo>
                    <a:pt x="454773" y="2158999"/>
                  </a:lnTo>
                  <a:lnTo>
                    <a:pt x="437496" y="2197099"/>
                  </a:lnTo>
                  <a:lnTo>
                    <a:pt x="420806" y="2235199"/>
                  </a:lnTo>
                  <a:lnTo>
                    <a:pt x="404710" y="2285999"/>
                  </a:lnTo>
                  <a:lnTo>
                    <a:pt x="389210" y="2324099"/>
                  </a:lnTo>
                  <a:lnTo>
                    <a:pt x="374314" y="2374899"/>
                  </a:lnTo>
                  <a:lnTo>
                    <a:pt x="360026" y="2412999"/>
                  </a:lnTo>
                  <a:lnTo>
                    <a:pt x="346350" y="2451099"/>
                  </a:lnTo>
                  <a:lnTo>
                    <a:pt x="333293" y="2501899"/>
                  </a:lnTo>
                  <a:lnTo>
                    <a:pt x="320858" y="2539999"/>
                  </a:lnTo>
                  <a:lnTo>
                    <a:pt x="309051" y="2590799"/>
                  </a:lnTo>
                  <a:lnTo>
                    <a:pt x="297878" y="2641599"/>
                  </a:lnTo>
                  <a:lnTo>
                    <a:pt x="287343" y="2679699"/>
                  </a:lnTo>
                  <a:lnTo>
                    <a:pt x="277450" y="2730499"/>
                  </a:lnTo>
                  <a:lnTo>
                    <a:pt x="268206" y="2768599"/>
                  </a:lnTo>
                  <a:lnTo>
                    <a:pt x="259615" y="2819399"/>
                  </a:lnTo>
                  <a:lnTo>
                    <a:pt x="251683" y="2857499"/>
                  </a:lnTo>
                  <a:lnTo>
                    <a:pt x="244414" y="2908299"/>
                  </a:lnTo>
                  <a:lnTo>
                    <a:pt x="237813" y="2959099"/>
                  </a:lnTo>
                  <a:lnTo>
                    <a:pt x="231886" y="2997199"/>
                  </a:lnTo>
                  <a:lnTo>
                    <a:pt x="226637" y="3047999"/>
                  </a:lnTo>
                  <a:lnTo>
                    <a:pt x="222071" y="3098799"/>
                  </a:lnTo>
                  <a:lnTo>
                    <a:pt x="218194" y="3149599"/>
                  </a:lnTo>
                  <a:lnTo>
                    <a:pt x="215011" y="3187699"/>
                  </a:lnTo>
                  <a:lnTo>
                    <a:pt x="212526" y="3238499"/>
                  </a:lnTo>
                  <a:lnTo>
                    <a:pt x="210745" y="3289299"/>
                  </a:lnTo>
                  <a:lnTo>
                    <a:pt x="209673" y="3340099"/>
                  </a:lnTo>
                  <a:lnTo>
                    <a:pt x="209314" y="3390899"/>
                  </a:lnTo>
                  <a:lnTo>
                    <a:pt x="209673" y="3428999"/>
                  </a:lnTo>
                  <a:lnTo>
                    <a:pt x="210745" y="3479799"/>
                  </a:lnTo>
                  <a:lnTo>
                    <a:pt x="212526" y="3530599"/>
                  </a:lnTo>
                  <a:lnTo>
                    <a:pt x="215011" y="3581399"/>
                  </a:lnTo>
                  <a:lnTo>
                    <a:pt x="218194" y="3619499"/>
                  </a:lnTo>
                  <a:lnTo>
                    <a:pt x="222071" y="3670299"/>
                  </a:lnTo>
                  <a:lnTo>
                    <a:pt x="226637" y="3721099"/>
                  </a:lnTo>
                  <a:lnTo>
                    <a:pt x="231886" y="3771899"/>
                  </a:lnTo>
                  <a:lnTo>
                    <a:pt x="237813" y="3809999"/>
                  </a:lnTo>
                  <a:lnTo>
                    <a:pt x="244414" y="3860799"/>
                  </a:lnTo>
                  <a:lnTo>
                    <a:pt x="251683" y="3911599"/>
                  </a:lnTo>
                  <a:lnTo>
                    <a:pt x="259615" y="3949699"/>
                  </a:lnTo>
                  <a:lnTo>
                    <a:pt x="268206" y="4000499"/>
                  </a:lnTo>
                  <a:lnTo>
                    <a:pt x="277450" y="4038599"/>
                  </a:lnTo>
                  <a:lnTo>
                    <a:pt x="287343" y="4089399"/>
                  </a:lnTo>
                  <a:lnTo>
                    <a:pt x="297878" y="4127499"/>
                  </a:lnTo>
                  <a:lnTo>
                    <a:pt x="309051" y="4178299"/>
                  </a:lnTo>
                  <a:lnTo>
                    <a:pt x="320858" y="4229099"/>
                  </a:lnTo>
                  <a:lnTo>
                    <a:pt x="333293" y="4267199"/>
                  </a:lnTo>
                  <a:lnTo>
                    <a:pt x="346350" y="4317999"/>
                  </a:lnTo>
                  <a:lnTo>
                    <a:pt x="360026" y="4356099"/>
                  </a:lnTo>
                  <a:lnTo>
                    <a:pt x="374314" y="4394199"/>
                  </a:lnTo>
                  <a:lnTo>
                    <a:pt x="389210" y="4444999"/>
                  </a:lnTo>
                  <a:lnTo>
                    <a:pt x="404710" y="4483099"/>
                  </a:lnTo>
                  <a:lnTo>
                    <a:pt x="420806" y="4533899"/>
                  </a:lnTo>
                  <a:lnTo>
                    <a:pt x="437496" y="4571999"/>
                  </a:lnTo>
                  <a:lnTo>
                    <a:pt x="454773" y="4610099"/>
                  </a:lnTo>
                  <a:lnTo>
                    <a:pt x="472633" y="4660899"/>
                  </a:lnTo>
                  <a:lnTo>
                    <a:pt x="491071" y="4698999"/>
                  </a:lnTo>
                  <a:lnTo>
                    <a:pt x="510081" y="4737099"/>
                  </a:lnTo>
                  <a:lnTo>
                    <a:pt x="529658" y="4775199"/>
                  </a:lnTo>
                  <a:lnTo>
                    <a:pt x="549799" y="4813299"/>
                  </a:lnTo>
                  <a:lnTo>
                    <a:pt x="570496" y="4864099"/>
                  </a:lnTo>
                  <a:lnTo>
                    <a:pt x="591746" y="4902199"/>
                  </a:lnTo>
                  <a:lnTo>
                    <a:pt x="613543" y="4940299"/>
                  </a:lnTo>
                  <a:lnTo>
                    <a:pt x="635883" y="4978399"/>
                  </a:lnTo>
                  <a:lnTo>
                    <a:pt x="658759" y="5016499"/>
                  </a:lnTo>
                  <a:lnTo>
                    <a:pt x="682168" y="5054599"/>
                  </a:lnTo>
                  <a:lnTo>
                    <a:pt x="706105" y="5092699"/>
                  </a:lnTo>
                  <a:lnTo>
                    <a:pt x="730563" y="5130799"/>
                  </a:lnTo>
                  <a:lnTo>
                    <a:pt x="755538" y="5168899"/>
                  </a:lnTo>
                  <a:lnTo>
                    <a:pt x="781026" y="5206999"/>
                  </a:lnTo>
                  <a:lnTo>
                    <a:pt x="807020" y="5245099"/>
                  </a:lnTo>
                  <a:lnTo>
                    <a:pt x="833516" y="5283199"/>
                  </a:lnTo>
                  <a:lnTo>
                    <a:pt x="860510" y="5308599"/>
                  </a:lnTo>
                  <a:lnTo>
                    <a:pt x="887995" y="5346699"/>
                  </a:lnTo>
                  <a:lnTo>
                    <a:pt x="915967" y="5384799"/>
                  </a:lnTo>
                  <a:lnTo>
                    <a:pt x="944421" y="5422899"/>
                  </a:lnTo>
                  <a:lnTo>
                    <a:pt x="973351" y="5448299"/>
                  </a:lnTo>
                  <a:lnTo>
                    <a:pt x="1002753" y="5486399"/>
                  </a:lnTo>
                  <a:lnTo>
                    <a:pt x="1032622" y="5524499"/>
                  </a:lnTo>
                  <a:lnTo>
                    <a:pt x="1062953" y="5549899"/>
                  </a:lnTo>
                  <a:lnTo>
                    <a:pt x="1093740" y="5587999"/>
                  </a:lnTo>
                  <a:lnTo>
                    <a:pt x="1124978" y="5613399"/>
                  </a:lnTo>
                  <a:lnTo>
                    <a:pt x="1156663" y="5651499"/>
                  </a:lnTo>
                  <a:lnTo>
                    <a:pt x="1188790" y="5676899"/>
                  </a:lnTo>
                  <a:lnTo>
                    <a:pt x="1221353" y="5714999"/>
                  </a:lnTo>
                  <a:lnTo>
                    <a:pt x="1254347" y="5740399"/>
                  </a:lnTo>
                  <a:lnTo>
                    <a:pt x="1287768" y="5778499"/>
                  </a:lnTo>
                  <a:lnTo>
                    <a:pt x="1355867" y="5829299"/>
                  </a:lnTo>
                  <a:lnTo>
                    <a:pt x="1390537" y="5854699"/>
                  </a:lnTo>
                  <a:lnTo>
                    <a:pt x="1425612" y="5892799"/>
                  </a:lnTo>
                  <a:lnTo>
                    <a:pt x="1496961" y="5943599"/>
                  </a:lnTo>
                  <a:lnTo>
                    <a:pt x="1569874" y="5994399"/>
                  </a:lnTo>
                  <a:lnTo>
                    <a:pt x="1644311" y="6045199"/>
                  </a:lnTo>
                  <a:lnTo>
                    <a:pt x="1758735" y="6121399"/>
                  </a:lnTo>
                  <a:lnTo>
                    <a:pt x="1797594" y="6134099"/>
                  </a:lnTo>
                  <a:lnTo>
                    <a:pt x="1916257" y="6210299"/>
                  </a:lnTo>
                  <a:lnTo>
                    <a:pt x="1956489" y="6222999"/>
                  </a:lnTo>
                  <a:lnTo>
                    <a:pt x="1997051" y="6248399"/>
                  </a:lnTo>
                  <a:lnTo>
                    <a:pt x="2037939" y="6261099"/>
                  </a:lnTo>
                  <a:lnTo>
                    <a:pt x="2079147" y="6286499"/>
                  </a:lnTo>
                  <a:lnTo>
                    <a:pt x="2120671" y="6299199"/>
                  </a:lnTo>
                  <a:lnTo>
                    <a:pt x="2162505" y="6324599"/>
                  </a:lnTo>
                  <a:lnTo>
                    <a:pt x="2247084" y="6349999"/>
                  </a:lnTo>
                  <a:lnTo>
                    <a:pt x="2289818" y="6375399"/>
                  </a:lnTo>
                  <a:lnTo>
                    <a:pt x="2732292" y="6502399"/>
                  </a:lnTo>
                  <a:lnTo>
                    <a:pt x="2777941" y="6502399"/>
                  </a:lnTo>
                  <a:lnTo>
                    <a:pt x="2869938" y="6527799"/>
                  </a:lnTo>
                  <a:lnTo>
                    <a:pt x="2916276" y="6527799"/>
                  </a:lnTo>
                  <a:lnTo>
                    <a:pt x="2962834" y="6540499"/>
                  </a:lnTo>
                  <a:lnTo>
                    <a:pt x="3009606" y="6540499"/>
                  </a:lnTo>
                  <a:lnTo>
                    <a:pt x="3056587" y="6553199"/>
                  </a:lnTo>
                  <a:lnTo>
                    <a:pt x="3151158" y="6553199"/>
                  </a:lnTo>
                  <a:lnTo>
                    <a:pt x="3198738" y="6565899"/>
                  </a:lnTo>
                  <a:lnTo>
                    <a:pt x="4579631" y="6565899"/>
                  </a:lnTo>
                  <a:lnTo>
                    <a:pt x="4094197" y="6705599"/>
                  </a:lnTo>
                  <a:close/>
                </a:path>
                <a:path w="6781800" h="6781800">
                  <a:moveTo>
                    <a:pt x="4579631" y="6565899"/>
                  </a:moveTo>
                  <a:lnTo>
                    <a:pt x="3583061" y="6565899"/>
                  </a:lnTo>
                  <a:lnTo>
                    <a:pt x="3630641" y="6553199"/>
                  </a:lnTo>
                  <a:lnTo>
                    <a:pt x="3725212" y="6553199"/>
                  </a:lnTo>
                  <a:lnTo>
                    <a:pt x="3772193" y="6540499"/>
                  </a:lnTo>
                  <a:lnTo>
                    <a:pt x="3818966" y="6540499"/>
                  </a:lnTo>
                  <a:lnTo>
                    <a:pt x="3865523" y="6527799"/>
                  </a:lnTo>
                  <a:lnTo>
                    <a:pt x="3911861" y="6527799"/>
                  </a:lnTo>
                  <a:lnTo>
                    <a:pt x="4003858" y="6502399"/>
                  </a:lnTo>
                  <a:lnTo>
                    <a:pt x="4049507" y="6502399"/>
                  </a:lnTo>
                  <a:lnTo>
                    <a:pt x="4491981" y="6375399"/>
                  </a:lnTo>
                  <a:lnTo>
                    <a:pt x="4534716" y="6349999"/>
                  </a:lnTo>
                  <a:lnTo>
                    <a:pt x="4619294" y="6324599"/>
                  </a:lnTo>
                  <a:lnTo>
                    <a:pt x="4661128" y="6299199"/>
                  </a:lnTo>
                  <a:lnTo>
                    <a:pt x="4702652" y="6286499"/>
                  </a:lnTo>
                  <a:lnTo>
                    <a:pt x="4743860" y="6261099"/>
                  </a:lnTo>
                  <a:lnTo>
                    <a:pt x="4784748" y="6248399"/>
                  </a:lnTo>
                  <a:lnTo>
                    <a:pt x="4825310" y="6222999"/>
                  </a:lnTo>
                  <a:lnTo>
                    <a:pt x="4865542" y="6210299"/>
                  </a:lnTo>
                  <a:lnTo>
                    <a:pt x="4984205" y="6134099"/>
                  </a:lnTo>
                  <a:lnTo>
                    <a:pt x="5023064" y="6121399"/>
                  </a:lnTo>
                  <a:lnTo>
                    <a:pt x="5137488" y="6045199"/>
                  </a:lnTo>
                  <a:lnTo>
                    <a:pt x="5211925" y="5994399"/>
                  </a:lnTo>
                  <a:lnTo>
                    <a:pt x="5284838" y="5943599"/>
                  </a:lnTo>
                  <a:lnTo>
                    <a:pt x="5356187" y="5892799"/>
                  </a:lnTo>
                  <a:lnTo>
                    <a:pt x="5391262" y="5854699"/>
                  </a:lnTo>
                  <a:lnTo>
                    <a:pt x="5425932" y="5829299"/>
                  </a:lnTo>
                  <a:lnTo>
                    <a:pt x="5494032" y="5778499"/>
                  </a:lnTo>
                  <a:lnTo>
                    <a:pt x="5527452" y="5740399"/>
                  </a:lnTo>
                  <a:lnTo>
                    <a:pt x="5560446" y="5714999"/>
                  </a:lnTo>
                  <a:lnTo>
                    <a:pt x="5593009" y="5676899"/>
                  </a:lnTo>
                  <a:lnTo>
                    <a:pt x="5625136" y="5651499"/>
                  </a:lnTo>
                  <a:lnTo>
                    <a:pt x="5656821" y="5613399"/>
                  </a:lnTo>
                  <a:lnTo>
                    <a:pt x="5688059" y="5587999"/>
                  </a:lnTo>
                  <a:lnTo>
                    <a:pt x="5718846" y="5549899"/>
                  </a:lnTo>
                  <a:lnTo>
                    <a:pt x="5749177" y="5524499"/>
                  </a:lnTo>
                  <a:lnTo>
                    <a:pt x="5779046" y="5486399"/>
                  </a:lnTo>
                  <a:lnTo>
                    <a:pt x="5808448" y="5448299"/>
                  </a:lnTo>
                  <a:lnTo>
                    <a:pt x="5837378" y="5422899"/>
                  </a:lnTo>
                  <a:lnTo>
                    <a:pt x="5865832" y="5384799"/>
                  </a:lnTo>
                  <a:lnTo>
                    <a:pt x="5893804" y="5346699"/>
                  </a:lnTo>
                  <a:lnTo>
                    <a:pt x="5921289" y="5308599"/>
                  </a:lnTo>
                  <a:lnTo>
                    <a:pt x="5948283" y="5283199"/>
                  </a:lnTo>
                  <a:lnTo>
                    <a:pt x="5974779" y="5245099"/>
                  </a:lnTo>
                  <a:lnTo>
                    <a:pt x="6000773" y="5206999"/>
                  </a:lnTo>
                  <a:lnTo>
                    <a:pt x="6026261" y="5168899"/>
                  </a:lnTo>
                  <a:lnTo>
                    <a:pt x="6051236" y="5130799"/>
                  </a:lnTo>
                  <a:lnTo>
                    <a:pt x="6075695" y="5092699"/>
                  </a:lnTo>
                  <a:lnTo>
                    <a:pt x="6099631" y="5054599"/>
                  </a:lnTo>
                  <a:lnTo>
                    <a:pt x="6123040" y="5016499"/>
                  </a:lnTo>
                  <a:lnTo>
                    <a:pt x="6145916" y="4978399"/>
                  </a:lnTo>
                  <a:lnTo>
                    <a:pt x="6168256" y="4940299"/>
                  </a:lnTo>
                  <a:lnTo>
                    <a:pt x="6190053" y="4902199"/>
                  </a:lnTo>
                  <a:lnTo>
                    <a:pt x="6211303" y="4864099"/>
                  </a:lnTo>
                  <a:lnTo>
                    <a:pt x="6232001" y="4813299"/>
                  </a:lnTo>
                  <a:lnTo>
                    <a:pt x="6252141" y="4775199"/>
                  </a:lnTo>
                  <a:lnTo>
                    <a:pt x="6271718" y="4737099"/>
                  </a:lnTo>
                  <a:lnTo>
                    <a:pt x="6290728" y="4698999"/>
                  </a:lnTo>
                  <a:lnTo>
                    <a:pt x="6309166" y="4660899"/>
                  </a:lnTo>
                  <a:lnTo>
                    <a:pt x="6327026" y="4610099"/>
                  </a:lnTo>
                  <a:lnTo>
                    <a:pt x="6344303" y="4571999"/>
                  </a:lnTo>
                  <a:lnTo>
                    <a:pt x="6360993" y="4533899"/>
                  </a:lnTo>
                  <a:lnTo>
                    <a:pt x="6377089" y="4483099"/>
                  </a:lnTo>
                  <a:lnTo>
                    <a:pt x="6392589" y="4444999"/>
                  </a:lnTo>
                  <a:lnTo>
                    <a:pt x="6407485" y="4394199"/>
                  </a:lnTo>
                  <a:lnTo>
                    <a:pt x="6421773" y="4356099"/>
                  </a:lnTo>
                  <a:lnTo>
                    <a:pt x="6435449" y="4317999"/>
                  </a:lnTo>
                  <a:lnTo>
                    <a:pt x="6448506" y="4267199"/>
                  </a:lnTo>
                  <a:lnTo>
                    <a:pt x="6460941" y="4229099"/>
                  </a:lnTo>
                  <a:lnTo>
                    <a:pt x="6472748" y="4178299"/>
                  </a:lnTo>
                  <a:lnTo>
                    <a:pt x="6483921" y="4127499"/>
                  </a:lnTo>
                  <a:lnTo>
                    <a:pt x="6494456" y="4089399"/>
                  </a:lnTo>
                  <a:lnTo>
                    <a:pt x="6504349" y="4038599"/>
                  </a:lnTo>
                  <a:lnTo>
                    <a:pt x="6513593" y="4000499"/>
                  </a:lnTo>
                  <a:lnTo>
                    <a:pt x="6522184" y="3949699"/>
                  </a:lnTo>
                  <a:lnTo>
                    <a:pt x="6530116" y="3911599"/>
                  </a:lnTo>
                  <a:lnTo>
                    <a:pt x="6537385" y="3860799"/>
                  </a:lnTo>
                  <a:lnTo>
                    <a:pt x="6543986" y="3809999"/>
                  </a:lnTo>
                  <a:lnTo>
                    <a:pt x="6549913" y="3771899"/>
                  </a:lnTo>
                  <a:lnTo>
                    <a:pt x="6555162" y="3721099"/>
                  </a:lnTo>
                  <a:lnTo>
                    <a:pt x="6559728" y="3670299"/>
                  </a:lnTo>
                  <a:lnTo>
                    <a:pt x="6563605" y="3619499"/>
                  </a:lnTo>
                  <a:lnTo>
                    <a:pt x="6566788" y="3581399"/>
                  </a:lnTo>
                  <a:lnTo>
                    <a:pt x="6569273" y="3530599"/>
                  </a:lnTo>
                  <a:lnTo>
                    <a:pt x="6571054" y="3479799"/>
                  </a:lnTo>
                  <a:lnTo>
                    <a:pt x="6572126" y="3428999"/>
                  </a:lnTo>
                  <a:lnTo>
                    <a:pt x="6572485" y="3390899"/>
                  </a:lnTo>
                  <a:lnTo>
                    <a:pt x="6572124" y="3340099"/>
                  </a:lnTo>
                  <a:lnTo>
                    <a:pt x="6571043" y="3289299"/>
                  </a:lnTo>
                  <a:lnTo>
                    <a:pt x="6569250" y="3238499"/>
                  </a:lnTo>
                  <a:lnTo>
                    <a:pt x="6566747" y="3187699"/>
                  </a:lnTo>
                  <a:lnTo>
                    <a:pt x="6563542" y="3149599"/>
                  </a:lnTo>
                  <a:lnTo>
                    <a:pt x="6559638" y="3098799"/>
                  </a:lnTo>
                  <a:lnTo>
                    <a:pt x="6555041" y="3047999"/>
                  </a:lnTo>
                  <a:lnTo>
                    <a:pt x="6549757" y="2997199"/>
                  </a:lnTo>
                  <a:lnTo>
                    <a:pt x="6543790" y="2959099"/>
                  </a:lnTo>
                  <a:lnTo>
                    <a:pt x="6537145" y="2908299"/>
                  </a:lnTo>
                  <a:lnTo>
                    <a:pt x="6529829" y="2857499"/>
                  </a:lnTo>
                  <a:lnTo>
                    <a:pt x="6521845" y="2819399"/>
                  </a:lnTo>
                  <a:lnTo>
                    <a:pt x="6513199" y="2768599"/>
                  </a:lnTo>
                  <a:lnTo>
                    <a:pt x="6503897" y="2730499"/>
                  </a:lnTo>
                  <a:lnTo>
                    <a:pt x="6493944" y="2679699"/>
                  </a:lnTo>
                  <a:lnTo>
                    <a:pt x="6483344" y="2641599"/>
                  </a:lnTo>
                  <a:lnTo>
                    <a:pt x="6472103" y="2590799"/>
                  </a:lnTo>
                  <a:lnTo>
                    <a:pt x="6460226" y="2539999"/>
                  </a:lnTo>
                  <a:lnTo>
                    <a:pt x="6447719" y="2501899"/>
                  </a:lnTo>
                  <a:lnTo>
                    <a:pt x="6434586" y="2451099"/>
                  </a:lnTo>
                  <a:lnTo>
                    <a:pt x="6420832" y="2412999"/>
                  </a:lnTo>
                  <a:lnTo>
                    <a:pt x="6406464" y="2374899"/>
                  </a:lnTo>
                  <a:lnTo>
                    <a:pt x="6391486" y="2324099"/>
                  </a:lnTo>
                  <a:lnTo>
                    <a:pt x="6375902" y="2285999"/>
                  </a:lnTo>
                  <a:lnTo>
                    <a:pt x="6359720" y="2235199"/>
                  </a:lnTo>
                  <a:lnTo>
                    <a:pt x="6342943" y="2197099"/>
                  </a:lnTo>
                  <a:lnTo>
                    <a:pt x="6325576" y="2158999"/>
                  </a:lnTo>
                  <a:lnTo>
                    <a:pt x="6307626" y="2108199"/>
                  </a:lnTo>
                  <a:lnTo>
                    <a:pt x="6289097" y="2070099"/>
                  </a:lnTo>
                  <a:lnTo>
                    <a:pt x="6269994" y="2031999"/>
                  </a:lnTo>
                  <a:lnTo>
                    <a:pt x="6250323" y="1993899"/>
                  </a:lnTo>
                  <a:lnTo>
                    <a:pt x="6230089" y="1955799"/>
                  </a:lnTo>
                  <a:lnTo>
                    <a:pt x="6209296" y="1904999"/>
                  </a:lnTo>
                  <a:lnTo>
                    <a:pt x="6187951" y="1866899"/>
                  </a:lnTo>
                  <a:lnTo>
                    <a:pt x="6166058" y="1828799"/>
                  </a:lnTo>
                  <a:lnTo>
                    <a:pt x="6143623" y="1790699"/>
                  </a:lnTo>
                  <a:lnTo>
                    <a:pt x="6120650" y="1752599"/>
                  </a:lnTo>
                  <a:lnTo>
                    <a:pt x="6097145" y="1714499"/>
                  </a:lnTo>
                  <a:lnTo>
                    <a:pt x="6073113" y="1676399"/>
                  </a:lnTo>
                  <a:lnTo>
                    <a:pt x="6048560" y="1638299"/>
                  </a:lnTo>
                  <a:lnTo>
                    <a:pt x="6023490" y="1600199"/>
                  </a:lnTo>
                  <a:lnTo>
                    <a:pt x="5997908" y="1562099"/>
                  </a:lnTo>
                  <a:lnTo>
                    <a:pt x="5971820" y="1523999"/>
                  </a:lnTo>
                  <a:lnTo>
                    <a:pt x="5945232" y="1485899"/>
                  </a:lnTo>
                  <a:lnTo>
                    <a:pt x="5918147" y="1460499"/>
                  </a:lnTo>
                  <a:lnTo>
                    <a:pt x="5890572" y="1422399"/>
                  </a:lnTo>
                  <a:lnTo>
                    <a:pt x="5862512" y="1384299"/>
                  </a:lnTo>
                  <a:lnTo>
                    <a:pt x="5833971" y="1346199"/>
                  </a:lnTo>
                  <a:lnTo>
                    <a:pt x="5804955" y="1320799"/>
                  </a:lnTo>
                  <a:lnTo>
                    <a:pt x="5775470" y="1282699"/>
                  </a:lnTo>
                  <a:lnTo>
                    <a:pt x="5745519" y="1244599"/>
                  </a:lnTo>
                  <a:lnTo>
                    <a:pt x="5715110" y="1219199"/>
                  </a:lnTo>
                  <a:lnTo>
                    <a:pt x="5684246" y="1181099"/>
                  </a:lnTo>
                  <a:lnTo>
                    <a:pt x="5652932" y="1155699"/>
                  </a:lnTo>
                  <a:lnTo>
                    <a:pt x="5621175" y="1117599"/>
                  </a:lnTo>
                  <a:lnTo>
                    <a:pt x="5588980" y="1092199"/>
                  </a:lnTo>
                  <a:lnTo>
                    <a:pt x="5556350" y="1054099"/>
                  </a:lnTo>
                  <a:lnTo>
                    <a:pt x="5523293" y="1028699"/>
                  </a:lnTo>
                  <a:lnTo>
                    <a:pt x="5489812" y="990599"/>
                  </a:lnTo>
                  <a:lnTo>
                    <a:pt x="5455913" y="965199"/>
                  </a:lnTo>
                  <a:lnTo>
                    <a:pt x="5386882" y="914399"/>
                  </a:lnTo>
                  <a:lnTo>
                    <a:pt x="5351761" y="876299"/>
                  </a:lnTo>
                  <a:lnTo>
                    <a:pt x="5280331" y="825499"/>
                  </a:lnTo>
                  <a:lnTo>
                    <a:pt x="5207354" y="774699"/>
                  </a:lnTo>
                  <a:lnTo>
                    <a:pt x="5132871" y="723899"/>
                  </a:lnTo>
                  <a:lnTo>
                    <a:pt x="5018414" y="647699"/>
                  </a:lnTo>
                  <a:lnTo>
                    <a:pt x="4979553" y="634999"/>
                  </a:lnTo>
                  <a:lnTo>
                    <a:pt x="4860921" y="558799"/>
                  </a:lnTo>
                  <a:lnTo>
                    <a:pt x="4820711" y="546099"/>
                  </a:lnTo>
                  <a:lnTo>
                    <a:pt x="4780175" y="520699"/>
                  </a:lnTo>
                  <a:lnTo>
                    <a:pt x="4739321" y="507999"/>
                  </a:lnTo>
                  <a:lnTo>
                    <a:pt x="4698152" y="482599"/>
                  </a:lnTo>
                  <a:lnTo>
                    <a:pt x="4656674" y="469899"/>
                  </a:lnTo>
                  <a:lnTo>
                    <a:pt x="4614893" y="444499"/>
                  </a:lnTo>
                  <a:lnTo>
                    <a:pt x="4530439" y="419099"/>
                  </a:lnTo>
                  <a:lnTo>
                    <a:pt x="4487777" y="393699"/>
                  </a:lnTo>
                  <a:lnTo>
                    <a:pt x="4046444" y="266699"/>
                  </a:lnTo>
                  <a:lnTo>
                    <a:pt x="4000954" y="266699"/>
                  </a:lnTo>
                  <a:lnTo>
                    <a:pt x="3909300" y="241299"/>
                  </a:lnTo>
                  <a:lnTo>
                    <a:pt x="3863147" y="241299"/>
                  </a:lnTo>
                  <a:lnTo>
                    <a:pt x="3816784" y="228599"/>
                  </a:lnTo>
                  <a:lnTo>
                    <a:pt x="3770215" y="228599"/>
                  </a:lnTo>
                  <a:lnTo>
                    <a:pt x="3723446" y="215899"/>
                  </a:lnTo>
                  <a:lnTo>
                    <a:pt x="3629329" y="215899"/>
                  </a:lnTo>
                  <a:lnTo>
                    <a:pt x="3581992" y="203199"/>
                  </a:lnTo>
                  <a:lnTo>
                    <a:pt x="4583868" y="203199"/>
                  </a:lnTo>
                  <a:lnTo>
                    <a:pt x="4626544" y="228599"/>
                  </a:lnTo>
                  <a:lnTo>
                    <a:pt x="4711055" y="253999"/>
                  </a:lnTo>
                  <a:lnTo>
                    <a:pt x="4752880" y="279399"/>
                  </a:lnTo>
                  <a:lnTo>
                    <a:pt x="4794413" y="292099"/>
                  </a:lnTo>
                  <a:lnTo>
                    <a:pt x="4835648" y="317499"/>
                  </a:lnTo>
                  <a:lnTo>
                    <a:pt x="4876582" y="330199"/>
                  </a:lnTo>
                  <a:lnTo>
                    <a:pt x="4957527" y="380999"/>
                  </a:lnTo>
                  <a:lnTo>
                    <a:pt x="4997530" y="393699"/>
                  </a:lnTo>
                  <a:lnTo>
                    <a:pt x="5115603" y="469899"/>
                  </a:lnTo>
                  <a:lnTo>
                    <a:pt x="5154301" y="482599"/>
                  </a:lnTo>
                  <a:lnTo>
                    <a:pt x="5268354" y="558799"/>
                  </a:lnTo>
                  <a:lnTo>
                    <a:pt x="5342643" y="609599"/>
                  </a:lnTo>
                  <a:lnTo>
                    <a:pt x="5415493" y="660399"/>
                  </a:lnTo>
                  <a:lnTo>
                    <a:pt x="5451368" y="685799"/>
                  </a:lnTo>
                  <a:lnTo>
                    <a:pt x="5486869" y="723899"/>
                  </a:lnTo>
                  <a:lnTo>
                    <a:pt x="5556736" y="774699"/>
                  </a:lnTo>
                  <a:lnTo>
                    <a:pt x="5591092" y="800099"/>
                  </a:lnTo>
                  <a:lnTo>
                    <a:pt x="5625057" y="838199"/>
                  </a:lnTo>
                  <a:lnTo>
                    <a:pt x="5691796" y="888999"/>
                  </a:lnTo>
                  <a:lnTo>
                    <a:pt x="5724562" y="927099"/>
                  </a:lnTo>
                  <a:lnTo>
                    <a:pt x="5756919" y="952499"/>
                  </a:lnTo>
                  <a:lnTo>
                    <a:pt x="5788862" y="990599"/>
                  </a:lnTo>
                  <a:lnTo>
                    <a:pt x="5820388" y="1015999"/>
                  </a:lnTo>
                  <a:lnTo>
                    <a:pt x="5851492" y="1054099"/>
                  </a:lnTo>
                  <a:lnTo>
                    <a:pt x="5882169" y="1079499"/>
                  </a:lnTo>
                  <a:lnTo>
                    <a:pt x="5912416" y="1117599"/>
                  </a:lnTo>
                  <a:lnTo>
                    <a:pt x="5942226" y="1155699"/>
                  </a:lnTo>
                  <a:lnTo>
                    <a:pt x="5971597" y="1181099"/>
                  </a:lnTo>
                  <a:lnTo>
                    <a:pt x="6000523" y="1219199"/>
                  </a:lnTo>
                  <a:lnTo>
                    <a:pt x="6029000" y="1257299"/>
                  </a:lnTo>
                  <a:lnTo>
                    <a:pt x="6057024" y="1282699"/>
                  </a:lnTo>
                  <a:lnTo>
                    <a:pt x="6084590" y="1320799"/>
                  </a:lnTo>
                  <a:lnTo>
                    <a:pt x="6111694" y="1358899"/>
                  </a:lnTo>
                  <a:lnTo>
                    <a:pt x="6138331" y="1396999"/>
                  </a:lnTo>
                  <a:lnTo>
                    <a:pt x="6164497" y="1435099"/>
                  </a:lnTo>
                  <a:lnTo>
                    <a:pt x="6190187" y="1473199"/>
                  </a:lnTo>
                  <a:lnTo>
                    <a:pt x="6215397" y="1511299"/>
                  </a:lnTo>
                  <a:lnTo>
                    <a:pt x="6240122" y="1549399"/>
                  </a:lnTo>
                  <a:lnTo>
                    <a:pt x="6264358" y="1587499"/>
                  </a:lnTo>
                  <a:lnTo>
                    <a:pt x="6288100" y="1625599"/>
                  </a:lnTo>
                  <a:lnTo>
                    <a:pt x="6311345" y="1663699"/>
                  </a:lnTo>
                  <a:lnTo>
                    <a:pt x="6334086" y="1701799"/>
                  </a:lnTo>
                  <a:lnTo>
                    <a:pt x="6356321" y="1739899"/>
                  </a:lnTo>
                  <a:lnTo>
                    <a:pt x="6378045" y="1777999"/>
                  </a:lnTo>
                  <a:lnTo>
                    <a:pt x="6399252" y="1816099"/>
                  </a:lnTo>
                  <a:lnTo>
                    <a:pt x="6419940" y="1854199"/>
                  </a:lnTo>
                  <a:lnTo>
                    <a:pt x="6440102" y="1904999"/>
                  </a:lnTo>
                  <a:lnTo>
                    <a:pt x="6459735" y="1943099"/>
                  </a:lnTo>
                  <a:lnTo>
                    <a:pt x="6478834" y="1981199"/>
                  </a:lnTo>
                  <a:lnTo>
                    <a:pt x="6497395" y="2019299"/>
                  </a:lnTo>
                  <a:lnTo>
                    <a:pt x="6515414" y="2070099"/>
                  </a:lnTo>
                  <a:lnTo>
                    <a:pt x="6532885" y="2108199"/>
                  </a:lnTo>
                  <a:lnTo>
                    <a:pt x="6549804" y="2146299"/>
                  </a:lnTo>
                  <a:lnTo>
                    <a:pt x="6566168" y="2197099"/>
                  </a:lnTo>
                  <a:lnTo>
                    <a:pt x="6581971" y="2235199"/>
                  </a:lnTo>
                  <a:lnTo>
                    <a:pt x="6597209" y="2273299"/>
                  </a:lnTo>
                  <a:lnTo>
                    <a:pt x="6611877" y="2324099"/>
                  </a:lnTo>
                  <a:lnTo>
                    <a:pt x="6625972" y="2362199"/>
                  </a:lnTo>
                  <a:lnTo>
                    <a:pt x="6639488" y="2412999"/>
                  </a:lnTo>
                  <a:lnTo>
                    <a:pt x="6652421" y="2451099"/>
                  </a:lnTo>
                  <a:lnTo>
                    <a:pt x="6664766" y="2501899"/>
                  </a:lnTo>
                  <a:lnTo>
                    <a:pt x="6676520" y="2539999"/>
                  </a:lnTo>
                  <a:lnTo>
                    <a:pt x="6687678" y="2590799"/>
                  </a:lnTo>
                  <a:lnTo>
                    <a:pt x="6698235" y="2628899"/>
                  </a:lnTo>
                  <a:lnTo>
                    <a:pt x="6708187" y="2679699"/>
                  </a:lnTo>
                  <a:lnTo>
                    <a:pt x="6717529" y="2717799"/>
                  </a:lnTo>
                  <a:lnTo>
                    <a:pt x="6726257" y="2768599"/>
                  </a:lnTo>
                  <a:lnTo>
                    <a:pt x="6734366" y="2819399"/>
                  </a:lnTo>
                  <a:lnTo>
                    <a:pt x="6741852" y="2857499"/>
                  </a:lnTo>
                  <a:lnTo>
                    <a:pt x="6748711" y="2908299"/>
                  </a:lnTo>
                  <a:lnTo>
                    <a:pt x="6754937" y="2959099"/>
                  </a:lnTo>
                  <a:lnTo>
                    <a:pt x="6760527" y="2997199"/>
                  </a:lnTo>
                  <a:lnTo>
                    <a:pt x="6765477" y="3047999"/>
                  </a:lnTo>
                  <a:lnTo>
                    <a:pt x="6769780" y="3098799"/>
                  </a:lnTo>
                  <a:lnTo>
                    <a:pt x="6773434" y="3149599"/>
                  </a:lnTo>
                  <a:lnTo>
                    <a:pt x="6776434" y="3187699"/>
                  </a:lnTo>
                  <a:lnTo>
                    <a:pt x="6778775" y="3238499"/>
                  </a:lnTo>
                  <a:lnTo>
                    <a:pt x="6780452" y="3289299"/>
                  </a:lnTo>
                  <a:lnTo>
                    <a:pt x="6781462" y="3340099"/>
                  </a:lnTo>
                  <a:lnTo>
                    <a:pt x="6781800" y="3390899"/>
                  </a:lnTo>
                  <a:lnTo>
                    <a:pt x="6781460" y="3428999"/>
                  </a:lnTo>
                  <a:lnTo>
                    <a:pt x="6780443" y="3479799"/>
                  </a:lnTo>
                  <a:lnTo>
                    <a:pt x="6778754" y="3530599"/>
                  </a:lnTo>
                  <a:lnTo>
                    <a:pt x="6776398" y="3581399"/>
                  </a:lnTo>
                  <a:lnTo>
                    <a:pt x="6773378" y="3619499"/>
                  </a:lnTo>
                  <a:lnTo>
                    <a:pt x="6769701" y="3670299"/>
                  </a:lnTo>
                  <a:lnTo>
                    <a:pt x="6765369" y="3721099"/>
                  </a:lnTo>
                  <a:lnTo>
                    <a:pt x="6760388" y="3771899"/>
                  </a:lnTo>
                  <a:lnTo>
                    <a:pt x="6754763" y="3809999"/>
                  </a:lnTo>
                  <a:lnTo>
                    <a:pt x="6748497" y="3860799"/>
                  </a:lnTo>
                  <a:lnTo>
                    <a:pt x="6741596" y="3911599"/>
                  </a:lnTo>
                  <a:lnTo>
                    <a:pt x="6734065" y="3949699"/>
                  </a:lnTo>
                  <a:lnTo>
                    <a:pt x="6725906" y="4000499"/>
                  </a:lnTo>
                  <a:lnTo>
                    <a:pt x="6717127" y="4051299"/>
                  </a:lnTo>
                  <a:lnTo>
                    <a:pt x="6707730" y="4089399"/>
                  </a:lnTo>
                  <a:lnTo>
                    <a:pt x="6697720" y="4140199"/>
                  </a:lnTo>
                  <a:lnTo>
                    <a:pt x="6687103" y="4178299"/>
                  </a:lnTo>
                  <a:lnTo>
                    <a:pt x="6675882" y="4229099"/>
                  </a:lnTo>
                  <a:lnTo>
                    <a:pt x="6664062" y="4267199"/>
                  </a:lnTo>
                  <a:lnTo>
                    <a:pt x="6651648" y="4317999"/>
                  </a:lnTo>
                  <a:lnTo>
                    <a:pt x="6638645" y="4356099"/>
                  </a:lnTo>
                  <a:lnTo>
                    <a:pt x="6625056" y="4406899"/>
                  </a:lnTo>
                  <a:lnTo>
                    <a:pt x="6610888" y="4444999"/>
                  </a:lnTo>
                  <a:lnTo>
                    <a:pt x="6596143" y="4495799"/>
                  </a:lnTo>
                  <a:lnTo>
                    <a:pt x="6580827" y="4533899"/>
                  </a:lnTo>
                  <a:lnTo>
                    <a:pt x="6564944" y="4571999"/>
                  </a:lnTo>
                  <a:lnTo>
                    <a:pt x="6548499" y="4622799"/>
                  </a:lnTo>
                  <a:lnTo>
                    <a:pt x="6531497" y="4660899"/>
                  </a:lnTo>
                  <a:lnTo>
                    <a:pt x="6513942" y="4698999"/>
                  </a:lnTo>
                  <a:lnTo>
                    <a:pt x="6495838" y="4749799"/>
                  </a:lnTo>
                  <a:lnTo>
                    <a:pt x="6477191" y="4787899"/>
                  </a:lnTo>
                  <a:lnTo>
                    <a:pt x="6458005" y="4825999"/>
                  </a:lnTo>
                  <a:lnTo>
                    <a:pt x="6438284" y="4864099"/>
                  </a:lnTo>
                  <a:lnTo>
                    <a:pt x="6418033" y="4914899"/>
                  </a:lnTo>
                  <a:lnTo>
                    <a:pt x="6397256" y="4952999"/>
                  </a:lnTo>
                  <a:lnTo>
                    <a:pt x="6375959" y="4991099"/>
                  </a:lnTo>
                  <a:lnTo>
                    <a:pt x="6354146" y="5029199"/>
                  </a:lnTo>
                  <a:lnTo>
                    <a:pt x="6331821" y="5067299"/>
                  </a:lnTo>
                  <a:lnTo>
                    <a:pt x="6308989" y="5105399"/>
                  </a:lnTo>
                  <a:lnTo>
                    <a:pt x="6285654" y="5143499"/>
                  </a:lnTo>
                  <a:lnTo>
                    <a:pt x="6261822" y="5181599"/>
                  </a:lnTo>
                  <a:lnTo>
                    <a:pt x="6237496" y="5219699"/>
                  </a:lnTo>
                  <a:lnTo>
                    <a:pt x="6212681" y="5257799"/>
                  </a:lnTo>
                  <a:lnTo>
                    <a:pt x="6187383" y="5295899"/>
                  </a:lnTo>
                  <a:lnTo>
                    <a:pt x="6161605" y="5333999"/>
                  </a:lnTo>
                  <a:lnTo>
                    <a:pt x="6135352" y="5372099"/>
                  </a:lnTo>
                  <a:lnTo>
                    <a:pt x="6108628" y="5410199"/>
                  </a:lnTo>
                  <a:lnTo>
                    <a:pt x="6081439" y="5448299"/>
                  </a:lnTo>
                  <a:lnTo>
                    <a:pt x="6053789" y="5486399"/>
                  </a:lnTo>
                  <a:lnTo>
                    <a:pt x="6025682" y="5511799"/>
                  </a:lnTo>
                  <a:lnTo>
                    <a:pt x="5997122" y="5549899"/>
                  </a:lnTo>
                  <a:lnTo>
                    <a:pt x="5968116" y="5587999"/>
                  </a:lnTo>
                  <a:lnTo>
                    <a:pt x="5938667" y="5613399"/>
                  </a:lnTo>
                  <a:lnTo>
                    <a:pt x="5908779" y="5651499"/>
                  </a:lnTo>
                  <a:lnTo>
                    <a:pt x="5878458" y="5689599"/>
                  </a:lnTo>
                  <a:lnTo>
                    <a:pt x="5847707" y="5714999"/>
                  </a:lnTo>
                  <a:lnTo>
                    <a:pt x="5816533" y="5753099"/>
                  </a:lnTo>
                  <a:lnTo>
                    <a:pt x="5784938" y="5778499"/>
                  </a:lnTo>
                  <a:lnTo>
                    <a:pt x="5752928" y="5816599"/>
                  </a:lnTo>
                  <a:lnTo>
                    <a:pt x="5720507" y="5841999"/>
                  </a:lnTo>
                  <a:lnTo>
                    <a:pt x="5687680" y="5880099"/>
                  </a:lnTo>
                  <a:lnTo>
                    <a:pt x="5620826" y="5930899"/>
                  </a:lnTo>
                  <a:lnTo>
                    <a:pt x="5586808" y="5968999"/>
                  </a:lnTo>
                  <a:lnTo>
                    <a:pt x="5517613" y="6019799"/>
                  </a:lnTo>
                  <a:lnTo>
                    <a:pt x="5482445" y="6045199"/>
                  </a:lnTo>
                  <a:lnTo>
                    <a:pt x="5446903" y="6083299"/>
                  </a:lnTo>
                  <a:lnTo>
                    <a:pt x="5374716" y="6134099"/>
                  </a:lnTo>
                  <a:lnTo>
                    <a:pt x="5263744" y="6210299"/>
                  </a:lnTo>
                  <a:lnTo>
                    <a:pt x="5149654" y="6286499"/>
                  </a:lnTo>
                  <a:lnTo>
                    <a:pt x="5110952" y="6299199"/>
                  </a:lnTo>
                  <a:lnTo>
                    <a:pt x="4992896" y="6375399"/>
                  </a:lnTo>
                  <a:lnTo>
                    <a:pt x="4952908" y="6388099"/>
                  </a:lnTo>
                  <a:lnTo>
                    <a:pt x="4872009" y="6438899"/>
                  </a:lnTo>
                  <a:lnTo>
                    <a:pt x="4831106" y="6451599"/>
                  </a:lnTo>
                  <a:lnTo>
                    <a:pt x="4789907" y="6476999"/>
                  </a:lnTo>
                  <a:lnTo>
                    <a:pt x="4748417" y="6489699"/>
                  </a:lnTo>
                  <a:lnTo>
                    <a:pt x="4706639" y="6515099"/>
                  </a:lnTo>
                  <a:lnTo>
                    <a:pt x="4622242" y="6540499"/>
                  </a:lnTo>
                  <a:lnTo>
                    <a:pt x="4579631" y="6565899"/>
                  </a:lnTo>
                  <a:close/>
                </a:path>
                <a:path w="6781800" h="6781800">
                  <a:moveTo>
                    <a:pt x="3956969" y="6730999"/>
                  </a:moveTo>
                  <a:lnTo>
                    <a:pt x="2822220" y="6730999"/>
                  </a:lnTo>
                  <a:lnTo>
                    <a:pt x="2730203" y="6705599"/>
                  </a:lnTo>
                  <a:lnTo>
                    <a:pt x="4048666" y="6705599"/>
                  </a:lnTo>
                  <a:lnTo>
                    <a:pt x="3956969" y="6730999"/>
                  </a:lnTo>
                  <a:close/>
                </a:path>
                <a:path w="6781800" h="6781800">
                  <a:moveTo>
                    <a:pt x="3864453" y="6743699"/>
                  </a:moveTo>
                  <a:lnTo>
                    <a:pt x="2915085" y="6743699"/>
                  </a:lnTo>
                  <a:lnTo>
                    <a:pt x="2868549" y="6730999"/>
                  </a:lnTo>
                  <a:lnTo>
                    <a:pt x="3910811" y="6730999"/>
                  </a:lnTo>
                  <a:lnTo>
                    <a:pt x="3864453" y="6743699"/>
                  </a:lnTo>
                  <a:close/>
                </a:path>
                <a:path w="6781800" h="6781800">
                  <a:moveTo>
                    <a:pt x="3771157" y="6756399"/>
                  </a:moveTo>
                  <a:lnTo>
                    <a:pt x="3008765" y="6756399"/>
                  </a:lnTo>
                  <a:lnTo>
                    <a:pt x="2961826" y="6743699"/>
                  </a:lnTo>
                  <a:lnTo>
                    <a:pt x="3817901" y="6743699"/>
                  </a:lnTo>
                  <a:lnTo>
                    <a:pt x="3771157" y="6756399"/>
                  </a:lnTo>
                  <a:close/>
                </a:path>
                <a:path w="6781800" h="6781800">
                  <a:moveTo>
                    <a:pt x="3677117" y="6769099"/>
                  </a:moveTo>
                  <a:lnTo>
                    <a:pt x="3103221" y="6769099"/>
                  </a:lnTo>
                  <a:lnTo>
                    <a:pt x="3055898" y="6756399"/>
                  </a:lnTo>
                  <a:lnTo>
                    <a:pt x="3724228" y="6756399"/>
                  </a:lnTo>
                  <a:lnTo>
                    <a:pt x="3677117" y="6769099"/>
                  </a:lnTo>
                  <a:close/>
                </a:path>
                <a:path w="6781800" h="6781800">
                  <a:moveTo>
                    <a:pt x="3390900" y="6781799"/>
                  </a:moveTo>
                  <a:lnTo>
                    <a:pt x="3342530" y="6769099"/>
                  </a:lnTo>
                  <a:lnTo>
                    <a:pt x="3439003" y="6769099"/>
                  </a:lnTo>
                  <a:lnTo>
                    <a:pt x="3390900" y="6781799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91429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7C382155-B197-0FB4-64FB-37A5F7BAF987}"/>
              </a:ext>
            </a:extLst>
          </p:cNvPr>
          <p:cNvSpPr/>
          <p:nvPr/>
        </p:nvSpPr>
        <p:spPr>
          <a:xfrm>
            <a:off x="-94330" y="0"/>
            <a:ext cx="24475783" cy="121231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Bildplatzhalter 5" descr="Ein Bild, das draußen, Gebäude, Hütte, Kleidung enthält.&#10;&#10;Automatisch generierte Beschreibung">
            <a:extLst>
              <a:ext uri="{FF2B5EF4-FFF2-40B4-BE49-F238E27FC236}">
                <a16:creationId xmlns:a16="http://schemas.microsoft.com/office/drawing/2014/main" id="{74375F8D-44CC-AF5D-9DE3-CAB5F943C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-33"/>
          <a:stretch/>
        </p:blipFill>
        <p:spPr>
          <a:xfrm>
            <a:off x="5017524" y="0"/>
            <a:ext cx="14096386" cy="12121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934819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1" descr="Ein Bild, das Schuhwerk, Kleidung, Gebäude, draußen enthält.&#10;&#10;Automatisch generierte Beschreibung">
            <a:extLst>
              <a:ext uri="{FF2B5EF4-FFF2-40B4-BE49-F238E27FC236}">
                <a16:creationId xmlns:a16="http://schemas.microsoft.com/office/drawing/2014/main" id="{4C33CB98-6115-9817-A204-8804026C9F0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6" b="24317"/>
          <a:stretch/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5315640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Schuhwerk, draußen, Landfahrzeug, Kleidung enthält.&#10;&#10;Automatisch generierte Beschreibung">
            <a:extLst>
              <a:ext uri="{FF2B5EF4-FFF2-40B4-BE49-F238E27FC236}">
                <a16:creationId xmlns:a16="http://schemas.microsoft.com/office/drawing/2014/main" id="{3058BA15-A035-9278-4CA9-89B7BAC0EF5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4204" r="-24" b="4204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59823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Kleidung, Person, Schuhwerk, Mädchen enthält.&#10;&#10;Automatisch generierte Beschreibung">
            <a:extLst>
              <a:ext uri="{FF2B5EF4-FFF2-40B4-BE49-F238E27FC236}">
                <a16:creationId xmlns:a16="http://schemas.microsoft.com/office/drawing/2014/main" id="{3D4F70CC-8005-E083-A680-9EBC49D06D0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r="213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7731885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F4EBBCD-4839-D42B-8BC3-C85342D628F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1572" r="-26" b="4074"/>
          <a:stretch/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5726666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68666FDC-C7E5-27B5-54D2-72E3FF2CFD0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326"/>
          <a:stretch>
            <a:fillRect/>
          </a:stretch>
        </p:blipFill>
        <p:spPr>
          <a:xfrm>
            <a:off x="0" y="0"/>
            <a:ext cx="24390350" cy="13716000"/>
          </a:xfrm>
        </p:spPr>
      </p:pic>
    </p:spTree>
    <p:extLst>
      <p:ext uri="{BB962C8B-B14F-4D97-AF65-F5344CB8AC3E}">
        <p14:creationId xmlns:p14="http://schemas.microsoft.com/office/powerpoint/2010/main" val="10677858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Sternsingen</Template>
  <TotalTime>0</TotalTime>
  <Words>24</Words>
  <Application>Microsoft Office PowerPoint</Application>
  <PresentationFormat>Benutzerdefiniert</PresentationFormat>
  <Paragraphs>8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 Narrow</vt:lpstr>
      <vt:lpstr>Permanent Marker</vt:lpstr>
      <vt:lpstr>Arial</vt:lpstr>
      <vt:lpstr>Georgia</vt:lpstr>
      <vt:lpstr>Default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Kötter</dc:creator>
  <cp:lastModifiedBy>Nikolaus Trimmel</cp:lastModifiedBy>
  <cp:revision>62</cp:revision>
  <dcterms:created xsi:type="dcterms:W3CDTF">2020-08-12T15:34:51Z</dcterms:created>
  <dcterms:modified xsi:type="dcterms:W3CDTF">2023-08-24T11:21:20Z</dcterms:modified>
</cp:coreProperties>
</file>