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316" r:id="rId2"/>
    <p:sldId id="317" r:id="rId3"/>
    <p:sldId id="318" r:id="rId4"/>
    <p:sldId id="301" r:id="rId5"/>
    <p:sldId id="309" r:id="rId6"/>
    <p:sldId id="287" r:id="rId7"/>
    <p:sldId id="310" r:id="rId8"/>
    <p:sldId id="319" r:id="rId9"/>
    <p:sldId id="311" r:id="rId10"/>
    <p:sldId id="304" r:id="rId11"/>
    <p:sldId id="312" r:id="rId12"/>
    <p:sldId id="294" r:id="rId13"/>
    <p:sldId id="306" r:id="rId14"/>
    <p:sldId id="308" r:id="rId15"/>
    <p:sldId id="288" r:id="rId16"/>
    <p:sldId id="321" r:id="rId17"/>
    <p:sldId id="322" r:id="rId18"/>
    <p:sldId id="307" r:id="rId19"/>
  </p:sldIdLst>
  <p:sldSz cx="24384000" cy="13716000"/>
  <p:notesSz cx="6858000" cy="9144000"/>
  <p:embeddedFontLst>
    <p:embeddedFont>
      <p:font typeface="Arial Narrow" panose="020B0606020202030204" pitchFamily="34" charset="0"/>
      <p:regular r:id="rId21"/>
      <p:bold r:id="rId22"/>
      <p:italic r:id="rId23"/>
      <p:boldItalic r:id="rId24"/>
    </p:embeddedFont>
    <p:embeddedFont>
      <p:font typeface="Georgia" panose="02040502050405020303" pitchFamily="18" charset="0"/>
      <p:regular r:id="rId25"/>
      <p:bold r:id="rId26"/>
      <p:italic r:id="rId27"/>
      <p:boldItalic r:id="rId28"/>
    </p:embeddedFont>
    <p:embeddedFont>
      <p:font typeface="Mangal" panose="02040503050203030202" pitchFamily="18" charset="0"/>
      <p:regular r:id="rId29"/>
      <p:bold r:id="rId30"/>
    </p:embeddedFont>
    <p:embeddedFont>
      <p:font typeface="NimbusSanLCon" pitchFamily="2" charset="0"/>
      <p:regular r:id="rId31"/>
      <p:bold r:id="rId32"/>
      <p:italic r:id="rId33"/>
      <p:boldItalic r:id="rId34"/>
    </p:embeddedFont>
    <p:embeddedFont>
      <p:font typeface="Permanent Marker" panose="02000000000000000000" pitchFamily="2" charset="0"/>
      <p:regular r:id="rId35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a Raschhofer" initials="ER" lastIdx="5" clrIdx="0">
    <p:extLst>
      <p:ext uri="{19B8F6BF-5375-455C-9EA6-DF929625EA0E}">
        <p15:presenceInfo xmlns:p15="http://schemas.microsoft.com/office/powerpoint/2012/main" userId="S-1-5-21-2783102432-1383533843-1537749594-62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4D0"/>
    <a:srgbClr val="D6A4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393A39"/>
        </a:fontRef>
        <a:srgbClr val="393A3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93A39"/>
              </a:solidFill>
              <a:prstDash val="solid"/>
              <a:round/>
            </a:ln>
          </a:top>
          <a:bottom>
            <a:ln w="12700" cap="flat">
              <a:solidFill>
                <a:srgbClr val="393A39"/>
              </a:solidFill>
              <a:prstDash val="solid"/>
              <a:round/>
            </a:ln>
          </a:bottom>
          <a:insideH>
            <a:ln w="12700" cap="flat">
              <a:solidFill>
                <a:srgbClr val="393A39"/>
              </a:solidFill>
              <a:prstDash val="solid"/>
              <a:round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393A39"/>
        </a:fontRef>
        <a:srgbClr val="393A39"/>
      </a:tcTxStyle>
      <a:tcStyle>
        <a:tcBdr>
          <a:left>
            <a:ln w="12700" cap="flat">
              <a:solidFill>
                <a:srgbClr val="393A39"/>
              </a:solidFill>
              <a:prstDash val="solid"/>
              <a:round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93A39"/>
              </a:solidFill>
              <a:prstDash val="solid"/>
              <a:round/>
            </a:ln>
          </a:top>
          <a:bottom>
            <a:ln w="12700" cap="flat">
              <a:solidFill>
                <a:srgbClr val="393A39"/>
              </a:solidFill>
              <a:prstDash val="solid"/>
              <a:round/>
            </a:ln>
          </a:bottom>
          <a:insideH>
            <a:ln w="12700" cap="flat">
              <a:solidFill>
                <a:srgbClr val="393A39"/>
              </a:solidFill>
              <a:prstDash val="solid"/>
              <a:round/>
            </a:ln>
          </a:insideH>
          <a:insideV>
            <a:ln w="12700" cap="flat">
              <a:solidFill>
                <a:srgbClr val="393A39"/>
              </a:solidFill>
              <a:prstDash val="solid"/>
              <a:round/>
            </a:ln>
          </a:insideV>
        </a:tcBdr>
        <a:fill>
          <a:solidFill>
            <a:srgbClr val="E7E7E7"/>
          </a:solidFill>
        </a:fill>
      </a:tcStyle>
    </a:firstCol>
    <a:lastRow>
      <a:tcTxStyle b="on" i="off">
        <a:fontRef idx="minor">
          <a:srgbClr val="393A39"/>
        </a:fontRef>
        <a:srgbClr val="393A3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93A39"/>
              </a:solidFill>
              <a:prstDash val="solid"/>
              <a:round/>
            </a:ln>
          </a:top>
          <a:bottom>
            <a:ln w="12700" cap="flat">
              <a:solidFill>
                <a:srgbClr val="393A3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93A39"/>
              </a:solidFill>
              <a:prstDash val="solid"/>
              <a:round/>
            </a:ln>
          </a:top>
          <a:bottom>
            <a:ln w="12700" cap="flat">
              <a:solidFill>
                <a:srgbClr val="393A3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3A39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393A39"/>
        </a:fontRef>
        <a:srgbClr val="393A3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CCCE"/>
          </a:solidFill>
        </a:fill>
      </a:tcStyle>
    </a:wholeTbl>
    <a:band2H>
      <a:tcTxStyle/>
      <a:tcStyle>
        <a:tcBdr/>
        <a:fill>
          <a:solidFill>
            <a:srgbClr val="EBE7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93A39"/>
        </a:fontRef>
        <a:srgbClr val="393A3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ACBCF"/>
          </a:solidFill>
        </a:fill>
      </a:tcStyle>
    </a:wholeTbl>
    <a:band2H>
      <a:tcTxStyle/>
      <a:tcStyle>
        <a:tcBdr/>
        <a:fill>
          <a:solidFill>
            <a:srgbClr val="F5E7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93A39"/>
        </a:fontRef>
        <a:srgbClr val="393A3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D2D2"/>
          </a:solidFill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93A39"/>
        </a:fontRef>
        <a:srgbClr val="393A3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393A39"/>
        </a:fontRef>
        <a:srgbClr val="393A3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93A39"/>
              </a:solidFill>
              <a:prstDash val="solid"/>
              <a:round/>
            </a:ln>
          </a:top>
          <a:bottom>
            <a:ln w="25400" cap="flat">
              <a:solidFill>
                <a:srgbClr val="393A3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93A39"/>
              </a:solidFill>
              <a:prstDash val="solid"/>
              <a:round/>
            </a:ln>
          </a:top>
          <a:bottom>
            <a:ln w="25400" cap="flat">
              <a:solidFill>
                <a:srgbClr val="393A3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393A39"/>
        </a:fontRef>
        <a:srgbClr val="393A3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CDCC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93A3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93A39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93A3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>
      <p:cViewPr varScale="1">
        <p:scale>
          <a:sx n="81" d="100"/>
          <a:sy n="81" d="100"/>
        </p:scale>
        <p:origin x="150" y="1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914216" latinLnBrk="0">
      <a:defRPr sz="2400">
        <a:latin typeface="+mn-lt"/>
        <a:ea typeface="+mn-ea"/>
        <a:cs typeface="+mn-cs"/>
        <a:sym typeface="Arial"/>
      </a:defRPr>
    </a:lvl1pPr>
    <a:lvl2pPr indent="228600" defTabSz="914216" latinLnBrk="0">
      <a:defRPr sz="2400">
        <a:latin typeface="+mn-lt"/>
        <a:ea typeface="+mn-ea"/>
        <a:cs typeface="+mn-cs"/>
        <a:sym typeface="Arial"/>
      </a:defRPr>
    </a:lvl2pPr>
    <a:lvl3pPr indent="457200" defTabSz="914216" latinLnBrk="0">
      <a:defRPr sz="2400">
        <a:latin typeface="+mn-lt"/>
        <a:ea typeface="+mn-ea"/>
        <a:cs typeface="+mn-cs"/>
        <a:sym typeface="Arial"/>
      </a:defRPr>
    </a:lvl3pPr>
    <a:lvl4pPr indent="685800" defTabSz="914216" latinLnBrk="0">
      <a:defRPr sz="2400">
        <a:latin typeface="+mn-lt"/>
        <a:ea typeface="+mn-ea"/>
        <a:cs typeface="+mn-cs"/>
        <a:sym typeface="Arial"/>
      </a:defRPr>
    </a:lvl4pPr>
    <a:lvl5pPr indent="914400" defTabSz="914216" latinLnBrk="0">
      <a:defRPr sz="2400">
        <a:latin typeface="+mn-lt"/>
        <a:ea typeface="+mn-ea"/>
        <a:cs typeface="+mn-cs"/>
        <a:sym typeface="Arial"/>
      </a:defRPr>
    </a:lvl5pPr>
    <a:lvl6pPr indent="1143000" defTabSz="914216" latinLnBrk="0">
      <a:defRPr sz="2400">
        <a:latin typeface="+mn-lt"/>
        <a:ea typeface="+mn-ea"/>
        <a:cs typeface="+mn-cs"/>
        <a:sym typeface="Arial"/>
      </a:defRPr>
    </a:lvl6pPr>
    <a:lvl7pPr indent="1371600" defTabSz="914216" latinLnBrk="0">
      <a:defRPr sz="2400">
        <a:latin typeface="+mn-lt"/>
        <a:ea typeface="+mn-ea"/>
        <a:cs typeface="+mn-cs"/>
        <a:sym typeface="Arial"/>
      </a:defRPr>
    </a:lvl7pPr>
    <a:lvl8pPr indent="1600200" defTabSz="914216" latinLnBrk="0">
      <a:defRPr sz="2400">
        <a:latin typeface="+mn-lt"/>
        <a:ea typeface="+mn-ea"/>
        <a:cs typeface="+mn-cs"/>
        <a:sym typeface="Arial"/>
      </a:defRPr>
    </a:lvl8pPr>
    <a:lvl9pPr indent="1828800" defTabSz="914216" latinLnBrk="0">
      <a:defRPr sz="2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13"/>
          <p:cNvSpPr>
            <a:spLocks noGrp="1"/>
          </p:cNvSpPr>
          <p:nvPr>
            <p:ph type="pic" idx="13" hasCustomPrompt="1"/>
          </p:nvPr>
        </p:nvSpPr>
        <p:spPr>
          <a:xfrm>
            <a:off x="-13701" y="0"/>
            <a:ext cx="24390353" cy="13716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lIns="91439" tIns="45719" rIns="91439" bIns="45719">
            <a:noAutofit/>
          </a:bodyPr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Bild per Klick auf Symbol einfügen</a:t>
            </a:r>
            <a:endParaRPr dirty="0"/>
          </a:p>
        </p:txBody>
      </p:sp>
      <p:sp>
        <p:nvSpPr>
          <p:cNvPr id="10" name="Textfeld 4"/>
          <p:cNvSpPr txBox="1"/>
          <p:nvPr userDrawn="1"/>
        </p:nvSpPr>
        <p:spPr>
          <a:xfrm>
            <a:off x="20248369" y="12236962"/>
            <a:ext cx="3773867" cy="1077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43" rIns="45743" anchor="b">
            <a:spAutoFit/>
          </a:bodyPr>
          <a:lstStyle/>
          <a:p>
            <a:pPr algn="r">
              <a:defRPr sz="3200">
                <a:solidFill>
                  <a:srgbClr val="D6A437"/>
                </a:solidFill>
              </a:defRPr>
            </a:pPr>
            <a:r>
              <a:rPr sz="3202" dirty="0">
                <a:solidFill>
                  <a:schemeClr val="tx2"/>
                </a:solidFill>
                <a:latin typeface="Permanent Marker" panose="02000000000000000000" pitchFamily="2" charset="0"/>
              </a:rPr>
              <a:t>#STERN2</a:t>
            </a:r>
            <a:r>
              <a:rPr lang="de-AT" sz="3202" dirty="0">
                <a:solidFill>
                  <a:schemeClr val="tx2"/>
                </a:solidFill>
                <a:latin typeface="Permanent Marker" panose="02000000000000000000" pitchFamily="2" charset="0"/>
              </a:rPr>
              <a:t>4</a:t>
            </a:r>
            <a:endParaRPr sz="3202" dirty="0">
              <a:solidFill>
                <a:schemeClr val="tx2"/>
              </a:solidFill>
              <a:latin typeface="Permanent Marker" panose="02000000000000000000" pitchFamily="2" charset="0"/>
            </a:endParaRPr>
          </a:p>
          <a:p>
            <a:pPr algn="r">
              <a:defRPr sz="3200">
                <a:solidFill>
                  <a:srgbClr val="D6A437"/>
                </a:solidFill>
              </a:defRPr>
            </a:pPr>
            <a:r>
              <a:rPr sz="3202" dirty="0">
                <a:solidFill>
                  <a:schemeClr val="tx2"/>
                </a:solidFill>
                <a:latin typeface="Permanent Marker" panose="02000000000000000000" pitchFamily="2" charset="0"/>
              </a:rPr>
              <a:t>STERNSINGEN.AT</a:t>
            </a:r>
          </a:p>
        </p:txBody>
      </p:sp>
      <p:sp>
        <p:nvSpPr>
          <p:cNvPr id="3" name="Rechteck 2"/>
          <p:cNvSpPr/>
          <p:nvPr userDrawn="1"/>
        </p:nvSpPr>
        <p:spPr>
          <a:xfrm>
            <a:off x="-13701" y="0"/>
            <a:ext cx="8719457" cy="13716000"/>
          </a:xfrm>
          <a:prstGeom prst="rect">
            <a:avLst/>
          </a:prstGeom>
          <a:solidFill>
            <a:srgbClr val="D6A437">
              <a:alpha val="69804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4" name="Gruppieren 14"/>
          <p:cNvGrpSpPr/>
          <p:nvPr userDrawn="1"/>
        </p:nvGrpSpPr>
        <p:grpSpPr>
          <a:xfrm>
            <a:off x="593083" y="567428"/>
            <a:ext cx="5936781" cy="1212385"/>
            <a:chOff x="0" y="0"/>
            <a:chExt cx="4797351" cy="980204"/>
          </a:xfrm>
          <a:solidFill>
            <a:schemeClr val="bg2"/>
          </a:solidFill>
        </p:grpSpPr>
        <p:sp>
          <p:nvSpPr>
            <p:cNvPr id="5" name="Freeform 5"/>
            <p:cNvSpPr/>
            <p:nvPr/>
          </p:nvSpPr>
          <p:spPr>
            <a:xfrm>
              <a:off x="-1" y="-1"/>
              <a:ext cx="936223" cy="98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95" y="10729"/>
                  </a:moveTo>
                  <a:cubicBezTo>
                    <a:pt x="438" y="10871"/>
                    <a:pt x="438" y="10871"/>
                    <a:pt x="438" y="10871"/>
                  </a:cubicBezTo>
                  <a:cubicBezTo>
                    <a:pt x="730" y="20894"/>
                    <a:pt x="730" y="20894"/>
                    <a:pt x="730" y="20894"/>
                  </a:cubicBezTo>
                  <a:cubicBezTo>
                    <a:pt x="11092" y="20471"/>
                    <a:pt x="11092" y="20471"/>
                    <a:pt x="11092" y="20471"/>
                  </a:cubicBezTo>
                  <a:cubicBezTo>
                    <a:pt x="10946" y="17224"/>
                    <a:pt x="10946" y="17224"/>
                    <a:pt x="10946" y="17224"/>
                  </a:cubicBezTo>
                  <a:cubicBezTo>
                    <a:pt x="7151" y="17224"/>
                    <a:pt x="4086" y="14400"/>
                    <a:pt x="3795" y="10729"/>
                  </a:cubicBezTo>
                  <a:moveTo>
                    <a:pt x="11384" y="1129"/>
                  </a:moveTo>
                  <a:cubicBezTo>
                    <a:pt x="11384" y="3106"/>
                    <a:pt x="11384" y="3106"/>
                    <a:pt x="11384" y="3106"/>
                  </a:cubicBezTo>
                  <a:cubicBezTo>
                    <a:pt x="15908" y="3247"/>
                    <a:pt x="19411" y="6635"/>
                    <a:pt x="19557" y="11012"/>
                  </a:cubicBezTo>
                  <a:cubicBezTo>
                    <a:pt x="21600" y="11012"/>
                    <a:pt x="21600" y="11012"/>
                    <a:pt x="21600" y="11012"/>
                  </a:cubicBezTo>
                  <a:cubicBezTo>
                    <a:pt x="21600" y="1129"/>
                    <a:pt x="21600" y="1129"/>
                    <a:pt x="21600" y="1129"/>
                  </a:cubicBezTo>
                  <a:lnTo>
                    <a:pt x="11384" y="1129"/>
                  </a:lnTo>
                  <a:close/>
                  <a:moveTo>
                    <a:pt x="11384" y="18353"/>
                  </a:moveTo>
                  <a:cubicBezTo>
                    <a:pt x="11384" y="21600"/>
                    <a:pt x="11384" y="21600"/>
                    <a:pt x="11384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11576"/>
                    <a:pt x="21600" y="11576"/>
                    <a:pt x="21600" y="11576"/>
                  </a:cubicBezTo>
                  <a:cubicBezTo>
                    <a:pt x="18243" y="11576"/>
                    <a:pt x="18243" y="11576"/>
                    <a:pt x="18243" y="11576"/>
                  </a:cubicBezTo>
                  <a:cubicBezTo>
                    <a:pt x="18097" y="15247"/>
                    <a:pt x="15032" y="18212"/>
                    <a:pt x="11384" y="18353"/>
                  </a:cubicBezTo>
                  <a:moveTo>
                    <a:pt x="10946" y="16659"/>
                  </a:moveTo>
                  <a:cubicBezTo>
                    <a:pt x="10654" y="10588"/>
                    <a:pt x="10654" y="10588"/>
                    <a:pt x="10654" y="10588"/>
                  </a:cubicBezTo>
                  <a:cubicBezTo>
                    <a:pt x="4378" y="10729"/>
                    <a:pt x="4378" y="10729"/>
                    <a:pt x="4378" y="10729"/>
                  </a:cubicBezTo>
                  <a:cubicBezTo>
                    <a:pt x="4670" y="13976"/>
                    <a:pt x="7443" y="16518"/>
                    <a:pt x="10946" y="16659"/>
                  </a:cubicBezTo>
                  <a:moveTo>
                    <a:pt x="10362" y="3388"/>
                  </a:moveTo>
                  <a:cubicBezTo>
                    <a:pt x="10362" y="0"/>
                    <a:pt x="10362" y="0"/>
                    <a:pt x="10362" y="0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292" y="10306"/>
                    <a:pt x="292" y="10306"/>
                    <a:pt x="292" y="10306"/>
                  </a:cubicBezTo>
                  <a:cubicBezTo>
                    <a:pt x="3795" y="10165"/>
                    <a:pt x="3795" y="10165"/>
                    <a:pt x="3795" y="10165"/>
                  </a:cubicBezTo>
                  <a:cubicBezTo>
                    <a:pt x="3795" y="6635"/>
                    <a:pt x="6714" y="3529"/>
                    <a:pt x="10362" y="3388"/>
                  </a:cubicBezTo>
                  <a:moveTo>
                    <a:pt x="11384" y="6353"/>
                  </a:moveTo>
                  <a:cubicBezTo>
                    <a:pt x="11384" y="11012"/>
                    <a:pt x="11384" y="11012"/>
                    <a:pt x="11384" y="11012"/>
                  </a:cubicBezTo>
                  <a:cubicBezTo>
                    <a:pt x="16200" y="11012"/>
                    <a:pt x="16200" y="11012"/>
                    <a:pt x="16200" y="11012"/>
                  </a:cubicBezTo>
                  <a:cubicBezTo>
                    <a:pt x="16054" y="8612"/>
                    <a:pt x="13865" y="6494"/>
                    <a:pt x="11384" y="6353"/>
                  </a:cubicBezTo>
                  <a:moveTo>
                    <a:pt x="18243" y="11012"/>
                  </a:moveTo>
                  <a:cubicBezTo>
                    <a:pt x="18973" y="11012"/>
                    <a:pt x="18973" y="11012"/>
                    <a:pt x="18973" y="11012"/>
                  </a:cubicBezTo>
                  <a:cubicBezTo>
                    <a:pt x="18827" y="7059"/>
                    <a:pt x="15470" y="3812"/>
                    <a:pt x="11384" y="3671"/>
                  </a:cubicBezTo>
                  <a:cubicBezTo>
                    <a:pt x="11384" y="4376"/>
                    <a:pt x="11384" y="4376"/>
                    <a:pt x="11384" y="4376"/>
                  </a:cubicBezTo>
                  <a:cubicBezTo>
                    <a:pt x="15032" y="4518"/>
                    <a:pt x="18097" y="7482"/>
                    <a:pt x="18243" y="11012"/>
                  </a:cubicBezTo>
                  <a:moveTo>
                    <a:pt x="4378" y="10165"/>
                  </a:moveTo>
                  <a:cubicBezTo>
                    <a:pt x="10654" y="10024"/>
                    <a:pt x="10654" y="10024"/>
                    <a:pt x="10654" y="10024"/>
                  </a:cubicBezTo>
                  <a:cubicBezTo>
                    <a:pt x="10508" y="3953"/>
                    <a:pt x="10508" y="3953"/>
                    <a:pt x="10508" y="3953"/>
                  </a:cubicBezTo>
                  <a:cubicBezTo>
                    <a:pt x="7005" y="4235"/>
                    <a:pt x="4378" y="6918"/>
                    <a:pt x="4378" y="10165"/>
                  </a:cubicBezTo>
                  <a:moveTo>
                    <a:pt x="16784" y="11012"/>
                  </a:moveTo>
                  <a:cubicBezTo>
                    <a:pt x="17659" y="11012"/>
                    <a:pt x="17659" y="11012"/>
                    <a:pt x="17659" y="11012"/>
                  </a:cubicBezTo>
                  <a:cubicBezTo>
                    <a:pt x="17514" y="7765"/>
                    <a:pt x="14741" y="5082"/>
                    <a:pt x="11384" y="5082"/>
                  </a:cubicBezTo>
                  <a:cubicBezTo>
                    <a:pt x="11384" y="5788"/>
                    <a:pt x="11384" y="5788"/>
                    <a:pt x="11384" y="5788"/>
                  </a:cubicBezTo>
                  <a:cubicBezTo>
                    <a:pt x="14303" y="5929"/>
                    <a:pt x="16638" y="8188"/>
                    <a:pt x="16784" y="11012"/>
                  </a:cubicBezTo>
                  <a:moveTo>
                    <a:pt x="17659" y="11576"/>
                  </a:moveTo>
                  <a:cubicBezTo>
                    <a:pt x="11384" y="11576"/>
                    <a:pt x="11384" y="11576"/>
                    <a:pt x="11384" y="11576"/>
                  </a:cubicBezTo>
                  <a:cubicBezTo>
                    <a:pt x="11384" y="17647"/>
                    <a:pt x="11384" y="17647"/>
                    <a:pt x="11384" y="17647"/>
                  </a:cubicBezTo>
                  <a:cubicBezTo>
                    <a:pt x="14741" y="17506"/>
                    <a:pt x="17514" y="14965"/>
                    <a:pt x="17659" y="11576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1"/>
            </a:p>
          </p:txBody>
        </p:sp>
        <p:sp>
          <p:nvSpPr>
            <p:cNvPr id="6" name="Freeform 6"/>
            <p:cNvSpPr/>
            <p:nvPr/>
          </p:nvSpPr>
          <p:spPr>
            <a:xfrm>
              <a:off x="986488" y="622053"/>
              <a:ext cx="3810864" cy="235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21" y="4086"/>
                  </a:moveTo>
                  <a:cubicBezTo>
                    <a:pt x="21242" y="4086"/>
                    <a:pt x="21242" y="4086"/>
                    <a:pt x="21242" y="4086"/>
                  </a:cubicBezTo>
                  <a:cubicBezTo>
                    <a:pt x="21242" y="17514"/>
                    <a:pt x="21242" y="17514"/>
                    <a:pt x="21242" y="17514"/>
                  </a:cubicBezTo>
                  <a:cubicBezTo>
                    <a:pt x="21421" y="17514"/>
                    <a:pt x="21421" y="17514"/>
                    <a:pt x="21421" y="17514"/>
                  </a:cubicBezTo>
                  <a:cubicBezTo>
                    <a:pt x="21421" y="9924"/>
                    <a:pt x="21421" y="9924"/>
                    <a:pt x="21421" y="9924"/>
                  </a:cubicBezTo>
                  <a:cubicBezTo>
                    <a:pt x="21421" y="7589"/>
                    <a:pt x="21493" y="7005"/>
                    <a:pt x="21600" y="7589"/>
                  </a:cubicBezTo>
                  <a:cubicBezTo>
                    <a:pt x="21600" y="4086"/>
                    <a:pt x="21600" y="4086"/>
                    <a:pt x="21600" y="4086"/>
                  </a:cubicBezTo>
                  <a:cubicBezTo>
                    <a:pt x="21564" y="4086"/>
                    <a:pt x="21528" y="4086"/>
                    <a:pt x="21493" y="4670"/>
                  </a:cubicBezTo>
                  <a:cubicBezTo>
                    <a:pt x="21457" y="4670"/>
                    <a:pt x="21457" y="5254"/>
                    <a:pt x="21421" y="6422"/>
                  </a:cubicBezTo>
                  <a:cubicBezTo>
                    <a:pt x="21421" y="6422"/>
                    <a:pt x="21421" y="6422"/>
                    <a:pt x="21421" y="6422"/>
                  </a:cubicBezTo>
                  <a:lnTo>
                    <a:pt x="21421" y="4086"/>
                  </a:lnTo>
                  <a:close/>
                  <a:moveTo>
                    <a:pt x="20848" y="11676"/>
                  </a:moveTo>
                  <a:cubicBezTo>
                    <a:pt x="20848" y="12843"/>
                    <a:pt x="20884" y="15178"/>
                    <a:pt x="20776" y="15178"/>
                  </a:cubicBezTo>
                  <a:cubicBezTo>
                    <a:pt x="20704" y="15178"/>
                    <a:pt x="20669" y="14595"/>
                    <a:pt x="20669" y="13427"/>
                  </a:cubicBezTo>
                  <a:cubicBezTo>
                    <a:pt x="20669" y="12843"/>
                    <a:pt x="20669" y="12259"/>
                    <a:pt x="20704" y="12259"/>
                  </a:cubicBezTo>
                  <a:cubicBezTo>
                    <a:pt x="20776" y="11092"/>
                    <a:pt x="20812" y="11092"/>
                    <a:pt x="20848" y="10508"/>
                  </a:cubicBezTo>
                  <a:lnTo>
                    <a:pt x="20848" y="11676"/>
                  </a:lnTo>
                  <a:close/>
                  <a:moveTo>
                    <a:pt x="21063" y="17514"/>
                  </a:moveTo>
                  <a:cubicBezTo>
                    <a:pt x="21063" y="16930"/>
                    <a:pt x="21063" y="16346"/>
                    <a:pt x="21063" y="15178"/>
                  </a:cubicBezTo>
                  <a:cubicBezTo>
                    <a:pt x="21063" y="7589"/>
                    <a:pt x="21063" y="7589"/>
                    <a:pt x="21063" y="7589"/>
                  </a:cubicBezTo>
                  <a:cubicBezTo>
                    <a:pt x="21063" y="5838"/>
                    <a:pt x="21027" y="3503"/>
                    <a:pt x="20776" y="3503"/>
                  </a:cubicBezTo>
                  <a:cubicBezTo>
                    <a:pt x="20561" y="3503"/>
                    <a:pt x="20490" y="5254"/>
                    <a:pt x="20490" y="8173"/>
                  </a:cubicBezTo>
                  <a:cubicBezTo>
                    <a:pt x="20669" y="8173"/>
                    <a:pt x="20669" y="8173"/>
                    <a:pt x="20669" y="8173"/>
                  </a:cubicBezTo>
                  <a:cubicBezTo>
                    <a:pt x="20669" y="7005"/>
                    <a:pt x="20704" y="5838"/>
                    <a:pt x="20776" y="5838"/>
                  </a:cubicBezTo>
                  <a:cubicBezTo>
                    <a:pt x="20812" y="5838"/>
                    <a:pt x="20848" y="6422"/>
                    <a:pt x="20848" y="7005"/>
                  </a:cubicBezTo>
                  <a:cubicBezTo>
                    <a:pt x="20884" y="7589"/>
                    <a:pt x="20848" y="8173"/>
                    <a:pt x="20776" y="8757"/>
                  </a:cubicBezTo>
                  <a:cubicBezTo>
                    <a:pt x="20633" y="9924"/>
                    <a:pt x="20490" y="10508"/>
                    <a:pt x="20490" y="13427"/>
                  </a:cubicBezTo>
                  <a:cubicBezTo>
                    <a:pt x="20490" y="16346"/>
                    <a:pt x="20561" y="17514"/>
                    <a:pt x="20704" y="17514"/>
                  </a:cubicBezTo>
                  <a:cubicBezTo>
                    <a:pt x="20776" y="17514"/>
                    <a:pt x="20812" y="16930"/>
                    <a:pt x="20884" y="15762"/>
                  </a:cubicBezTo>
                  <a:cubicBezTo>
                    <a:pt x="20884" y="15762"/>
                    <a:pt x="20884" y="15762"/>
                    <a:pt x="20884" y="15762"/>
                  </a:cubicBezTo>
                  <a:cubicBezTo>
                    <a:pt x="20884" y="16346"/>
                    <a:pt x="20884" y="16930"/>
                    <a:pt x="20884" y="17514"/>
                  </a:cubicBezTo>
                  <a:lnTo>
                    <a:pt x="21063" y="17514"/>
                  </a:lnTo>
                  <a:close/>
                  <a:moveTo>
                    <a:pt x="19988" y="17514"/>
                  </a:moveTo>
                  <a:cubicBezTo>
                    <a:pt x="19988" y="8757"/>
                    <a:pt x="19988" y="8757"/>
                    <a:pt x="19988" y="8757"/>
                  </a:cubicBezTo>
                  <a:cubicBezTo>
                    <a:pt x="19988" y="7005"/>
                    <a:pt x="20024" y="5838"/>
                    <a:pt x="20096" y="5838"/>
                  </a:cubicBezTo>
                  <a:cubicBezTo>
                    <a:pt x="20167" y="6422"/>
                    <a:pt x="20167" y="7005"/>
                    <a:pt x="20167" y="8173"/>
                  </a:cubicBezTo>
                  <a:cubicBezTo>
                    <a:pt x="20167" y="17514"/>
                    <a:pt x="20167" y="17514"/>
                    <a:pt x="20167" y="17514"/>
                  </a:cubicBezTo>
                  <a:cubicBezTo>
                    <a:pt x="20346" y="17514"/>
                    <a:pt x="20346" y="17514"/>
                    <a:pt x="20346" y="17514"/>
                  </a:cubicBezTo>
                  <a:cubicBezTo>
                    <a:pt x="20346" y="7005"/>
                    <a:pt x="20346" y="7005"/>
                    <a:pt x="20346" y="7005"/>
                  </a:cubicBezTo>
                  <a:cubicBezTo>
                    <a:pt x="20346" y="4670"/>
                    <a:pt x="20275" y="3503"/>
                    <a:pt x="20167" y="3503"/>
                  </a:cubicBezTo>
                  <a:cubicBezTo>
                    <a:pt x="20131" y="3503"/>
                    <a:pt x="20060" y="4086"/>
                    <a:pt x="19988" y="5254"/>
                  </a:cubicBezTo>
                  <a:cubicBezTo>
                    <a:pt x="19988" y="5254"/>
                    <a:pt x="19988" y="5254"/>
                    <a:pt x="19988" y="5254"/>
                  </a:cubicBezTo>
                  <a:cubicBezTo>
                    <a:pt x="19988" y="0"/>
                    <a:pt x="19988" y="0"/>
                    <a:pt x="19988" y="0"/>
                  </a:cubicBezTo>
                  <a:cubicBezTo>
                    <a:pt x="19809" y="0"/>
                    <a:pt x="19809" y="0"/>
                    <a:pt x="19809" y="0"/>
                  </a:cubicBezTo>
                  <a:cubicBezTo>
                    <a:pt x="19809" y="17514"/>
                    <a:pt x="19809" y="17514"/>
                    <a:pt x="19809" y="17514"/>
                  </a:cubicBezTo>
                  <a:lnTo>
                    <a:pt x="19988" y="17514"/>
                  </a:lnTo>
                  <a:close/>
                  <a:moveTo>
                    <a:pt x="19666" y="8757"/>
                  </a:moveTo>
                  <a:cubicBezTo>
                    <a:pt x="19666" y="7589"/>
                    <a:pt x="19666" y="7589"/>
                    <a:pt x="19666" y="7589"/>
                  </a:cubicBezTo>
                  <a:cubicBezTo>
                    <a:pt x="19666" y="5838"/>
                    <a:pt x="19594" y="3503"/>
                    <a:pt x="19415" y="3503"/>
                  </a:cubicBezTo>
                  <a:cubicBezTo>
                    <a:pt x="19272" y="3503"/>
                    <a:pt x="19164" y="4670"/>
                    <a:pt x="19164" y="8173"/>
                  </a:cubicBezTo>
                  <a:cubicBezTo>
                    <a:pt x="19164" y="12843"/>
                    <a:pt x="19164" y="12843"/>
                    <a:pt x="19164" y="12843"/>
                  </a:cubicBezTo>
                  <a:cubicBezTo>
                    <a:pt x="19128" y="16346"/>
                    <a:pt x="19236" y="17514"/>
                    <a:pt x="19415" y="17514"/>
                  </a:cubicBezTo>
                  <a:cubicBezTo>
                    <a:pt x="19594" y="17514"/>
                    <a:pt x="19666" y="16346"/>
                    <a:pt x="19666" y="13427"/>
                  </a:cubicBezTo>
                  <a:cubicBezTo>
                    <a:pt x="19666" y="12259"/>
                    <a:pt x="19666" y="12259"/>
                    <a:pt x="19666" y="12259"/>
                  </a:cubicBezTo>
                  <a:cubicBezTo>
                    <a:pt x="19487" y="12259"/>
                    <a:pt x="19487" y="12259"/>
                    <a:pt x="19487" y="12259"/>
                  </a:cubicBezTo>
                  <a:cubicBezTo>
                    <a:pt x="19487" y="13427"/>
                    <a:pt x="19487" y="13427"/>
                    <a:pt x="19487" y="13427"/>
                  </a:cubicBezTo>
                  <a:cubicBezTo>
                    <a:pt x="19451" y="14595"/>
                    <a:pt x="19451" y="15178"/>
                    <a:pt x="19415" y="15178"/>
                  </a:cubicBezTo>
                  <a:cubicBezTo>
                    <a:pt x="19343" y="15178"/>
                    <a:pt x="19343" y="14595"/>
                    <a:pt x="19343" y="12259"/>
                  </a:cubicBezTo>
                  <a:cubicBezTo>
                    <a:pt x="19343" y="8757"/>
                    <a:pt x="19343" y="8757"/>
                    <a:pt x="19343" y="8757"/>
                  </a:cubicBezTo>
                  <a:cubicBezTo>
                    <a:pt x="19343" y="7589"/>
                    <a:pt x="19343" y="5838"/>
                    <a:pt x="19415" y="5838"/>
                  </a:cubicBezTo>
                  <a:cubicBezTo>
                    <a:pt x="19451" y="5838"/>
                    <a:pt x="19451" y="6422"/>
                    <a:pt x="19487" y="7005"/>
                  </a:cubicBezTo>
                  <a:cubicBezTo>
                    <a:pt x="19487" y="8757"/>
                    <a:pt x="19487" y="8757"/>
                    <a:pt x="19487" y="8757"/>
                  </a:cubicBezTo>
                  <a:lnTo>
                    <a:pt x="19666" y="8757"/>
                  </a:lnTo>
                  <a:close/>
                  <a:moveTo>
                    <a:pt x="18484" y="12843"/>
                  </a:moveTo>
                  <a:cubicBezTo>
                    <a:pt x="18448" y="16930"/>
                    <a:pt x="18663" y="17514"/>
                    <a:pt x="18734" y="17514"/>
                  </a:cubicBezTo>
                  <a:cubicBezTo>
                    <a:pt x="19021" y="17514"/>
                    <a:pt x="19057" y="15178"/>
                    <a:pt x="19021" y="12843"/>
                  </a:cubicBezTo>
                  <a:cubicBezTo>
                    <a:pt x="19021" y="12259"/>
                    <a:pt x="18949" y="11092"/>
                    <a:pt x="18913" y="10508"/>
                  </a:cubicBezTo>
                  <a:cubicBezTo>
                    <a:pt x="18734" y="8757"/>
                    <a:pt x="18734" y="8757"/>
                    <a:pt x="18734" y="8757"/>
                  </a:cubicBezTo>
                  <a:cubicBezTo>
                    <a:pt x="18699" y="8173"/>
                    <a:pt x="18663" y="8173"/>
                    <a:pt x="18663" y="7005"/>
                  </a:cubicBezTo>
                  <a:cubicBezTo>
                    <a:pt x="18663" y="6422"/>
                    <a:pt x="18699" y="5838"/>
                    <a:pt x="18770" y="5838"/>
                  </a:cubicBezTo>
                  <a:cubicBezTo>
                    <a:pt x="18806" y="5838"/>
                    <a:pt x="18842" y="6422"/>
                    <a:pt x="18842" y="8173"/>
                  </a:cubicBezTo>
                  <a:cubicBezTo>
                    <a:pt x="19021" y="8173"/>
                    <a:pt x="19021" y="8173"/>
                    <a:pt x="19021" y="8173"/>
                  </a:cubicBezTo>
                  <a:cubicBezTo>
                    <a:pt x="19021" y="5254"/>
                    <a:pt x="18949" y="3503"/>
                    <a:pt x="18770" y="3503"/>
                  </a:cubicBezTo>
                  <a:cubicBezTo>
                    <a:pt x="18591" y="3503"/>
                    <a:pt x="18484" y="4670"/>
                    <a:pt x="18484" y="7005"/>
                  </a:cubicBezTo>
                  <a:cubicBezTo>
                    <a:pt x="18484" y="8757"/>
                    <a:pt x="18555" y="9924"/>
                    <a:pt x="18627" y="11092"/>
                  </a:cubicBezTo>
                  <a:cubicBezTo>
                    <a:pt x="18734" y="12259"/>
                    <a:pt x="18734" y="12259"/>
                    <a:pt x="18734" y="12259"/>
                  </a:cubicBezTo>
                  <a:cubicBezTo>
                    <a:pt x="18770" y="12843"/>
                    <a:pt x="18842" y="12843"/>
                    <a:pt x="18842" y="14011"/>
                  </a:cubicBezTo>
                  <a:cubicBezTo>
                    <a:pt x="18842" y="14595"/>
                    <a:pt x="18806" y="15178"/>
                    <a:pt x="18770" y="15178"/>
                  </a:cubicBezTo>
                  <a:cubicBezTo>
                    <a:pt x="18699" y="15178"/>
                    <a:pt x="18663" y="15178"/>
                    <a:pt x="18663" y="12843"/>
                  </a:cubicBezTo>
                  <a:lnTo>
                    <a:pt x="18484" y="12843"/>
                  </a:lnTo>
                  <a:close/>
                  <a:moveTo>
                    <a:pt x="17803" y="18681"/>
                  </a:moveTo>
                  <a:cubicBezTo>
                    <a:pt x="17839" y="21016"/>
                    <a:pt x="17910" y="21600"/>
                    <a:pt x="18054" y="21600"/>
                  </a:cubicBezTo>
                  <a:cubicBezTo>
                    <a:pt x="18304" y="21600"/>
                    <a:pt x="18340" y="19265"/>
                    <a:pt x="18340" y="16930"/>
                  </a:cubicBezTo>
                  <a:cubicBezTo>
                    <a:pt x="18340" y="4086"/>
                    <a:pt x="18340" y="4086"/>
                    <a:pt x="18340" y="4086"/>
                  </a:cubicBezTo>
                  <a:cubicBezTo>
                    <a:pt x="18161" y="4086"/>
                    <a:pt x="18161" y="4086"/>
                    <a:pt x="18161" y="4086"/>
                  </a:cubicBezTo>
                  <a:cubicBezTo>
                    <a:pt x="18161" y="5254"/>
                    <a:pt x="18161" y="5254"/>
                    <a:pt x="18161" y="5254"/>
                  </a:cubicBezTo>
                  <a:cubicBezTo>
                    <a:pt x="18161" y="5254"/>
                    <a:pt x="18161" y="5254"/>
                    <a:pt x="18161" y="5254"/>
                  </a:cubicBezTo>
                  <a:cubicBezTo>
                    <a:pt x="18125" y="4086"/>
                    <a:pt x="18090" y="3503"/>
                    <a:pt x="17982" y="3503"/>
                  </a:cubicBezTo>
                  <a:cubicBezTo>
                    <a:pt x="17875" y="3503"/>
                    <a:pt x="17803" y="4670"/>
                    <a:pt x="17803" y="8173"/>
                  </a:cubicBezTo>
                  <a:cubicBezTo>
                    <a:pt x="17803" y="13427"/>
                    <a:pt x="17803" y="13427"/>
                    <a:pt x="17803" y="13427"/>
                  </a:cubicBezTo>
                  <a:cubicBezTo>
                    <a:pt x="17803" y="15178"/>
                    <a:pt x="17839" y="17514"/>
                    <a:pt x="17982" y="17514"/>
                  </a:cubicBezTo>
                  <a:cubicBezTo>
                    <a:pt x="18090" y="17514"/>
                    <a:pt x="18125" y="16930"/>
                    <a:pt x="18161" y="15762"/>
                  </a:cubicBezTo>
                  <a:cubicBezTo>
                    <a:pt x="18161" y="15762"/>
                    <a:pt x="18161" y="15762"/>
                    <a:pt x="18161" y="15762"/>
                  </a:cubicBezTo>
                  <a:cubicBezTo>
                    <a:pt x="18161" y="17514"/>
                    <a:pt x="18161" y="17514"/>
                    <a:pt x="18161" y="17514"/>
                  </a:cubicBezTo>
                  <a:cubicBezTo>
                    <a:pt x="18161" y="18681"/>
                    <a:pt x="18161" y="19265"/>
                    <a:pt x="18090" y="19265"/>
                  </a:cubicBezTo>
                  <a:cubicBezTo>
                    <a:pt x="18054" y="19265"/>
                    <a:pt x="18018" y="19265"/>
                    <a:pt x="18018" y="19265"/>
                  </a:cubicBezTo>
                  <a:cubicBezTo>
                    <a:pt x="18018" y="19265"/>
                    <a:pt x="17982" y="19265"/>
                    <a:pt x="17982" y="18681"/>
                  </a:cubicBezTo>
                  <a:lnTo>
                    <a:pt x="17803" y="18681"/>
                  </a:lnTo>
                  <a:close/>
                  <a:moveTo>
                    <a:pt x="18161" y="8757"/>
                  </a:moveTo>
                  <a:cubicBezTo>
                    <a:pt x="18161" y="12843"/>
                    <a:pt x="18161" y="12843"/>
                    <a:pt x="18161" y="12843"/>
                  </a:cubicBezTo>
                  <a:cubicBezTo>
                    <a:pt x="18161" y="14595"/>
                    <a:pt x="18125" y="15178"/>
                    <a:pt x="18054" y="15178"/>
                  </a:cubicBezTo>
                  <a:cubicBezTo>
                    <a:pt x="18018" y="15178"/>
                    <a:pt x="17982" y="14011"/>
                    <a:pt x="17982" y="12843"/>
                  </a:cubicBezTo>
                  <a:cubicBezTo>
                    <a:pt x="17982" y="8757"/>
                    <a:pt x="17982" y="8757"/>
                    <a:pt x="17982" y="8757"/>
                  </a:cubicBezTo>
                  <a:cubicBezTo>
                    <a:pt x="17982" y="7589"/>
                    <a:pt x="17982" y="5838"/>
                    <a:pt x="18090" y="5838"/>
                  </a:cubicBezTo>
                  <a:cubicBezTo>
                    <a:pt x="18161" y="5838"/>
                    <a:pt x="18161" y="8173"/>
                    <a:pt x="18161" y="8757"/>
                  </a:cubicBezTo>
                  <a:moveTo>
                    <a:pt x="17301" y="4086"/>
                  </a:moveTo>
                  <a:cubicBezTo>
                    <a:pt x="17087" y="4086"/>
                    <a:pt x="17087" y="4086"/>
                    <a:pt x="17087" y="4086"/>
                  </a:cubicBezTo>
                  <a:cubicBezTo>
                    <a:pt x="17087" y="17514"/>
                    <a:pt x="17087" y="17514"/>
                    <a:pt x="17087" y="17514"/>
                  </a:cubicBezTo>
                  <a:cubicBezTo>
                    <a:pt x="17301" y="17514"/>
                    <a:pt x="17301" y="17514"/>
                    <a:pt x="17301" y="17514"/>
                  </a:cubicBezTo>
                  <a:cubicBezTo>
                    <a:pt x="17301" y="8757"/>
                    <a:pt x="17301" y="8757"/>
                    <a:pt x="17301" y="8757"/>
                  </a:cubicBezTo>
                  <a:cubicBezTo>
                    <a:pt x="17266" y="7589"/>
                    <a:pt x="17301" y="6422"/>
                    <a:pt x="17373" y="6422"/>
                  </a:cubicBezTo>
                  <a:cubicBezTo>
                    <a:pt x="17445" y="6422"/>
                    <a:pt x="17445" y="7005"/>
                    <a:pt x="17445" y="8757"/>
                  </a:cubicBezTo>
                  <a:cubicBezTo>
                    <a:pt x="17445" y="17514"/>
                    <a:pt x="17445" y="17514"/>
                    <a:pt x="17445" y="17514"/>
                  </a:cubicBezTo>
                  <a:cubicBezTo>
                    <a:pt x="17624" y="17514"/>
                    <a:pt x="17624" y="17514"/>
                    <a:pt x="17624" y="17514"/>
                  </a:cubicBezTo>
                  <a:cubicBezTo>
                    <a:pt x="17624" y="7005"/>
                    <a:pt x="17624" y="7005"/>
                    <a:pt x="17624" y="7005"/>
                  </a:cubicBezTo>
                  <a:cubicBezTo>
                    <a:pt x="17660" y="4670"/>
                    <a:pt x="17552" y="3503"/>
                    <a:pt x="17445" y="3503"/>
                  </a:cubicBezTo>
                  <a:cubicBezTo>
                    <a:pt x="17409" y="3503"/>
                    <a:pt x="17337" y="4086"/>
                    <a:pt x="17301" y="5254"/>
                  </a:cubicBezTo>
                  <a:cubicBezTo>
                    <a:pt x="17301" y="5254"/>
                    <a:pt x="17301" y="5254"/>
                    <a:pt x="17301" y="5254"/>
                  </a:cubicBezTo>
                  <a:lnTo>
                    <a:pt x="17301" y="4086"/>
                  </a:lnTo>
                  <a:close/>
                  <a:moveTo>
                    <a:pt x="16728" y="17514"/>
                  </a:moveTo>
                  <a:cubicBezTo>
                    <a:pt x="16907" y="17514"/>
                    <a:pt x="16907" y="17514"/>
                    <a:pt x="16907" y="17514"/>
                  </a:cubicBezTo>
                  <a:cubicBezTo>
                    <a:pt x="16907" y="4086"/>
                    <a:pt x="16907" y="4086"/>
                    <a:pt x="16907" y="4086"/>
                  </a:cubicBezTo>
                  <a:cubicBezTo>
                    <a:pt x="16728" y="4086"/>
                    <a:pt x="16728" y="4086"/>
                    <a:pt x="16728" y="4086"/>
                  </a:cubicBezTo>
                  <a:cubicBezTo>
                    <a:pt x="16728" y="12843"/>
                    <a:pt x="16728" y="12843"/>
                    <a:pt x="16728" y="12843"/>
                  </a:cubicBezTo>
                  <a:cubicBezTo>
                    <a:pt x="16728" y="13427"/>
                    <a:pt x="16728" y="15178"/>
                    <a:pt x="16657" y="15178"/>
                  </a:cubicBezTo>
                  <a:cubicBezTo>
                    <a:pt x="16621" y="15178"/>
                    <a:pt x="16585" y="15178"/>
                    <a:pt x="16585" y="14595"/>
                  </a:cubicBezTo>
                  <a:cubicBezTo>
                    <a:pt x="16549" y="14595"/>
                    <a:pt x="16549" y="13427"/>
                    <a:pt x="16549" y="12843"/>
                  </a:cubicBezTo>
                  <a:cubicBezTo>
                    <a:pt x="16549" y="4086"/>
                    <a:pt x="16549" y="4086"/>
                    <a:pt x="16549" y="4086"/>
                  </a:cubicBezTo>
                  <a:cubicBezTo>
                    <a:pt x="16370" y="4086"/>
                    <a:pt x="16370" y="4086"/>
                    <a:pt x="16370" y="4086"/>
                  </a:cubicBezTo>
                  <a:cubicBezTo>
                    <a:pt x="16370" y="14011"/>
                    <a:pt x="16370" y="14011"/>
                    <a:pt x="16370" y="14011"/>
                  </a:cubicBezTo>
                  <a:cubicBezTo>
                    <a:pt x="16370" y="16346"/>
                    <a:pt x="16406" y="17514"/>
                    <a:pt x="16549" y="17514"/>
                  </a:cubicBezTo>
                  <a:cubicBezTo>
                    <a:pt x="16657" y="17514"/>
                    <a:pt x="16693" y="16930"/>
                    <a:pt x="16728" y="15178"/>
                  </a:cubicBezTo>
                  <a:cubicBezTo>
                    <a:pt x="16728" y="15178"/>
                    <a:pt x="16728" y="15178"/>
                    <a:pt x="16728" y="15178"/>
                  </a:cubicBezTo>
                  <a:lnTo>
                    <a:pt x="16728" y="17514"/>
                  </a:lnTo>
                  <a:close/>
                  <a:moveTo>
                    <a:pt x="15654" y="11676"/>
                  </a:moveTo>
                  <a:cubicBezTo>
                    <a:pt x="15654" y="13427"/>
                    <a:pt x="15690" y="15178"/>
                    <a:pt x="15690" y="15762"/>
                  </a:cubicBezTo>
                  <a:cubicBezTo>
                    <a:pt x="15761" y="17514"/>
                    <a:pt x="15833" y="17514"/>
                    <a:pt x="15904" y="17514"/>
                  </a:cubicBezTo>
                  <a:cubicBezTo>
                    <a:pt x="16012" y="17514"/>
                    <a:pt x="16084" y="17514"/>
                    <a:pt x="16155" y="16346"/>
                  </a:cubicBezTo>
                  <a:cubicBezTo>
                    <a:pt x="16227" y="15178"/>
                    <a:pt x="16191" y="13427"/>
                    <a:pt x="16191" y="12259"/>
                  </a:cubicBezTo>
                  <a:cubicBezTo>
                    <a:pt x="16191" y="0"/>
                    <a:pt x="16191" y="0"/>
                    <a:pt x="16191" y="0"/>
                  </a:cubicBezTo>
                  <a:cubicBezTo>
                    <a:pt x="16012" y="0"/>
                    <a:pt x="16012" y="0"/>
                    <a:pt x="16012" y="0"/>
                  </a:cubicBezTo>
                  <a:cubicBezTo>
                    <a:pt x="16012" y="13427"/>
                    <a:pt x="16012" y="13427"/>
                    <a:pt x="16012" y="13427"/>
                  </a:cubicBezTo>
                  <a:cubicBezTo>
                    <a:pt x="16012" y="14011"/>
                    <a:pt x="16012" y="15178"/>
                    <a:pt x="15940" y="15178"/>
                  </a:cubicBezTo>
                  <a:cubicBezTo>
                    <a:pt x="15869" y="15178"/>
                    <a:pt x="15869" y="14595"/>
                    <a:pt x="15869" y="14011"/>
                  </a:cubicBezTo>
                  <a:cubicBezTo>
                    <a:pt x="15869" y="11676"/>
                    <a:pt x="15869" y="11676"/>
                    <a:pt x="15869" y="11676"/>
                  </a:cubicBezTo>
                  <a:lnTo>
                    <a:pt x="15654" y="11676"/>
                  </a:lnTo>
                  <a:close/>
                  <a:moveTo>
                    <a:pt x="15045" y="4086"/>
                  </a:moveTo>
                  <a:cubicBezTo>
                    <a:pt x="14866" y="4086"/>
                    <a:pt x="14866" y="4086"/>
                    <a:pt x="14866" y="4086"/>
                  </a:cubicBezTo>
                  <a:cubicBezTo>
                    <a:pt x="14866" y="17514"/>
                    <a:pt x="14866" y="17514"/>
                    <a:pt x="14866" y="17514"/>
                  </a:cubicBezTo>
                  <a:cubicBezTo>
                    <a:pt x="15045" y="17514"/>
                    <a:pt x="15045" y="17514"/>
                    <a:pt x="15045" y="17514"/>
                  </a:cubicBezTo>
                  <a:cubicBezTo>
                    <a:pt x="15045" y="8757"/>
                    <a:pt x="15045" y="8757"/>
                    <a:pt x="15045" y="8757"/>
                  </a:cubicBezTo>
                  <a:cubicBezTo>
                    <a:pt x="15045" y="7589"/>
                    <a:pt x="15081" y="6422"/>
                    <a:pt x="15152" y="6422"/>
                  </a:cubicBezTo>
                  <a:cubicBezTo>
                    <a:pt x="15224" y="6422"/>
                    <a:pt x="15224" y="7005"/>
                    <a:pt x="15224" y="8757"/>
                  </a:cubicBezTo>
                  <a:cubicBezTo>
                    <a:pt x="15224" y="17514"/>
                    <a:pt x="15224" y="17514"/>
                    <a:pt x="15224" y="17514"/>
                  </a:cubicBezTo>
                  <a:cubicBezTo>
                    <a:pt x="15403" y="17514"/>
                    <a:pt x="15403" y="17514"/>
                    <a:pt x="15403" y="17514"/>
                  </a:cubicBezTo>
                  <a:cubicBezTo>
                    <a:pt x="15403" y="7005"/>
                    <a:pt x="15403" y="7005"/>
                    <a:pt x="15403" y="7005"/>
                  </a:cubicBezTo>
                  <a:cubicBezTo>
                    <a:pt x="15403" y="4670"/>
                    <a:pt x="15331" y="3503"/>
                    <a:pt x="15224" y="3503"/>
                  </a:cubicBezTo>
                  <a:cubicBezTo>
                    <a:pt x="15188" y="3503"/>
                    <a:pt x="15116" y="4086"/>
                    <a:pt x="15045" y="5254"/>
                  </a:cubicBezTo>
                  <a:cubicBezTo>
                    <a:pt x="15045" y="5254"/>
                    <a:pt x="15045" y="5254"/>
                    <a:pt x="15045" y="5254"/>
                  </a:cubicBezTo>
                  <a:lnTo>
                    <a:pt x="15045" y="4086"/>
                  </a:lnTo>
                  <a:close/>
                  <a:moveTo>
                    <a:pt x="14328" y="8757"/>
                  </a:moveTo>
                  <a:cubicBezTo>
                    <a:pt x="14328" y="8173"/>
                    <a:pt x="14328" y="8173"/>
                    <a:pt x="14328" y="8173"/>
                  </a:cubicBezTo>
                  <a:cubicBezTo>
                    <a:pt x="14328" y="7005"/>
                    <a:pt x="14328" y="5838"/>
                    <a:pt x="14436" y="5838"/>
                  </a:cubicBezTo>
                  <a:cubicBezTo>
                    <a:pt x="14507" y="5838"/>
                    <a:pt x="14507" y="6422"/>
                    <a:pt x="14507" y="7589"/>
                  </a:cubicBezTo>
                  <a:cubicBezTo>
                    <a:pt x="14507" y="8757"/>
                    <a:pt x="14507" y="8757"/>
                    <a:pt x="14507" y="8757"/>
                  </a:cubicBezTo>
                  <a:lnTo>
                    <a:pt x="14328" y="8757"/>
                  </a:lnTo>
                  <a:close/>
                  <a:moveTo>
                    <a:pt x="14149" y="12259"/>
                  </a:moveTo>
                  <a:cubicBezTo>
                    <a:pt x="14149" y="15762"/>
                    <a:pt x="14221" y="17514"/>
                    <a:pt x="14436" y="17514"/>
                  </a:cubicBezTo>
                  <a:cubicBezTo>
                    <a:pt x="14615" y="17514"/>
                    <a:pt x="14722" y="15762"/>
                    <a:pt x="14687" y="12843"/>
                  </a:cubicBezTo>
                  <a:cubicBezTo>
                    <a:pt x="14507" y="12843"/>
                    <a:pt x="14507" y="12843"/>
                    <a:pt x="14507" y="12843"/>
                  </a:cubicBezTo>
                  <a:cubicBezTo>
                    <a:pt x="14507" y="14595"/>
                    <a:pt x="14507" y="15178"/>
                    <a:pt x="14436" y="15178"/>
                  </a:cubicBezTo>
                  <a:cubicBezTo>
                    <a:pt x="14364" y="15178"/>
                    <a:pt x="14328" y="15178"/>
                    <a:pt x="14328" y="13427"/>
                  </a:cubicBezTo>
                  <a:cubicBezTo>
                    <a:pt x="14328" y="11092"/>
                    <a:pt x="14328" y="11092"/>
                    <a:pt x="14328" y="11092"/>
                  </a:cubicBezTo>
                  <a:cubicBezTo>
                    <a:pt x="14687" y="11092"/>
                    <a:pt x="14687" y="11092"/>
                    <a:pt x="14687" y="11092"/>
                  </a:cubicBezTo>
                  <a:cubicBezTo>
                    <a:pt x="14687" y="9341"/>
                    <a:pt x="14687" y="9341"/>
                    <a:pt x="14687" y="9341"/>
                  </a:cubicBezTo>
                  <a:cubicBezTo>
                    <a:pt x="14687" y="5838"/>
                    <a:pt x="14687" y="3503"/>
                    <a:pt x="14400" y="3503"/>
                  </a:cubicBezTo>
                  <a:cubicBezTo>
                    <a:pt x="14221" y="3503"/>
                    <a:pt x="14149" y="5254"/>
                    <a:pt x="14149" y="8757"/>
                  </a:cubicBezTo>
                  <a:lnTo>
                    <a:pt x="14149" y="12259"/>
                  </a:lnTo>
                  <a:close/>
                  <a:moveTo>
                    <a:pt x="13612" y="17514"/>
                  </a:moveTo>
                  <a:cubicBezTo>
                    <a:pt x="13612" y="8757"/>
                    <a:pt x="13612" y="8757"/>
                    <a:pt x="13612" y="8757"/>
                  </a:cubicBezTo>
                  <a:cubicBezTo>
                    <a:pt x="13612" y="7005"/>
                    <a:pt x="13648" y="5838"/>
                    <a:pt x="13719" y="5838"/>
                  </a:cubicBezTo>
                  <a:cubicBezTo>
                    <a:pt x="13791" y="6422"/>
                    <a:pt x="13791" y="7005"/>
                    <a:pt x="13791" y="8173"/>
                  </a:cubicBezTo>
                  <a:cubicBezTo>
                    <a:pt x="13791" y="17514"/>
                    <a:pt x="13791" y="17514"/>
                    <a:pt x="13791" y="17514"/>
                  </a:cubicBezTo>
                  <a:cubicBezTo>
                    <a:pt x="13970" y="17514"/>
                    <a:pt x="13970" y="17514"/>
                    <a:pt x="13970" y="17514"/>
                  </a:cubicBezTo>
                  <a:cubicBezTo>
                    <a:pt x="13970" y="7005"/>
                    <a:pt x="13970" y="7005"/>
                    <a:pt x="13970" y="7005"/>
                  </a:cubicBezTo>
                  <a:cubicBezTo>
                    <a:pt x="13970" y="4670"/>
                    <a:pt x="13899" y="3503"/>
                    <a:pt x="13791" y="3503"/>
                  </a:cubicBezTo>
                  <a:cubicBezTo>
                    <a:pt x="13755" y="3503"/>
                    <a:pt x="13684" y="4086"/>
                    <a:pt x="13612" y="5254"/>
                  </a:cubicBezTo>
                  <a:cubicBezTo>
                    <a:pt x="13612" y="5254"/>
                    <a:pt x="13612" y="5254"/>
                    <a:pt x="13612" y="5254"/>
                  </a:cubicBezTo>
                  <a:cubicBezTo>
                    <a:pt x="13612" y="0"/>
                    <a:pt x="13612" y="0"/>
                    <a:pt x="13612" y="0"/>
                  </a:cubicBezTo>
                  <a:cubicBezTo>
                    <a:pt x="13433" y="0"/>
                    <a:pt x="13433" y="0"/>
                    <a:pt x="13433" y="0"/>
                  </a:cubicBezTo>
                  <a:cubicBezTo>
                    <a:pt x="13433" y="17514"/>
                    <a:pt x="13433" y="17514"/>
                    <a:pt x="13433" y="17514"/>
                  </a:cubicBezTo>
                  <a:lnTo>
                    <a:pt x="13612" y="17514"/>
                  </a:lnTo>
                  <a:close/>
                  <a:moveTo>
                    <a:pt x="13290" y="8757"/>
                  </a:moveTo>
                  <a:cubicBezTo>
                    <a:pt x="13290" y="7589"/>
                    <a:pt x="13290" y="7589"/>
                    <a:pt x="13290" y="7589"/>
                  </a:cubicBezTo>
                  <a:cubicBezTo>
                    <a:pt x="13290" y="5838"/>
                    <a:pt x="13218" y="3503"/>
                    <a:pt x="13039" y="3503"/>
                  </a:cubicBezTo>
                  <a:cubicBezTo>
                    <a:pt x="12896" y="3503"/>
                    <a:pt x="12788" y="4670"/>
                    <a:pt x="12788" y="8173"/>
                  </a:cubicBezTo>
                  <a:cubicBezTo>
                    <a:pt x="12788" y="12843"/>
                    <a:pt x="12788" y="12843"/>
                    <a:pt x="12788" y="12843"/>
                  </a:cubicBezTo>
                  <a:cubicBezTo>
                    <a:pt x="12788" y="16346"/>
                    <a:pt x="12860" y="17514"/>
                    <a:pt x="13039" y="17514"/>
                  </a:cubicBezTo>
                  <a:cubicBezTo>
                    <a:pt x="13218" y="17514"/>
                    <a:pt x="13290" y="16346"/>
                    <a:pt x="13290" y="13427"/>
                  </a:cubicBezTo>
                  <a:cubicBezTo>
                    <a:pt x="13290" y="12259"/>
                    <a:pt x="13290" y="12259"/>
                    <a:pt x="13290" y="12259"/>
                  </a:cubicBezTo>
                  <a:cubicBezTo>
                    <a:pt x="13110" y="12259"/>
                    <a:pt x="13110" y="12259"/>
                    <a:pt x="13110" y="12259"/>
                  </a:cubicBezTo>
                  <a:cubicBezTo>
                    <a:pt x="13110" y="13427"/>
                    <a:pt x="13110" y="13427"/>
                    <a:pt x="13110" y="13427"/>
                  </a:cubicBezTo>
                  <a:cubicBezTo>
                    <a:pt x="13110" y="14595"/>
                    <a:pt x="13110" y="15178"/>
                    <a:pt x="13039" y="15178"/>
                  </a:cubicBezTo>
                  <a:cubicBezTo>
                    <a:pt x="13003" y="15178"/>
                    <a:pt x="12967" y="14595"/>
                    <a:pt x="12967" y="12259"/>
                  </a:cubicBezTo>
                  <a:cubicBezTo>
                    <a:pt x="12967" y="8757"/>
                    <a:pt x="12967" y="8757"/>
                    <a:pt x="12967" y="8757"/>
                  </a:cubicBezTo>
                  <a:cubicBezTo>
                    <a:pt x="12967" y="7589"/>
                    <a:pt x="12967" y="5838"/>
                    <a:pt x="13039" y="5838"/>
                  </a:cubicBezTo>
                  <a:cubicBezTo>
                    <a:pt x="13075" y="5838"/>
                    <a:pt x="13110" y="6422"/>
                    <a:pt x="13110" y="7005"/>
                  </a:cubicBezTo>
                  <a:cubicBezTo>
                    <a:pt x="13110" y="8757"/>
                    <a:pt x="13110" y="8757"/>
                    <a:pt x="13110" y="8757"/>
                  </a:cubicBezTo>
                  <a:lnTo>
                    <a:pt x="13290" y="8757"/>
                  </a:lnTo>
                  <a:close/>
                  <a:moveTo>
                    <a:pt x="12107" y="12843"/>
                  </a:moveTo>
                  <a:cubicBezTo>
                    <a:pt x="12107" y="16930"/>
                    <a:pt x="12287" y="17514"/>
                    <a:pt x="12394" y="17514"/>
                  </a:cubicBezTo>
                  <a:cubicBezTo>
                    <a:pt x="12645" y="17514"/>
                    <a:pt x="12681" y="15178"/>
                    <a:pt x="12645" y="12843"/>
                  </a:cubicBezTo>
                  <a:cubicBezTo>
                    <a:pt x="12645" y="12259"/>
                    <a:pt x="12573" y="11092"/>
                    <a:pt x="12537" y="10508"/>
                  </a:cubicBezTo>
                  <a:cubicBezTo>
                    <a:pt x="12394" y="8757"/>
                    <a:pt x="12394" y="8757"/>
                    <a:pt x="12394" y="8757"/>
                  </a:cubicBezTo>
                  <a:cubicBezTo>
                    <a:pt x="12358" y="8173"/>
                    <a:pt x="12322" y="8173"/>
                    <a:pt x="12322" y="7005"/>
                  </a:cubicBezTo>
                  <a:cubicBezTo>
                    <a:pt x="12322" y="6422"/>
                    <a:pt x="12358" y="5838"/>
                    <a:pt x="12394" y="5838"/>
                  </a:cubicBezTo>
                  <a:cubicBezTo>
                    <a:pt x="12466" y="5838"/>
                    <a:pt x="12466" y="6422"/>
                    <a:pt x="12466" y="8173"/>
                  </a:cubicBezTo>
                  <a:cubicBezTo>
                    <a:pt x="12645" y="8173"/>
                    <a:pt x="12645" y="8173"/>
                    <a:pt x="12645" y="8173"/>
                  </a:cubicBezTo>
                  <a:cubicBezTo>
                    <a:pt x="12681" y="5254"/>
                    <a:pt x="12573" y="3503"/>
                    <a:pt x="12394" y="3503"/>
                  </a:cubicBezTo>
                  <a:cubicBezTo>
                    <a:pt x="12215" y="3503"/>
                    <a:pt x="12107" y="4670"/>
                    <a:pt x="12107" y="7005"/>
                  </a:cubicBezTo>
                  <a:cubicBezTo>
                    <a:pt x="12107" y="8757"/>
                    <a:pt x="12179" y="9924"/>
                    <a:pt x="12287" y="11092"/>
                  </a:cubicBezTo>
                  <a:cubicBezTo>
                    <a:pt x="12394" y="12259"/>
                    <a:pt x="12394" y="12259"/>
                    <a:pt x="12394" y="12259"/>
                  </a:cubicBezTo>
                  <a:cubicBezTo>
                    <a:pt x="12430" y="12843"/>
                    <a:pt x="12466" y="12843"/>
                    <a:pt x="12466" y="14011"/>
                  </a:cubicBezTo>
                  <a:cubicBezTo>
                    <a:pt x="12466" y="14595"/>
                    <a:pt x="12430" y="15178"/>
                    <a:pt x="12394" y="15178"/>
                  </a:cubicBezTo>
                  <a:cubicBezTo>
                    <a:pt x="12358" y="15178"/>
                    <a:pt x="12287" y="15178"/>
                    <a:pt x="12322" y="12843"/>
                  </a:cubicBezTo>
                  <a:lnTo>
                    <a:pt x="12107" y="12843"/>
                  </a:lnTo>
                  <a:close/>
                  <a:moveTo>
                    <a:pt x="11964" y="0"/>
                  </a:moveTo>
                  <a:cubicBezTo>
                    <a:pt x="11785" y="0"/>
                    <a:pt x="11785" y="0"/>
                    <a:pt x="11785" y="0"/>
                  </a:cubicBezTo>
                  <a:cubicBezTo>
                    <a:pt x="11785" y="2335"/>
                    <a:pt x="11785" y="2335"/>
                    <a:pt x="11785" y="2335"/>
                  </a:cubicBezTo>
                  <a:cubicBezTo>
                    <a:pt x="11964" y="2335"/>
                    <a:pt x="11964" y="2335"/>
                    <a:pt x="11964" y="2335"/>
                  </a:cubicBezTo>
                  <a:lnTo>
                    <a:pt x="11964" y="0"/>
                  </a:lnTo>
                  <a:close/>
                  <a:moveTo>
                    <a:pt x="11964" y="4086"/>
                  </a:moveTo>
                  <a:cubicBezTo>
                    <a:pt x="11785" y="4086"/>
                    <a:pt x="11785" y="4086"/>
                    <a:pt x="11785" y="4086"/>
                  </a:cubicBezTo>
                  <a:cubicBezTo>
                    <a:pt x="11785" y="17514"/>
                    <a:pt x="11785" y="17514"/>
                    <a:pt x="11785" y="17514"/>
                  </a:cubicBezTo>
                  <a:cubicBezTo>
                    <a:pt x="11964" y="17514"/>
                    <a:pt x="11964" y="17514"/>
                    <a:pt x="11964" y="17514"/>
                  </a:cubicBezTo>
                  <a:lnTo>
                    <a:pt x="11964" y="4086"/>
                  </a:lnTo>
                  <a:close/>
                  <a:moveTo>
                    <a:pt x="11570" y="0"/>
                  </a:moveTo>
                  <a:cubicBezTo>
                    <a:pt x="11391" y="0"/>
                    <a:pt x="11391" y="0"/>
                    <a:pt x="11391" y="0"/>
                  </a:cubicBezTo>
                  <a:cubicBezTo>
                    <a:pt x="11391" y="17514"/>
                    <a:pt x="11391" y="17514"/>
                    <a:pt x="11391" y="17514"/>
                  </a:cubicBezTo>
                  <a:cubicBezTo>
                    <a:pt x="11570" y="17514"/>
                    <a:pt x="11570" y="17514"/>
                    <a:pt x="11570" y="17514"/>
                  </a:cubicBezTo>
                  <a:lnTo>
                    <a:pt x="11570" y="0"/>
                  </a:lnTo>
                  <a:close/>
                  <a:moveTo>
                    <a:pt x="10925" y="17514"/>
                  </a:moveTo>
                  <a:cubicBezTo>
                    <a:pt x="11176" y="17514"/>
                    <a:pt x="11212" y="15762"/>
                    <a:pt x="11212" y="11092"/>
                  </a:cubicBezTo>
                  <a:cubicBezTo>
                    <a:pt x="11212" y="6422"/>
                    <a:pt x="11212" y="3503"/>
                    <a:pt x="10925" y="3503"/>
                  </a:cubicBezTo>
                  <a:cubicBezTo>
                    <a:pt x="10639" y="3503"/>
                    <a:pt x="10639" y="6422"/>
                    <a:pt x="10639" y="11092"/>
                  </a:cubicBezTo>
                  <a:cubicBezTo>
                    <a:pt x="10639" y="15762"/>
                    <a:pt x="10675" y="17514"/>
                    <a:pt x="10925" y="17514"/>
                  </a:cubicBezTo>
                  <a:moveTo>
                    <a:pt x="10818" y="8757"/>
                  </a:moveTo>
                  <a:cubicBezTo>
                    <a:pt x="10818" y="7589"/>
                    <a:pt x="10818" y="5838"/>
                    <a:pt x="10925" y="5838"/>
                  </a:cubicBezTo>
                  <a:cubicBezTo>
                    <a:pt x="11033" y="5838"/>
                    <a:pt x="11033" y="7589"/>
                    <a:pt x="11033" y="8757"/>
                  </a:cubicBezTo>
                  <a:cubicBezTo>
                    <a:pt x="11033" y="12843"/>
                    <a:pt x="11033" y="12843"/>
                    <a:pt x="11033" y="12843"/>
                  </a:cubicBezTo>
                  <a:cubicBezTo>
                    <a:pt x="11033" y="14595"/>
                    <a:pt x="10997" y="15178"/>
                    <a:pt x="10925" y="15178"/>
                  </a:cubicBezTo>
                  <a:cubicBezTo>
                    <a:pt x="10854" y="15178"/>
                    <a:pt x="10818" y="14595"/>
                    <a:pt x="10818" y="12843"/>
                  </a:cubicBezTo>
                  <a:lnTo>
                    <a:pt x="10818" y="8757"/>
                  </a:lnTo>
                  <a:close/>
                  <a:moveTo>
                    <a:pt x="10137" y="17514"/>
                  </a:moveTo>
                  <a:cubicBezTo>
                    <a:pt x="10137" y="8757"/>
                    <a:pt x="10137" y="8757"/>
                    <a:pt x="10137" y="8757"/>
                  </a:cubicBezTo>
                  <a:cubicBezTo>
                    <a:pt x="10137" y="7005"/>
                    <a:pt x="10137" y="5838"/>
                    <a:pt x="10209" y="5838"/>
                  </a:cubicBezTo>
                  <a:cubicBezTo>
                    <a:pt x="10281" y="6422"/>
                    <a:pt x="10281" y="7005"/>
                    <a:pt x="10281" y="8173"/>
                  </a:cubicBezTo>
                  <a:cubicBezTo>
                    <a:pt x="10281" y="17514"/>
                    <a:pt x="10281" y="17514"/>
                    <a:pt x="10281" y="17514"/>
                  </a:cubicBezTo>
                  <a:cubicBezTo>
                    <a:pt x="10496" y="17514"/>
                    <a:pt x="10496" y="17514"/>
                    <a:pt x="10496" y="17514"/>
                  </a:cubicBezTo>
                  <a:cubicBezTo>
                    <a:pt x="10496" y="7005"/>
                    <a:pt x="10496" y="7005"/>
                    <a:pt x="10496" y="7005"/>
                  </a:cubicBezTo>
                  <a:cubicBezTo>
                    <a:pt x="10496" y="4670"/>
                    <a:pt x="10388" y="3503"/>
                    <a:pt x="10281" y="3503"/>
                  </a:cubicBezTo>
                  <a:cubicBezTo>
                    <a:pt x="10245" y="3503"/>
                    <a:pt x="10173" y="4086"/>
                    <a:pt x="10137" y="5254"/>
                  </a:cubicBezTo>
                  <a:cubicBezTo>
                    <a:pt x="10137" y="5254"/>
                    <a:pt x="10137" y="5254"/>
                    <a:pt x="10137" y="5254"/>
                  </a:cubicBezTo>
                  <a:cubicBezTo>
                    <a:pt x="10137" y="0"/>
                    <a:pt x="10137" y="0"/>
                    <a:pt x="10137" y="0"/>
                  </a:cubicBezTo>
                  <a:cubicBezTo>
                    <a:pt x="9922" y="0"/>
                    <a:pt x="9922" y="0"/>
                    <a:pt x="9922" y="0"/>
                  </a:cubicBezTo>
                  <a:cubicBezTo>
                    <a:pt x="9922" y="17514"/>
                    <a:pt x="9922" y="17514"/>
                    <a:pt x="9922" y="17514"/>
                  </a:cubicBezTo>
                  <a:lnTo>
                    <a:pt x="10137" y="17514"/>
                  </a:lnTo>
                  <a:close/>
                  <a:moveTo>
                    <a:pt x="9779" y="15178"/>
                  </a:moveTo>
                  <a:cubicBezTo>
                    <a:pt x="9743" y="15178"/>
                    <a:pt x="9707" y="15178"/>
                    <a:pt x="9707" y="14595"/>
                  </a:cubicBezTo>
                  <a:cubicBezTo>
                    <a:pt x="9707" y="6422"/>
                    <a:pt x="9707" y="6422"/>
                    <a:pt x="9707" y="6422"/>
                  </a:cubicBezTo>
                  <a:cubicBezTo>
                    <a:pt x="9779" y="6422"/>
                    <a:pt x="9779" y="6422"/>
                    <a:pt x="9779" y="6422"/>
                  </a:cubicBezTo>
                  <a:cubicBezTo>
                    <a:pt x="9779" y="4086"/>
                    <a:pt x="9779" y="4086"/>
                    <a:pt x="9779" y="4086"/>
                  </a:cubicBezTo>
                  <a:cubicBezTo>
                    <a:pt x="9707" y="4086"/>
                    <a:pt x="9707" y="4086"/>
                    <a:pt x="9707" y="4086"/>
                  </a:cubicBezTo>
                  <a:cubicBezTo>
                    <a:pt x="9707" y="584"/>
                    <a:pt x="9707" y="584"/>
                    <a:pt x="9707" y="584"/>
                  </a:cubicBezTo>
                  <a:cubicBezTo>
                    <a:pt x="9528" y="584"/>
                    <a:pt x="9528" y="584"/>
                    <a:pt x="9528" y="584"/>
                  </a:cubicBezTo>
                  <a:cubicBezTo>
                    <a:pt x="9528" y="4086"/>
                    <a:pt x="9528" y="4086"/>
                    <a:pt x="9528" y="4086"/>
                  </a:cubicBezTo>
                  <a:cubicBezTo>
                    <a:pt x="9457" y="4086"/>
                    <a:pt x="9457" y="4086"/>
                    <a:pt x="9457" y="4086"/>
                  </a:cubicBezTo>
                  <a:cubicBezTo>
                    <a:pt x="9457" y="6422"/>
                    <a:pt x="9457" y="6422"/>
                    <a:pt x="9457" y="6422"/>
                  </a:cubicBezTo>
                  <a:cubicBezTo>
                    <a:pt x="9528" y="6422"/>
                    <a:pt x="9528" y="6422"/>
                    <a:pt x="9528" y="6422"/>
                  </a:cubicBezTo>
                  <a:cubicBezTo>
                    <a:pt x="9528" y="15178"/>
                    <a:pt x="9528" y="15178"/>
                    <a:pt x="9528" y="15178"/>
                  </a:cubicBezTo>
                  <a:cubicBezTo>
                    <a:pt x="9528" y="17514"/>
                    <a:pt x="9672" y="17514"/>
                    <a:pt x="9779" y="17514"/>
                  </a:cubicBezTo>
                  <a:lnTo>
                    <a:pt x="9779" y="15178"/>
                  </a:lnTo>
                  <a:close/>
                  <a:moveTo>
                    <a:pt x="9134" y="11676"/>
                  </a:moveTo>
                  <a:cubicBezTo>
                    <a:pt x="9134" y="12843"/>
                    <a:pt x="9134" y="15178"/>
                    <a:pt x="9027" y="15178"/>
                  </a:cubicBezTo>
                  <a:cubicBezTo>
                    <a:pt x="8955" y="15178"/>
                    <a:pt x="8955" y="14595"/>
                    <a:pt x="8955" y="13427"/>
                  </a:cubicBezTo>
                  <a:cubicBezTo>
                    <a:pt x="8955" y="12843"/>
                    <a:pt x="8955" y="12259"/>
                    <a:pt x="8991" y="12259"/>
                  </a:cubicBezTo>
                  <a:cubicBezTo>
                    <a:pt x="9027" y="11092"/>
                    <a:pt x="9099" y="11092"/>
                    <a:pt x="9134" y="10508"/>
                  </a:cubicBezTo>
                  <a:lnTo>
                    <a:pt x="9134" y="11676"/>
                  </a:lnTo>
                  <a:close/>
                  <a:moveTo>
                    <a:pt x="9349" y="17514"/>
                  </a:moveTo>
                  <a:cubicBezTo>
                    <a:pt x="9313" y="16930"/>
                    <a:pt x="9313" y="16346"/>
                    <a:pt x="9313" y="15178"/>
                  </a:cubicBezTo>
                  <a:cubicBezTo>
                    <a:pt x="9313" y="7589"/>
                    <a:pt x="9313" y="7589"/>
                    <a:pt x="9313" y="7589"/>
                  </a:cubicBezTo>
                  <a:cubicBezTo>
                    <a:pt x="9313" y="5838"/>
                    <a:pt x="9313" y="3503"/>
                    <a:pt x="9063" y="3503"/>
                  </a:cubicBezTo>
                  <a:cubicBezTo>
                    <a:pt x="8812" y="3503"/>
                    <a:pt x="8776" y="5254"/>
                    <a:pt x="8776" y="8173"/>
                  </a:cubicBezTo>
                  <a:cubicBezTo>
                    <a:pt x="8955" y="8173"/>
                    <a:pt x="8955" y="8173"/>
                    <a:pt x="8955" y="8173"/>
                  </a:cubicBezTo>
                  <a:cubicBezTo>
                    <a:pt x="8955" y="7005"/>
                    <a:pt x="8955" y="5838"/>
                    <a:pt x="9063" y="5838"/>
                  </a:cubicBezTo>
                  <a:cubicBezTo>
                    <a:pt x="9099" y="5838"/>
                    <a:pt x="9134" y="6422"/>
                    <a:pt x="9134" y="7005"/>
                  </a:cubicBezTo>
                  <a:cubicBezTo>
                    <a:pt x="9134" y="7589"/>
                    <a:pt x="9134" y="8173"/>
                    <a:pt x="9027" y="8757"/>
                  </a:cubicBezTo>
                  <a:cubicBezTo>
                    <a:pt x="8884" y="9924"/>
                    <a:pt x="8776" y="10508"/>
                    <a:pt x="8776" y="13427"/>
                  </a:cubicBezTo>
                  <a:cubicBezTo>
                    <a:pt x="8776" y="16346"/>
                    <a:pt x="8848" y="17514"/>
                    <a:pt x="8991" y="17514"/>
                  </a:cubicBezTo>
                  <a:cubicBezTo>
                    <a:pt x="9063" y="17514"/>
                    <a:pt x="9099" y="16930"/>
                    <a:pt x="9134" y="15762"/>
                  </a:cubicBezTo>
                  <a:cubicBezTo>
                    <a:pt x="9134" y="15762"/>
                    <a:pt x="9134" y="15762"/>
                    <a:pt x="9134" y="15762"/>
                  </a:cubicBezTo>
                  <a:cubicBezTo>
                    <a:pt x="9134" y="16346"/>
                    <a:pt x="9134" y="16930"/>
                    <a:pt x="9170" y="17514"/>
                  </a:cubicBezTo>
                  <a:lnTo>
                    <a:pt x="9349" y="17514"/>
                  </a:lnTo>
                  <a:close/>
                  <a:moveTo>
                    <a:pt x="8239" y="17514"/>
                  </a:moveTo>
                  <a:cubicBezTo>
                    <a:pt x="8239" y="12259"/>
                    <a:pt x="8239" y="12259"/>
                    <a:pt x="8239" y="12259"/>
                  </a:cubicBezTo>
                  <a:cubicBezTo>
                    <a:pt x="8310" y="10508"/>
                    <a:pt x="8310" y="10508"/>
                    <a:pt x="8310" y="10508"/>
                  </a:cubicBezTo>
                  <a:cubicBezTo>
                    <a:pt x="8490" y="17514"/>
                    <a:pt x="8490" y="17514"/>
                    <a:pt x="8490" y="17514"/>
                  </a:cubicBezTo>
                  <a:cubicBezTo>
                    <a:pt x="8704" y="17514"/>
                    <a:pt x="8704" y="17514"/>
                    <a:pt x="8704" y="17514"/>
                  </a:cubicBezTo>
                  <a:cubicBezTo>
                    <a:pt x="8454" y="7005"/>
                    <a:pt x="8454" y="7005"/>
                    <a:pt x="8454" y="7005"/>
                  </a:cubicBezTo>
                  <a:cubicBezTo>
                    <a:pt x="8704" y="0"/>
                    <a:pt x="8704" y="0"/>
                    <a:pt x="8704" y="0"/>
                  </a:cubicBezTo>
                  <a:cubicBezTo>
                    <a:pt x="8490" y="0"/>
                    <a:pt x="8490" y="0"/>
                    <a:pt x="8490" y="0"/>
                  </a:cubicBezTo>
                  <a:cubicBezTo>
                    <a:pt x="8382" y="3503"/>
                    <a:pt x="8382" y="3503"/>
                    <a:pt x="8382" y="3503"/>
                  </a:cubicBezTo>
                  <a:cubicBezTo>
                    <a:pt x="8310" y="4670"/>
                    <a:pt x="8275" y="6422"/>
                    <a:pt x="8239" y="7589"/>
                  </a:cubicBezTo>
                  <a:cubicBezTo>
                    <a:pt x="8239" y="7589"/>
                    <a:pt x="8239" y="7589"/>
                    <a:pt x="8239" y="7589"/>
                  </a:cubicBezTo>
                  <a:cubicBezTo>
                    <a:pt x="8239" y="0"/>
                    <a:pt x="8239" y="0"/>
                    <a:pt x="8239" y="0"/>
                  </a:cubicBezTo>
                  <a:cubicBezTo>
                    <a:pt x="8024" y="0"/>
                    <a:pt x="8024" y="0"/>
                    <a:pt x="8024" y="0"/>
                  </a:cubicBezTo>
                  <a:cubicBezTo>
                    <a:pt x="8024" y="17514"/>
                    <a:pt x="8024" y="17514"/>
                    <a:pt x="8024" y="17514"/>
                  </a:cubicBezTo>
                  <a:lnTo>
                    <a:pt x="8239" y="17514"/>
                  </a:lnTo>
                  <a:close/>
                  <a:moveTo>
                    <a:pt x="7379" y="4086"/>
                  </a:moveTo>
                  <a:cubicBezTo>
                    <a:pt x="7200" y="4086"/>
                    <a:pt x="7200" y="4086"/>
                    <a:pt x="7200" y="4086"/>
                  </a:cubicBezTo>
                  <a:cubicBezTo>
                    <a:pt x="7200" y="17514"/>
                    <a:pt x="7200" y="17514"/>
                    <a:pt x="7200" y="17514"/>
                  </a:cubicBezTo>
                  <a:cubicBezTo>
                    <a:pt x="7379" y="17514"/>
                    <a:pt x="7379" y="17514"/>
                    <a:pt x="7379" y="17514"/>
                  </a:cubicBezTo>
                  <a:cubicBezTo>
                    <a:pt x="7379" y="9924"/>
                    <a:pt x="7379" y="9924"/>
                    <a:pt x="7379" y="9924"/>
                  </a:cubicBezTo>
                  <a:cubicBezTo>
                    <a:pt x="7379" y="7589"/>
                    <a:pt x="7487" y="7005"/>
                    <a:pt x="7558" y="7589"/>
                  </a:cubicBezTo>
                  <a:cubicBezTo>
                    <a:pt x="7558" y="4086"/>
                    <a:pt x="7558" y="4086"/>
                    <a:pt x="7558" y="4086"/>
                  </a:cubicBezTo>
                  <a:cubicBezTo>
                    <a:pt x="7558" y="4086"/>
                    <a:pt x="7522" y="4086"/>
                    <a:pt x="7451" y="4670"/>
                  </a:cubicBezTo>
                  <a:cubicBezTo>
                    <a:pt x="7415" y="4670"/>
                    <a:pt x="7415" y="5254"/>
                    <a:pt x="7379" y="6422"/>
                  </a:cubicBezTo>
                  <a:cubicBezTo>
                    <a:pt x="7379" y="6422"/>
                    <a:pt x="7379" y="6422"/>
                    <a:pt x="7379" y="6422"/>
                  </a:cubicBezTo>
                  <a:lnTo>
                    <a:pt x="7379" y="4086"/>
                  </a:lnTo>
                  <a:close/>
                  <a:moveTo>
                    <a:pt x="6663" y="8757"/>
                  </a:moveTo>
                  <a:cubicBezTo>
                    <a:pt x="6663" y="8173"/>
                    <a:pt x="6663" y="8173"/>
                    <a:pt x="6663" y="8173"/>
                  </a:cubicBezTo>
                  <a:cubicBezTo>
                    <a:pt x="6663" y="7005"/>
                    <a:pt x="6663" y="5838"/>
                    <a:pt x="6734" y="5838"/>
                  </a:cubicBezTo>
                  <a:cubicBezTo>
                    <a:pt x="6842" y="5838"/>
                    <a:pt x="6842" y="6422"/>
                    <a:pt x="6842" y="7589"/>
                  </a:cubicBezTo>
                  <a:cubicBezTo>
                    <a:pt x="6842" y="8757"/>
                    <a:pt x="6842" y="8757"/>
                    <a:pt x="6842" y="8757"/>
                  </a:cubicBezTo>
                  <a:lnTo>
                    <a:pt x="6663" y="8757"/>
                  </a:lnTo>
                  <a:close/>
                  <a:moveTo>
                    <a:pt x="6484" y="12259"/>
                  </a:moveTo>
                  <a:cubicBezTo>
                    <a:pt x="6484" y="15762"/>
                    <a:pt x="6555" y="17514"/>
                    <a:pt x="6770" y="17514"/>
                  </a:cubicBezTo>
                  <a:cubicBezTo>
                    <a:pt x="6949" y="17514"/>
                    <a:pt x="7021" y="15762"/>
                    <a:pt x="7021" y="12843"/>
                  </a:cubicBezTo>
                  <a:cubicBezTo>
                    <a:pt x="6842" y="12843"/>
                    <a:pt x="6842" y="12843"/>
                    <a:pt x="6842" y="12843"/>
                  </a:cubicBezTo>
                  <a:cubicBezTo>
                    <a:pt x="6842" y="14595"/>
                    <a:pt x="6842" y="15178"/>
                    <a:pt x="6770" y="15178"/>
                  </a:cubicBezTo>
                  <a:cubicBezTo>
                    <a:pt x="6699" y="15178"/>
                    <a:pt x="6663" y="15178"/>
                    <a:pt x="6663" y="13427"/>
                  </a:cubicBezTo>
                  <a:cubicBezTo>
                    <a:pt x="6663" y="11092"/>
                    <a:pt x="6663" y="11092"/>
                    <a:pt x="6663" y="11092"/>
                  </a:cubicBezTo>
                  <a:cubicBezTo>
                    <a:pt x="7021" y="11092"/>
                    <a:pt x="7021" y="11092"/>
                    <a:pt x="7021" y="11092"/>
                  </a:cubicBezTo>
                  <a:cubicBezTo>
                    <a:pt x="7021" y="9341"/>
                    <a:pt x="7021" y="9341"/>
                    <a:pt x="7021" y="9341"/>
                  </a:cubicBezTo>
                  <a:cubicBezTo>
                    <a:pt x="7021" y="5838"/>
                    <a:pt x="7021" y="3503"/>
                    <a:pt x="6734" y="3503"/>
                  </a:cubicBezTo>
                  <a:cubicBezTo>
                    <a:pt x="6555" y="3503"/>
                    <a:pt x="6484" y="5254"/>
                    <a:pt x="6484" y="8757"/>
                  </a:cubicBezTo>
                  <a:lnTo>
                    <a:pt x="6484" y="12259"/>
                  </a:lnTo>
                  <a:close/>
                  <a:moveTo>
                    <a:pt x="6125" y="17514"/>
                  </a:moveTo>
                  <a:cubicBezTo>
                    <a:pt x="6304" y="17514"/>
                    <a:pt x="6304" y="17514"/>
                    <a:pt x="6304" y="17514"/>
                  </a:cubicBezTo>
                  <a:cubicBezTo>
                    <a:pt x="6304" y="0"/>
                    <a:pt x="6304" y="0"/>
                    <a:pt x="6304" y="0"/>
                  </a:cubicBezTo>
                  <a:cubicBezTo>
                    <a:pt x="6125" y="0"/>
                    <a:pt x="6125" y="0"/>
                    <a:pt x="6125" y="0"/>
                  </a:cubicBezTo>
                  <a:cubicBezTo>
                    <a:pt x="6125" y="4086"/>
                    <a:pt x="6125" y="4086"/>
                    <a:pt x="6125" y="4086"/>
                  </a:cubicBezTo>
                  <a:cubicBezTo>
                    <a:pt x="6125" y="4670"/>
                    <a:pt x="6125" y="5254"/>
                    <a:pt x="6125" y="5254"/>
                  </a:cubicBezTo>
                  <a:cubicBezTo>
                    <a:pt x="6125" y="5254"/>
                    <a:pt x="6125" y="5254"/>
                    <a:pt x="6125" y="5254"/>
                  </a:cubicBezTo>
                  <a:cubicBezTo>
                    <a:pt x="6090" y="4086"/>
                    <a:pt x="6018" y="3503"/>
                    <a:pt x="5946" y="3503"/>
                  </a:cubicBezTo>
                  <a:cubicBezTo>
                    <a:pt x="5839" y="3503"/>
                    <a:pt x="5767" y="4670"/>
                    <a:pt x="5767" y="8173"/>
                  </a:cubicBezTo>
                  <a:cubicBezTo>
                    <a:pt x="5767" y="13427"/>
                    <a:pt x="5767" y="13427"/>
                    <a:pt x="5767" y="13427"/>
                  </a:cubicBezTo>
                  <a:cubicBezTo>
                    <a:pt x="5767" y="15178"/>
                    <a:pt x="5803" y="17514"/>
                    <a:pt x="5946" y="17514"/>
                  </a:cubicBezTo>
                  <a:cubicBezTo>
                    <a:pt x="6018" y="17514"/>
                    <a:pt x="6090" y="16930"/>
                    <a:pt x="6125" y="15762"/>
                  </a:cubicBezTo>
                  <a:cubicBezTo>
                    <a:pt x="6125" y="15762"/>
                    <a:pt x="6125" y="15762"/>
                    <a:pt x="6125" y="15762"/>
                  </a:cubicBezTo>
                  <a:lnTo>
                    <a:pt x="6125" y="17514"/>
                  </a:lnTo>
                  <a:close/>
                  <a:moveTo>
                    <a:pt x="6125" y="12843"/>
                  </a:moveTo>
                  <a:cubicBezTo>
                    <a:pt x="6125" y="14595"/>
                    <a:pt x="6090" y="15178"/>
                    <a:pt x="6018" y="15178"/>
                  </a:cubicBezTo>
                  <a:cubicBezTo>
                    <a:pt x="5982" y="15178"/>
                    <a:pt x="5946" y="14011"/>
                    <a:pt x="5946" y="12843"/>
                  </a:cubicBezTo>
                  <a:cubicBezTo>
                    <a:pt x="5946" y="8757"/>
                    <a:pt x="5946" y="8757"/>
                    <a:pt x="5946" y="8757"/>
                  </a:cubicBezTo>
                  <a:cubicBezTo>
                    <a:pt x="5946" y="7589"/>
                    <a:pt x="5946" y="5838"/>
                    <a:pt x="6018" y="5838"/>
                  </a:cubicBezTo>
                  <a:cubicBezTo>
                    <a:pt x="6125" y="5838"/>
                    <a:pt x="6125" y="8173"/>
                    <a:pt x="6125" y="8757"/>
                  </a:cubicBezTo>
                  <a:lnTo>
                    <a:pt x="6125" y="12843"/>
                  </a:lnTo>
                  <a:close/>
                  <a:moveTo>
                    <a:pt x="5015" y="17514"/>
                  </a:moveTo>
                  <a:cubicBezTo>
                    <a:pt x="5015" y="13427"/>
                    <a:pt x="5015" y="13427"/>
                    <a:pt x="5015" y="13427"/>
                  </a:cubicBezTo>
                  <a:cubicBezTo>
                    <a:pt x="5087" y="11676"/>
                    <a:pt x="5087" y="11676"/>
                    <a:pt x="5087" y="11676"/>
                  </a:cubicBezTo>
                  <a:cubicBezTo>
                    <a:pt x="5194" y="17514"/>
                    <a:pt x="5194" y="17514"/>
                    <a:pt x="5194" y="17514"/>
                  </a:cubicBezTo>
                  <a:cubicBezTo>
                    <a:pt x="5409" y="17514"/>
                    <a:pt x="5409" y="17514"/>
                    <a:pt x="5409" y="17514"/>
                  </a:cubicBezTo>
                  <a:cubicBezTo>
                    <a:pt x="5194" y="9341"/>
                    <a:pt x="5194" y="9341"/>
                    <a:pt x="5194" y="9341"/>
                  </a:cubicBezTo>
                  <a:cubicBezTo>
                    <a:pt x="5409" y="4086"/>
                    <a:pt x="5409" y="4086"/>
                    <a:pt x="5409" y="4086"/>
                  </a:cubicBezTo>
                  <a:cubicBezTo>
                    <a:pt x="5194" y="4086"/>
                    <a:pt x="5194" y="4086"/>
                    <a:pt x="5194" y="4086"/>
                  </a:cubicBezTo>
                  <a:cubicBezTo>
                    <a:pt x="5015" y="9341"/>
                    <a:pt x="5015" y="9341"/>
                    <a:pt x="5015" y="9341"/>
                  </a:cubicBezTo>
                  <a:cubicBezTo>
                    <a:pt x="5015" y="9341"/>
                    <a:pt x="5015" y="9341"/>
                    <a:pt x="5015" y="9341"/>
                  </a:cubicBezTo>
                  <a:cubicBezTo>
                    <a:pt x="5015" y="8757"/>
                    <a:pt x="5015" y="8173"/>
                    <a:pt x="5015" y="7589"/>
                  </a:cubicBezTo>
                  <a:cubicBezTo>
                    <a:pt x="5015" y="0"/>
                    <a:pt x="5015" y="0"/>
                    <a:pt x="5015" y="0"/>
                  </a:cubicBezTo>
                  <a:cubicBezTo>
                    <a:pt x="4836" y="0"/>
                    <a:pt x="4836" y="0"/>
                    <a:pt x="4836" y="0"/>
                  </a:cubicBezTo>
                  <a:cubicBezTo>
                    <a:pt x="4836" y="17514"/>
                    <a:pt x="4836" y="17514"/>
                    <a:pt x="4836" y="17514"/>
                  </a:cubicBezTo>
                  <a:lnTo>
                    <a:pt x="5015" y="17514"/>
                  </a:lnTo>
                  <a:close/>
                  <a:moveTo>
                    <a:pt x="4549" y="4086"/>
                  </a:moveTo>
                  <a:cubicBezTo>
                    <a:pt x="4370" y="4086"/>
                    <a:pt x="4370" y="4086"/>
                    <a:pt x="4370" y="4086"/>
                  </a:cubicBezTo>
                  <a:cubicBezTo>
                    <a:pt x="4370" y="17514"/>
                    <a:pt x="4370" y="17514"/>
                    <a:pt x="4370" y="17514"/>
                  </a:cubicBezTo>
                  <a:cubicBezTo>
                    <a:pt x="4585" y="17514"/>
                    <a:pt x="4585" y="17514"/>
                    <a:pt x="4585" y="17514"/>
                  </a:cubicBezTo>
                  <a:cubicBezTo>
                    <a:pt x="4585" y="9924"/>
                    <a:pt x="4585" y="9924"/>
                    <a:pt x="4585" y="9924"/>
                  </a:cubicBezTo>
                  <a:cubicBezTo>
                    <a:pt x="4585" y="7589"/>
                    <a:pt x="4657" y="7005"/>
                    <a:pt x="4764" y="7589"/>
                  </a:cubicBezTo>
                  <a:cubicBezTo>
                    <a:pt x="4764" y="4086"/>
                    <a:pt x="4764" y="4086"/>
                    <a:pt x="4764" y="4086"/>
                  </a:cubicBezTo>
                  <a:cubicBezTo>
                    <a:pt x="4728" y="4086"/>
                    <a:pt x="4693" y="4086"/>
                    <a:pt x="4621" y="4670"/>
                  </a:cubicBezTo>
                  <a:cubicBezTo>
                    <a:pt x="4621" y="4670"/>
                    <a:pt x="4585" y="5254"/>
                    <a:pt x="4549" y="6422"/>
                  </a:cubicBezTo>
                  <a:cubicBezTo>
                    <a:pt x="4549" y="6422"/>
                    <a:pt x="4549" y="6422"/>
                    <a:pt x="4549" y="6422"/>
                  </a:cubicBezTo>
                  <a:lnTo>
                    <a:pt x="4549" y="4086"/>
                  </a:lnTo>
                  <a:close/>
                  <a:moveTo>
                    <a:pt x="3833" y="8757"/>
                  </a:moveTo>
                  <a:cubicBezTo>
                    <a:pt x="3833" y="8173"/>
                    <a:pt x="3833" y="8173"/>
                    <a:pt x="3833" y="8173"/>
                  </a:cubicBezTo>
                  <a:cubicBezTo>
                    <a:pt x="3833" y="7005"/>
                    <a:pt x="3833" y="5838"/>
                    <a:pt x="3940" y="5838"/>
                  </a:cubicBezTo>
                  <a:cubicBezTo>
                    <a:pt x="4012" y="5838"/>
                    <a:pt x="4012" y="6422"/>
                    <a:pt x="4048" y="7589"/>
                  </a:cubicBezTo>
                  <a:cubicBezTo>
                    <a:pt x="4048" y="8757"/>
                    <a:pt x="4048" y="8757"/>
                    <a:pt x="4048" y="8757"/>
                  </a:cubicBezTo>
                  <a:lnTo>
                    <a:pt x="3833" y="8757"/>
                  </a:lnTo>
                  <a:close/>
                  <a:moveTo>
                    <a:pt x="3654" y="12259"/>
                  </a:moveTo>
                  <a:cubicBezTo>
                    <a:pt x="3654" y="15762"/>
                    <a:pt x="3725" y="17514"/>
                    <a:pt x="3940" y="17514"/>
                  </a:cubicBezTo>
                  <a:cubicBezTo>
                    <a:pt x="4155" y="17514"/>
                    <a:pt x="4227" y="15762"/>
                    <a:pt x="4227" y="12843"/>
                  </a:cubicBezTo>
                  <a:cubicBezTo>
                    <a:pt x="4012" y="12843"/>
                    <a:pt x="4012" y="12843"/>
                    <a:pt x="4012" y="12843"/>
                  </a:cubicBezTo>
                  <a:cubicBezTo>
                    <a:pt x="4048" y="14595"/>
                    <a:pt x="4012" y="15178"/>
                    <a:pt x="3940" y="15178"/>
                  </a:cubicBezTo>
                  <a:cubicBezTo>
                    <a:pt x="3869" y="15178"/>
                    <a:pt x="3833" y="15178"/>
                    <a:pt x="3833" y="13427"/>
                  </a:cubicBezTo>
                  <a:cubicBezTo>
                    <a:pt x="3833" y="11092"/>
                    <a:pt x="3833" y="11092"/>
                    <a:pt x="3833" y="11092"/>
                  </a:cubicBezTo>
                  <a:cubicBezTo>
                    <a:pt x="4227" y="11092"/>
                    <a:pt x="4227" y="11092"/>
                    <a:pt x="4227" y="11092"/>
                  </a:cubicBezTo>
                  <a:cubicBezTo>
                    <a:pt x="4227" y="9341"/>
                    <a:pt x="4227" y="9341"/>
                    <a:pt x="4227" y="9341"/>
                  </a:cubicBezTo>
                  <a:cubicBezTo>
                    <a:pt x="4227" y="5838"/>
                    <a:pt x="4191" y="3503"/>
                    <a:pt x="3940" y="3503"/>
                  </a:cubicBezTo>
                  <a:cubicBezTo>
                    <a:pt x="3761" y="3503"/>
                    <a:pt x="3654" y="5254"/>
                    <a:pt x="3654" y="8757"/>
                  </a:cubicBezTo>
                  <a:lnTo>
                    <a:pt x="3654" y="12259"/>
                  </a:lnTo>
                  <a:close/>
                  <a:moveTo>
                    <a:pt x="3188" y="4086"/>
                  </a:moveTo>
                  <a:cubicBezTo>
                    <a:pt x="3009" y="4086"/>
                    <a:pt x="3009" y="4086"/>
                    <a:pt x="3009" y="4086"/>
                  </a:cubicBezTo>
                  <a:cubicBezTo>
                    <a:pt x="2937" y="12259"/>
                    <a:pt x="2937" y="12259"/>
                    <a:pt x="2937" y="12259"/>
                  </a:cubicBezTo>
                  <a:cubicBezTo>
                    <a:pt x="2937" y="13427"/>
                    <a:pt x="2937" y="14011"/>
                    <a:pt x="2937" y="15178"/>
                  </a:cubicBezTo>
                  <a:cubicBezTo>
                    <a:pt x="2937" y="15178"/>
                    <a:pt x="2937" y="15178"/>
                    <a:pt x="2937" y="15178"/>
                  </a:cubicBezTo>
                  <a:cubicBezTo>
                    <a:pt x="2937" y="14595"/>
                    <a:pt x="2901" y="12259"/>
                    <a:pt x="2901" y="12259"/>
                  </a:cubicBezTo>
                  <a:cubicBezTo>
                    <a:pt x="2830" y="4086"/>
                    <a:pt x="2830" y="4086"/>
                    <a:pt x="2830" y="4086"/>
                  </a:cubicBezTo>
                  <a:cubicBezTo>
                    <a:pt x="2651" y="4086"/>
                    <a:pt x="2651" y="4086"/>
                    <a:pt x="2651" y="4086"/>
                  </a:cubicBezTo>
                  <a:cubicBezTo>
                    <a:pt x="2794" y="17514"/>
                    <a:pt x="2794" y="17514"/>
                    <a:pt x="2794" y="17514"/>
                  </a:cubicBezTo>
                  <a:cubicBezTo>
                    <a:pt x="3009" y="17514"/>
                    <a:pt x="3009" y="17514"/>
                    <a:pt x="3009" y="17514"/>
                  </a:cubicBezTo>
                  <a:cubicBezTo>
                    <a:pt x="3081" y="11676"/>
                    <a:pt x="3081" y="11676"/>
                    <a:pt x="3081" y="11676"/>
                  </a:cubicBezTo>
                  <a:cubicBezTo>
                    <a:pt x="3081" y="10508"/>
                    <a:pt x="3081" y="9924"/>
                    <a:pt x="3081" y="8757"/>
                  </a:cubicBezTo>
                  <a:cubicBezTo>
                    <a:pt x="3081" y="8757"/>
                    <a:pt x="3081" y="8757"/>
                    <a:pt x="3081" y="8757"/>
                  </a:cubicBezTo>
                  <a:cubicBezTo>
                    <a:pt x="3116" y="9924"/>
                    <a:pt x="3116" y="11092"/>
                    <a:pt x="3116" y="11676"/>
                  </a:cubicBezTo>
                  <a:cubicBezTo>
                    <a:pt x="3188" y="17514"/>
                    <a:pt x="3188" y="17514"/>
                    <a:pt x="3188" y="17514"/>
                  </a:cubicBezTo>
                  <a:cubicBezTo>
                    <a:pt x="3403" y="17514"/>
                    <a:pt x="3403" y="17514"/>
                    <a:pt x="3403" y="17514"/>
                  </a:cubicBezTo>
                  <a:cubicBezTo>
                    <a:pt x="3546" y="4086"/>
                    <a:pt x="3546" y="4086"/>
                    <a:pt x="3546" y="4086"/>
                  </a:cubicBezTo>
                  <a:cubicBezTo>
                    <a:pt x="3367" y="4086"/>
                    <a:pt x="3367" y="4086"/>
                    <a:pt x="3367" y="4086"/>
                  </a:cubicBezTo>
                  <a:cubicBezTo>
                    <a:pt x="3296" y="12259"/>
                    <a:pt x="3296" y="12259"/>
                    <a:pt x="3296" y="12259"/>
                  </a:cubicBezTo>
                  <a:cubicBezTo>
                    <a:pt x="3296" y="12259"/>
                    <a:pt x="3296" y="14595"/>
                    <a:pt x="3296" y="15178"/>
                  </a:cubicBezTo>
                  <a:cubicBezTo>
                    <a:pt x="3296" y="15178"/>
                    <a:pt x="3296" y="15178"/>
                    <a:pt x="3296" y="15178"/>
                  </a:cubicBezTo>
                  <a:cubicBezTo>
                    <a:pt x="3296" y="14011"/>
                    <a:pt x="3260" y="12843"/>
                    <a:pt x="3260" y="12259"/>
                  </a:cubicBezTo>
                  <a:lnTo>
                    <a:pt x="3188" y="4086"/>
                  </a:lnTo>
                  <a:close/>
                  <a:moveTo>
                    <a:pt x="2042" y="12843"/>
                  </a:moveTo>
                  <a:cubicBezTo>
                    <a:pt x="2006" y="16930"/>
                    <a:pt x="2185" y="17514"/>
                    <a:pt x="2293" y="17514"/>
                  </a:cubicBezTo>
                  <a:cubicBezTo>
                    <a:pt x="2543" y="17514"/>
                    <a:pt x="2579" y="15178"/>
                    <a:pt x="2579" y="12843"/>
                  </a:cubicBezTo>
                  <a:cubicBezTo>
                    <a:pt x="2579" y="12259"/>
                    <a:pt x="2507" y="11092"/>
                    <a:pt x="2436" y="10508"/>
                  </a:cubicBezTo>
                  <a:cubicBezTo>
                    <a:pt x="2293" y="8757"/>
                    <a:pt x="2293" y="8757"/>
                    <a:pt x="2293" y="8757"/>
                  </a:cubicBezTo>
                  <a:cubicBezTo>
                    <a:pt x="2257" y="8173"/>
                    <a:pt x="2221" y="8173"/>
                    <a:pt x="2221" y="7005"/>
                  </a:cubicBezTo>
                  <a:cubicBezTo>
                    <a:pt x="2221" y="6422"/>
                    <a:pt x="2257" y="5838"/>
                    <a:pt x="2293" y="5838"/>
                  </a:cubicBezTo>
                  <a:cubicBezTo>
                    <a:pt x="2364" y="5838"/>
                    <a:pt x="2400" y="6422"/>
                    <a:pt x="2400" y="8173"/>
                  </a:cubicBezTo>
                  <a:cubicBezTo>
                    <a:pt x="2579" y="8173"/>
                    <a:pt x="2579" y="8173"/>
                    <a:pt x="2579" y="8173"/>
                  </a:cubicBezTo>
                  <a:cubicBezTo>
                    <a:pt x="2579" y="5254"/>
                    <a:pt x="2507" y="3503"/>
                    <a:pt x="2328" y="3503"/>
                  </a:cubicBezTo>
                  <a:cubicBezTo>
                    <a:pt x="2149" y="3503"/>
                    <a:pt x="2042" y="4670"/>
                    <a:pt x="2042" y="7005"/>
                  </a:cubicBezTo>
                  <a:cubicBezTo>
                    <a:pt x="2042" y="8757"/>
                    <a:pt x="2078" y="9924"/>
                    <a:pt x="2185" y="11092"/>
                  </a:cubicBezTo>
                  <a:cubicBezTo>
                    <a:pt x="2293" y="12259"/>
                    <a:pt x="2293" y="12259"/>
                    <a:pt x="2293" y="12259"/>
                  </a:cubicBezTo>
                  <a:cubicBezTo>
                    <a:pt x="2328" y="12843"/>
                    <a:pt x="2364" y="12843"/>
                    <a:pt x="2364" y="14011"/>
                  </a:cubicBezTo>
                  <a:cubicBezTo>
                    <a:pt x="2400" y="14595"/>
                    <a:pt x="2364" y="15178"/>
                    <a:pt x="2293" y="15178"/>
                  </a:cubicBezTo>
                  <a:cubicBezTo>
                    <a:pt x="2257" y="15178"/>
                    <a:pt x="2185" y="15178"/>
                    <a:pt x="2221" y="12843"/>
                  </a:cubicBezTo>
                  <a:lnTo>
                    <a:pt x="2042" y="12843"/>
                  </a:lnTo>
                  <a:close/>
                  <a:moveTo>
                    <a:pt x="1684" y="6422"/>
                  </a:moveTo>
                  <a:cubicBezTo>
                    <a:pt x="1684" y="17514"/>
                    <a:pt x="1684" y="17514"/>
                    <a:pt x="1684" y="17514"/>
                  </a:cubicBezTo>
                  <a:cubicBezTo>
                    <a:pt x="1863" y="17514"/>
                    <a:pt x="1863" y="17514"/>
                    <a:pt x="1863" y="17514"/>
                  </a:cubicBezTo>
                  <a:cubicBezTo>
                    <a:pt x="1863" y="6422"/>
                    <a:pt x="1863" y="6422"/>
                    <a:pt x="1863" y="6422"/>
                  </a:cubicBezTo>
                  <a:cubicBezTo>
                    <a:pt x="1970" y="6422"/>
                    <a:pt x="1970" y="6422"/>
                    <a:pt x="1970" y="6422"/>
                  </a:cubicBezTo>
                  <a:cubicBezTo>
                    <a:pt x="1970" y="4086"/>
                    <a:pt x="1970" y="4086"/>
                    <a:pt x="1970" y="4086"/>
                  </a:cubicBezTo>
                  <a:cubicBezTo>
                    <a:pt x="1863" y="4086"/>
                    <a:pt x="1863" y="4086"/>
                    <a:pt x="1863" y="4086"/>
                  </a:cubicBezTo>
                  <a:cubicBezTo>
                    <a:pt x="1863" y="2335"/>
                    <a:pt x="1863" y="2335"/>
                    <a:pt x="1863" y="2335"/>
                  </a:cubicBezTo>
                  <a:cubicBezTo>
                    <a:pt x="1863" y="2335"/>
                    <a:pt x="1899" y="2335"/>
                    <a:pt x="1934" y="2335"/>
                  </a:cubicBezTo>
                  <a:cubicBezTo>
                    <a:pt x="1934" y="2335"/>
                    <a:pt x="1934" y="2335"/>
                    <a:pt x="1970" y="2335"/>
                  </a:cubicBezTo>
                  <a:cubicBezTo>
                    <a:pt x="1970" y="0"/>
                    <a:pt x="1970" y="0"/>
                    <a:pt x="1970" y="0"/>
                  </a:cubicBezTo>
                  <a:cubicBezTo>
                    <a:pt x="1899" y="0"/>
                    <a:pt x="1899" y="0"/>
                    <a:pt x="1899" y="0"/>
                  </a:cubicBezTo>
                  <a:cubicBezTo>
                    <a:pt x="1755" y="0"/>
                    <a:pt x="1684" y="584"/>
                    <a:pt x="1684" y="2919"/>
                  </a:cubicBezTo>
                  <a:cubicBezTo>
                    <a:pt x="1684" y="4086"/>
                    <a:pt x="1684" y="4086"/>
                    <a:pt x="1684" y="4086"/>
                  </a:cubicBezTo>
                  <a:cubicBezTo>
                    <a:pt x="1612" y="4086"/>
                    <a:pt x="1612" y="4086"/>
                    <a:pt x="1612" y="4086"/>
                  </a:cubicBezTo>
                  <a:cubicBezTo>
                    <a:pt x="1612" y="6422"/>
                    <a:pt x="1612" y="6422"/>
                    <a:pt x="1612" y="6422"/>
                  </a:cubicBezTo>
                  <a:lnTo>
                    <a:pt x="1684" y="6422"/>
                  </a:lnTo>
                  <a:close/>
                  <a:moveTo>
                    <a:pt x="1469" y="0"/>
                  </a:moveTo>
                  <a:cubicBezTo>
                    <a:pt x="1290" y="0"/>
                    <a:pt x="1290" y="0"/>
                    <a:pt x="1290" y="0"/>
                  </a:cubicBezTo>
                  <a:cubicBezTo>
                    <a:pt x="1290" y="17514"/>
                    <a:pt x="1290" y="17514"/>
                    <a:pt x="1290" y="17514"/>
                  </a:cubicBezTo>
                  <a:cubicBezTo>
                    <a:pt x="1469" y="17514"/>
                    <a:pt x="1469" y="17514"/>
                    <a:pt x="1469" y="17514"/>
                  </a:cubicBezTo>
                  <a:lnTo>
                    <a:pt x="1469" y="0"/>
                  </a:lnTo>
                  <a:close/>
                  <a:moveTo>
                    <a:pt x="1075" y="0"/>
                  </a:moveTo>
                  <a:cubicBezTo>
                    <a:pt x="896" y="0"/>
                    <a:pt x="896" y="0"/>
                    <a:pt x="896" y="0"/>
                  </a:cubicBezTo>
                  <a:cubicBezTo>
                    <a:pt x="896" y="2335"/>
                    <a:pt x="896" y="2335"/>
                    <a:pt x="896" y="2335"/>
                  </a:cubicBezTo>
                  <a:cubicBezTo>
                    <a:pt x="1075" y="2335"/>
                    <a:pt x="1075" y="2335"/>
                    <a:pt x="1075" y="2335"/>
                  </a:cubicBezTo>
                  <a:lnTo>
                    <a:pt x="1075" y="0"/>
                  </a:lnTo>
                  <a:close/>
                  <a:moveTo>
                    <a:pt x="1075" y="4086"/>
                  </a:moveTo>
                  <a:cubicBezTo>
                    <a:pt x="896" y="4086"/>
                    <a:pt x="896" y="4086"/>
                    <a:pt x="896" y="4086"/>
                  </a:cubicBezTo>
                  <a:cubicBezTo>
                    <a:pt x="896" y="17514"/>
                    <a:pt x="896" y="17514"/>
                    <a:pt x="896" y="17514"/>
                  </a:cubicBezTo>
                  <a:cubicBezTo>
                    <a:pt x="1075" y="17514"/>
                    <a:pt x="1075" y="17514"/>
                    <a:pt x="1075" y="17514"/>
                  </a:cubicBezTo>
                  <a:lnTo>
                    <a:pt x="1075" y="4086"/>
                  </a:lnTo>
                  <a:close/>
                  <a:moveTo>
                    <a:pt x="215" y="17514"/>
                  </a:moveTo>
                  <a:cubicBezTo>
                    <a:pt x="215" y="9341"/>
                    <a:pt x="215" y="9341"/>
                    <a:pt x="215" y="9341"/>
                  </a:cubicBezTo>
                  <a:cubicBezTo>
                    <a:pt x="501" y="9341"/>
                    <a:pt x="501" y="9341"/>
                    <a:pt x="501" y="9341"/>
                  </a:cubicBezTo>
                  <a:cubicBezTo>
                    <a:pt x="501" y="17514"/>
                    <a:pt x="501" y="17514"/>
                    <a:pt x="501" y="17514"/>
                  </a:cubicBezTo>
                  <a:cubicBezTo>
                    <a:pt x="681" y="17514"/>
                    <a:pt x="681" y="17514"/>
                    <a:pt x="681" y="17514"/>
                  </a:cubicBezTo>
                  <a:cubicBezTo>
                    <a:pt x="681" y="0"/>
                    <a:pt x="681" y="0"/>
                    <a:pt x="681" y="0"/>
                  </a:cubicBezTo>
                  <a:cubicBezTo>
                    <a:pt x="501" y="0"/>
                    <a:pt x="501" y="0"/>
                    <a:pt x="501" y="0"/>
                  </a:cubicBezTo>
                  <a:cubicBezTo>
                    <a:pt x="501" y="6422"/>
                    <a:pt x="501" y="6422"/>
                    <a:pt x="501" y="6422"/>
                  </a:cubicBezTo>
                  <a:cubicBezTo>
                    <a:pt x="215" y="6422"/>
                    <a:pt x="215" y="6422"/>
                    <a:pt x="215" y="6422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514"/>
                    <a:pt x="0" y="17514"/>
                    <a:pt x="0" y="17514"/>
                  </a:cubicBezTo>
                  <a:lnTo>
                    <a:pt x="215" y="17514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1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6488" y="229342"/>
              <a:ext cx="2401196" cy="339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600" extrusionOk="0">
                  <a:moveTo>
                    <a:pt x="20806" y="4483"/>
                  </a:moveTo>
                  <a:cubicBezTo>
                    <a:pt x="20353" y="4483"/>
                    <a:pt x="20353" y="4483"/>
                    <a:pt x="20353" y="4483"/>
                  </a:cubicBezTo>
                  <a:cubicBezTo>
                    <a:pt x="20353" y="17117"/>
                    <a:pt x="20353" y="17117"/>
                    <a:pt x="20353" y="17117"/>
                  </a:cubicBezTo>
                  <a:cubicBezTo>
                    <a:pt x="20806" y="17117"/>
                    <a:pt x="20806" y="17117"/>
                    <a:pt x="20806" y="17117"/>
                  </a:cubicBezTo>
                  <a:cubicBezTo>
                    <a:pt x="20806" y="8966"/>
                    <a:pt x="20806" y="8966"/>
                    <a:pt x="20806" y="8966"/>
                  </a:cubicBezTo>
                  <a:cubicBezTo>
                    <a:pt x="20750" y="7336"/>
                    <a:pt x="20806" y="6521"/>
                    <a:pt x="20976" y="6521"/>
                  </a:cubicBezTo>
                  <a:cubicBezTo>
                    <a:pt x="21146" y="6521"/>
                    <a:pt x="21146" y="7336"/>
                    <a:pt x="21146" y="8558"/>
                  </a:cubicBezTo>
                  <a:cubicBezTo>
                    <a:pt x="21146" y="17117"/>
                    <a:pt x="21146" y="17117"/>
                    <a:pt x="21146" y="17117"/>
                  </a:cubicBezTo>
                  <a:cubicBezTo>
                    <a:pt x="21543" y="17117"/>
                    <a:pt x="21543" y="17117"/>
                    <a:pt x="21543" y="17117"/>
                  </a:cubicBezTo>
                  <a:cubicBezTo>
                    <a:pt x="21543" y="7336"/>
                    <a:pt x="21543" y="7336"/>
                    <a:pt x="21543" y="7336"/>
                  </a:cubicBezTo>
                  <a:cubicBezTo>
                    <a:pt x="21600" y="4891"/>
                    <a:pt x="21373" y="4075"/>
                    <a:pt x="21146" y="4075"/>
                  </a:cubicBezTo>
                  <a:cubicBezTo>
                    <a:pt x="21090" y="4075"/>
                    <a:pt x="20863" y="4075"/>
                    <a:pt x="20806" y="5706"/>
                  </a:cubicBezTo>
                  <a:cubicBezTo>
                    <a:pt x="20806" y="5706"/>
                    <a:pt x="20806" y="5706"/>
                    <a:pt x="20806" y="5706"/>
                  </a:cubicBezTo>
                  <a:lnTo>
                    <a:pt x="20806" y="4483"/>
                  </a:lnTo>
                  <a:close/>
                  <a:moveTo>
                    <a:pt x="19389" y="17525"/>
                  </a:moveTo>
                  <a:cubicBezTo>
                    <a:pt x="19899" y="17525"/>
                    <a:pt x="20013" y="15894"/>
                    <a:pt x="20013" y="11411"/>
                  </a:cubicBezTo>
                  <a:cubicBezTo>
                    <a:pt x="20013" y="6928"/>
                    <a:pt x="20013" y="4075"/>
                    <a:pt x="19389" y="4075"/>
                  </a:cubicBezTo>
                  <a:cubicBezTo>
                    <a:pt x="18765" y="4075"/>
                    <a:pt x="18765" y="6928"/>
                    <a:pt x="18765" y="11411"/>
                  </a:cubicBezTo>
                  <a:cubicBezTo>
                    <a:pt x="18765" y="15894"/>
                    <a:pt x="18822" y="17525"/>
                    <a:pt x="19389" y="17525"/>
                  </a:cubicBezTo>
                  <a:moveTo>
                    <a:pt x="19162" y="8558"/>
                  </a:moveTo>
                  <a:cubicBezTo>
                    <a:pt x="19162" y="7336"/>
                    <a:pt x="19162" y="6113"/>
                    <a:pt x="19389" y="6113"/>
                  </a:cubicBezTo>
                  <a:cubicBezTo>
                    <a:pt x="19616" y="6113"/>
                    <a:pt x="19616" y="7336"/>
                    <a:pt x="19616" y="8558"/>
                  </a:cubicBezTo>
                  <a:cubicBezTo>
                    <a:pt x="19616" y="13042"/>
                    <a:pt x="19616" y="13042"/>
                    <a:pt x="19616" y="13042"/>
                  </a:cubicBezTo>
                  <a:cubicBezTo>
                    <a:pt x="19616" y="14672"/>
                    <a:pt x="19559" y="15487"/>
                    <a:pt x="19389" y="15487"/>
                  </a:cubicBezTo>
                  <a:cubicBezTo>
                    <a:pt x="19162" y="15487"/>
                    <a:pt x="19162" y="14672"/>
                    <a:pt x="19162" y="13042"/>
                  </a:cubicBezTo>
                  <a:lnTo>
                    <a:pt x="19162" y="8558"/>
                  </a:lnTo>
                  <a:close/>
                  <a:moveTo>
                    <a:pt x="18369" y="0"/>
                  </a:moveTo>
                  <a:cubicBezTo>
                    <a:pt x="17915" y="0"/>
                    <a:pt x="17915" y="0"/>
                    <a:pt x="17915" y="0"/>
                  </a:cubicBezTo>
                  <a:cubicBezTo>
                    <a:pt x="17915" y="2853"/>
                    <a:pt x="17915" y="2853"/>
                    <a:pt x="17915" y="2853"/>
                  </a:cubicBezTo>
                  <a:cubicBezTo>
                    <a:pt x="18369" y="2853"/>
                    <a:pt x="18369" y="2853"/>
                    <a:pt x="18369" y="2853"/>
                  </a:cubicBezTo>
                  <a:lnTo>
                    <a:pt x="18369" y="0"/>
                  </a:lnTo>
                  <a:close/>
                  <a:moveTo>
                    <a:pt x="18369" y="4483"/>
                  </a:moveTo>
                  <a:cubicBezTo>
                    <a:pt x="17915" y="4483"/>
                    <a:pt x="17915" y="4483"/>
                    <a:pt x="17915" y="4483"/>
                  </a:cubicBezTo>
                  <a:cubicBezTo>
                    <a:pt x="17915" y="17117"/>
                    <a:pt x="17915" y="17117"/>
                    <a:pt x="17915" y="17117"/>
                  </a:cubicBezTo>
                  <a:cubicBezTo>
                    <a:pt x="18369" y="17117"/>
                    <a:pt x="18369" y="17117"/>
                    <a:pt x="18369" y="17117"/>
                  </a:cubicBezTo>
                  <a:lnTo>
                    <a:pt x="18369" y="4483"/>
                  </a:lnTo>
                  <a:close/>
                  <a:moveTo>
                    <a:pt x="17631" y="15079"/>
                  </a:moveTo>
                  <a:cubicBezTo>
                    <a:pt x="17575" y="15079"/>
                    <a:pt x="17461" y="15079"/>
                    <a:pt x="17461" y="14672"/>
                  </a:cubicBezTo>
                  <a:cubicBezTo>
                    <a:pt x="17461" y="6521"/>
                    <a:pt x="17461" y="6521"/>
                    <a:pt x="17461" y="6521"/>
                  </a:cubicBezTo>
                  <a:cubicBezTo>
                    <a:pt x="17631" y="6521"/>
                    <a:pt x="17631" y="6521"/>
                    <a:pt x="17631" y="6521"/>
                  </a:cubicBezTo>
                  <a:cubicBezTo>
                    <a:pt x="17631" y="4483"/>
                    <a:pt x="17631" y="4483"/>
                    <a:pt x="17631" y="4483"/>
                  </a:cubicBezTo>
                  <a:cubicBezTo>
                    <a:pt x="17461" y="4483"/>
                    <a:pt x="17461" y="4483"/>
                    <a:pt x="17461" y="4483"/>
                  </a:cubicBezTo>
                  <a:cubicBezTo>
                    <a:pt x="17461" y="815"/>
                    <a:pt x="17461" y="815"/>
                    <a:pt x="17461" y="815"/>
                  </a:cubicBezTo>
                  <a:cubicBezTo>
                    <a:pt x="17008" y="815"/>
                    <a:pt x="17008" y="815"/>
                    <a:pt x="17008" y="815"/>
                  </a:cubicBezTo>
                  <a:cubicBezTo>
                    <a:pt x="17008" y="4483"/>
                    <a:pt x="17008" y="4483"/>
                    <a:pt x="17008" y="4483"/>
                  </a:cubicBezTo>
                  <a:cubicBezTo>
                    <a:pt x="16838" y="4483"/>
                    <a:pt x="16838" y="4483"/>
                    <a:pt x="16838" y="4483"/>
                  </a:cubicBezTo>
                  <a:cubicBezTo>
                    <a:pt x="16838" y="6521"/>
                    <a:pt x="16838" y="6521"/>
                    <a:pt x="16838" y="6521"/>
                  </a:cubicBezTo>
                  <a:cubicBezTo>
                    <a:pt x="17008" y="6521"/>
                    <a:pt x="17008" y="6521"/>
                    <a:pt x="17008" y="6521"/>
                  </a:cubicBezTo>
                  <a:cubicBezTo>
                    <a:pt x="17008" y="15079"/>
                    <a:pt x="17008" y="15079"/>
                    <a:pt x="17008" y="15079"/>
                  </a:cubicBezTo>
                  <a:cubicBezTo>
                    <a:pt x="17008" y="17525"/>
                    <a:pt x="17348" y="17525"/>
                    <a:pt x="17631" y="17117"/>
                  </a:cubicBezTo>
                  <a:lnTo>
                    <a:pt x="17631" y="15079"/>
                  </a:lnTo>
                  <a:close/>
                  <a:moveTo>
                    <a:pt x="15874" y="17117"/>
                  </a:moveTo>
                  <a:cubicBezTo>
                    <a:pt x="15874" y="13449"/>
                    <a:pt x="15874" y="13449"/>
                    <a:pt x="15874" y="13449"/>
                  </a:cubicBezTo>
                  <a:cubicBezTo>
                    <a:pt x="15987" y="11819"/>
                    <a:pt x="15987" y="11819"/>
                    <a:pt x="15987" y="11819"/>
                  </a:cubicBezTo>
                  <a:cubicBezTo>
                    <a:pt x="16271" y="17117"/>
                    <a:pt x="16271" y="17117"/>
                    <a:pt x="16271" y="17117"/>
                  </a:cubicBezTo>
                  <a:cubicBezTo>
                    <a:pt x="16724" y="17117"/>
                    <a:pt x="16724" y="17117"/>
                    <a:pt x="16724" y="17117"/>
                  </a:cubicBezTo>
                  <a:cubicBezTo>
                    <a:pt x="16271" y="9374"/>
                    <a:pt x="16271" y="9374"/>
                    <a:pt x="16271" y="9374"/>
                  </a:cubicBezTo>
                  <a:cubicBezTo>
                    <a:pt x="16724" y="4483"/>
                    <a:pt x="16724" y="4483"/>
                    <a:pt x="16724" y="4483"/>
                  </a:cubicBezTo>
                  <a:cubicBezTo>
                    <a:pt x="16271" y="4483"/>
                    <a:pt x="16271" y="4483"/>
                    <a:pt x="16271" y="4483"/>
                  </a:cubicBezTo>
                  <a:cubicBezTo>
                    <a:pt x="15874" y="9374"/>
                    <a:pt x="15874" y="9374"/>
                    <a:pt x="15874" y="9374"/>
                  </a:cubicBezTo>
                  <a:cubicBezTo>
                    <a:pt x="15874" y="9374"/>
                    <a:pt x="15874" y="9374"/>
                    <a:pt x="15874" y="9374"/>
                  </a:cubicBezTo>
                  <a:cubicBezTo>
                    <a:pt x="15874" y="8966"/>
                    <a:pt x="15874" y="8558"/>
                    <a:pt x="15874" y="7743"/>
                  </a:cubicBezTo>
                  <a:cubicBezTo>
                    <a:pt x="15874" y="0"/>
                    <a:pt x="15874" y="0"/>
                    <a:pt x="15874" y="0"/>
                  </a:cubicBezTo>
                  <a:cubicBezTo>
                    <a:pt x="15477" y="0"/>
                    <a:pt x="15477" y="0"/>
                    <a:pt x="15477" y="0"/>
                  </a:cubicBezTo>
                  <a:cubicBezTo>
                    <a:pt x="15477" y="17117"/>
                    <a:pt x="15477" y="17117"/>
                    <a:pt x="15477" y="17117"/>
                  </a:cubicBezTo>
                  <a:lnTo>
                    <a:pt x="15874" y="17117"/>
                  </a:lnTo>
                  <a:close/>
                  <a:moveTo>
                    <a:pt x="14683" y="11819"/>
                  </a:moveTo>
                  <a:cubicBezTo>
                    <a:pt x="14683" y="13042"/>
                    <a:pt x="14740" y="15487"/>
                    <a:pt x="14457" y="15487"/>
                  </a:cubicBezTo>
                  <a:cubicBezTo>
                    <a:pt x="14343" y="15487"/>
                    <a:pt x="14287" y="14672"/>
                    <a:pt x="14287" y="13449"/>
                  </a:cubicBezTo>
                  <a:cubicBezTo>
                    <a:pt x="14287" y="13042"/>
                    <a:pt x="14287" y="12634"/>
                    <a:pt x="14343" y="12226"/>
                  </a:cubicBezTo>
                  <a:cubicBezTo>
                    <a:pt x="14457" y="11411"/>
                    <a:pt x="14570" y="11004"/>
                    <a:pt x="14683" y="10596"/>
                  </a:cubicBezTo>
                  <a:lnTo>
                    <a:pt x="14683" y="11819"/>
                  </a:lnTo>
                  <a:close/>
                  <a:moveTo>
                    <a:pt x="15137" y="17117"/>
                  </a:moveTo>
                  <a:cubicBezTo>
                    <a:pt x="15080" y="16709"/>
                    <a:pt x="15080" y="15894"/>
                    <a:pt x="15080" y="15487"/>
                  </a:cubicBezTo>
                  <a:cubicBezTo>
                    <a:pt x="15080" y="7743"/>
                    <a:pt x="15080" y="7743"/>
                    <a:pt x="15080" y="7743"/>
                  </a:cubicBezTo>
                  <a:cubicBezTo>
                    <a:pt x="15080" y="6113"/>
                    <a:pt x="15080" y="4075"/>
                    <a:pt x="14513" y="4075"/>
                  </a:cubicBezTo>
                  <a:cubicBezTo>
                    <a:pt x="14003" y="4075"/>
                    <a:pt x="13890" y="5706"/>
                    <a:pt x="13890" y="8151"/>
                  </a:cubicBezTo>
                  <a:cubicBezTo>
                    <a:pt x="14287" y="8151"/>
                    <a:pt x="14287" y="8151"/>
                    <a:pt x="14287" y="8151"/>
                  </a:cubicBezTo>
                  <a:cubicBezTo>
                    <a:pt x="14287" y="6928"/>
                    <a:pt x="14287" y="6113"/>
                    <a:pt x="14457" y="6113"/>
                  </a:cubicBezTo>
                  <a:cubicBezTo>
                    <a:pt x="14570" y="6113"/>
                    <a:pt x="14683" y="6521"/>
                    <a:pt x="14683" y="6928"/>
                  </a:cubicBezTo>
                  <a:cubicBezTo>
                    <a:pt x="14740" y="8151"/>
                    <a:pt x="14627" y="8558"/>
                    <a:pt x="14457" y="8966"/>
                  </a:cubicBezTo>
                  <a:cubicBezTo>
                    <a:pt x="14173" y="10189"/>
                    <a:pt x="13890" y="10596"/>
                    <a:pt x="13890" y="13857"/>
                  </a:cubicBezTo>
                  <a:cubicBezTo>
                    <a:pt x="13890" y="16302"/>
                    <a:pt x="14003" y="17525"/>
                    <a:pt x="14343" y="17525"/>
                  </a:cubicBezTo>
                  <a:cubicBezTo>
                    <a:pt x="14457" y="17525"/>
                    <a:pt x="14627" y="17117"/>
                    <a:pt x="14683" y="15894"/>
                  </a:cubicBezTo>
                  <a:cubicBezTo>
                    <a:pt x="14683" y="15894"/>
                    <a:pt x="14683" y="15894"/>
                    <a:pt x="14683" y="15894"/>
                  </a:cubicBezTo>
                  <a:cubicBezTo>
                    <a:pt x="14683" y="16302"/>
                    <a:pt x="14683" y="16709"/>
                    <a:pt x="14740" y="17117"/>
                  </a:cubicBezTo>
                  <a:lnTo>
                    <a:pt x="15137" y="17117"/>
                  </a:lnTo>
                  <a:close/>
                  <a:moveTo>
                    <a:pt x="12416" y="13042"/>
                  </a:moveTo>
                  <a:cubicBezTo>
                    <a:pt x="12359" y="16709"/>
                    <a:pt x="12756" y="17525"/>
                    <a:pt x="12983" y="17525"/>
                  </a:cubicBezTo>
                  <a:cubicBezTo>
                    <a:pt x="13550" y="17525"/>
                    <a:pt x="13663" y="15079"/>
                    <a:pt x="13606" y="13042"/>
                  </a:cubicBezTo>
                  <a:cubicBezTo>
                    <a:pt x="13606" y="12226"/>
                    <a:pt x="13436" y="11004"/>
                    <a:pt x="13323" y="10596"/>
                  </a:cubicBezTo>
                  <a:cubicBezTo>
                    <a:pt x="12983" y="8966"/>
                    <a:pt x="12983" y="8966"/>
                    <a:pt x="12983" y="8966"/>
                  </a:cubicBezTo>
                  <a:cubicBezTo>
                    <a:pt x="12926" y="8558"/>
                    <a:pt x="12813" y="8151"/>
                    <a:pt x="12813" y="7336"/>
                  </a:cubicBezTo>
                  <a:cubicBezTo>
                    <a:pt x="12813" y="6521"/>
                    <a:pt x="12926" y="6113"/>
                    <a:pt x="12983" y="6113"/>
                  </a:cubicBezTo>
                  <a:cubicBezTo>
                    <a:pt x="13153" y="6113"/>
                    <a:pt x="13209" y="6928"/>
                    <a:pt x="13209" y="8151"/>
                  </a:cubicBezTo>
                  <a:cubicBezTo>
                    <a:pt x="13606" y="8151"/>
                    <a:pt x="13606" y="8151"/>
                    <a:pt x="13606" y="8151"/>
                  </a:cubicBezTo>
                  <a:cubicBezTo>
                    <a:pt x="13606" y="5706"/>
                    <a:pt x="13436" y="4075"/>
                    <a:pt x="13039" y="4075"/>
                  </a:cubicBezTo>
                  <a:cubicBezTo>
                    <a:pt x="12643" y="4075"/>
                    <a:pt x="12416" y="5298"/>
                    <a:pt x="12416" y="7336"/>
                  </a:cubicBezTo>
                  <a:cubicBezTo>
                    <a:pt x="12416" y="8966"/>
                    <a:pt x="12529" y="10189"/>
                    <a:pt x="12756" y="11004"/>
                  </a:cubicBezTo>
                  <a:cubicBezTo>
                    <a:pt x="12983" y="12226"/>
                    <a:pt x="12983" y="12226"/>
                    <a:pt x="12983" y="12226"/>
                  </a:cubicBezTo>
                  <a:cubicBezTo>
                    <a:pt x="13039" y="12634"/>
                    <a:pt x="13153" y="13042"/>
                    <a:pt x="13209" y="13857"/>
                  </a:cubicBezTo>
                  <a:cubicBezTo>
                    <a:pt x="13209" y="14672"/>
                    <a:pt x="13153" y="15487"/>
                    <a:pt x="13039" y="15487"/>
                  </a:cubicBezTo>
                  <a:cubicBezTo>
                    <a:pt x="12926" y="15487"/>
                    <a:pt x="12813" y="15487"/>
                    <a:pt x="12813" y="13042"/>
                  </a:cubicBezTo>
                  <a:lnTo>
                    <a:pt x="12416" y="13042"/>
                  </a:lnTo>
                  <a:close/>
                  <a:moveTo>
                    <a:pt x="10942" y="18747"/>
                  </a:moveTo>
                  <a:cubicBezTo>
                    <a:pt x="10942" y="20785"/>
                    <a:pt x="11169" y="21600"/>
                    <a:pt x="11452" y="21600"/>
                  </a:cubicBezTo>
                  <a:cubicBezTo>
                    <a:pt x="12019" y="21600"/>
                    <a:pt x="12132" y="19562"/>
                    <a:pt x="12132" y="16709"/>
                  </a:cubicBezTo>
                  <a:cubicBezTo>
                    <a:pt x="12132" y="4483"/>
                    <a:pt x="12132" y="4483"/>
                    <a:pt x="12132" y="4483"/>
                  </a:cubicBezTo>
                  <a:cubicBezTo>
                    <a:pt x="11679" y="4483"/>
                    <a:pt x="11679" y="4483"/>
                    <a:pt x="11679" y="4483"/>
                  </a:cubicBezTo>
                  <a:cubicBezTo>
                    <a:pt x="11679" y="5706"/>
                    <a:pt x="11679" y="5706"/>
                    <a:pt x="11679" y="5706"/>
                  </a:cubicBezTo>
                  <a:cubicBezTo>
                    <a:pt x="11679" y="5706"/>
                    <a:pt x="11679" y="5706"/>
                    <a:pt x="11679" y="5706"/>
                  </a:cubicBezTo>
                  <a:cubicBezTo>
                    <a:pt x="11622" y="4483"/>
                    <a:pt x="11509" y="4075"/>
                    <a:pt x="11339" y="4075"/>
                  </a:cubicBezTo>
                  <a:cubicBezTo>
                    <a:pt x="11055" y="4075"/>
                    <a:pt x="10885" y="4891"/>
                    <a:pt x="10885" y="8558"/>
                  </a:cubicBezTo>
                  <a:cubicBezTo>
                    <a:pt x="10885" y="13449"/>
                    <a:pt x="10885" y="13449"/>
                    <a:pt x="10885" y="13449"/>
                  </a:cubicBezTo>
                  <a:cubicBezTo>
                    <a:pt x="10885" y="15487"/>
                    <a:pt x="10998" y="17525"/>
                    <a:pt x="11339" y="17525"/>
                  </a:cubicBezTo>
                  <a:cubicBezTo>
                    <a:pt x="11509" y="17525"/>
                    <a:pt x="11622" y="17117"/>
                    <a:pt x="11679" y="15894"/>
                  </a:cubicBezTo>
                  <a:cubicBezTo>
                    <a:pt x="11735" y="15894"/>
                    <a:pt x="11735" y="15894"/>
                    <a:pt x="11735" y="15894"/>
                  </a:cubicBezTo>
                  <a:cubicBezTo>
                    <a:pt x="11735" y="17525"/>
                    <a:pt x="11735" y="17525"/>
                    <a:pt x="11735" y="17525"/>
                  </a:cubicBezTo>
                  <a:cubicBezTo>
                    <a:pt x="11735" y="18340"/>
                    <a:pt x="11679" y="19562"/>
                    <a:pt x="11509" y="19562"/>
                  </a:cubicBezTo>
                  <a:cubicBezTo>
                    <a:pt x="11452" y="19562"/>
                    <a:pt x="11395" y="19562"/>
                    <a:pt x="11395" y="19155"/>
                  </a:cubicBezTo>
                  <a:cubicBezTo>
                    <a:pt x="11339" y="19155"/>
                    <a:pt x="11339" y="18747"/>
                    <a:pt x="11339" y="18747"/>
                  </a:cubicBezTo>
                  <a:lnTo>
                    <a:pt x="10942" y="18747"/>
                  </a:lnTo>
                  <a:close/>
                  <a:moveTo>
                    <a:pt x="11679" y="8966"/>
                  </a:moveTo>
                  <a:cubicBezTo>
                    <a:pt x="11679" y="13042"/>
                    <a:pt x="11679" y="13042"/>
                    <a:pt x="11679" y="13042"/>
                  </a:cubicBezTo>
                  <a:cubicBezTo>
                    <a:pt x="11679" y="14672"/>
                    <a:pt x="11622" y="15487"/>
                    <a:pt x="11509" y="15487"/>
                  </a:cubicBezTo>
                  <a:cubicBezTo>
                    <a:pt x="11339" y="15487"/>
                    <a:pt x="11339" y="14264"/>
                    <a:pt x="11339" y="13042"/>
                  </a:cubicBezTo>
                  <a:cubicBezTo>
                    <a:pt x="11339" y="8966"/>
                    <a:pt x="11339" y="8966"/>
                    <a:pt x="11339" y="8966"/>
                  </a:cubicBezTo>
                  <a:cubicBezTo>
                    <a:pt x="11339" y="7336"/>
                    <a:pt x="11282" y="6113"/>
                    <a:pt x="11509" y="6113"/>
                  </a:cubicBezTo>
                  <a:cubicBezTo>
                    <a:pt x="11679" y="6113"/>
                    <a:pt x="11679" y="8151"/>
                    <a:pt x="11679" y="8966"/>
                  </a:cubicBezTo>
                  <a:moveTo>
                    <a:pt x="10488" y="0"/>
                  </a:moveTo>
                  <a:cubicBezTo>
                    <a:pt x="10091" y="0"/>
                    <a:pt x="10091" y="0"/>
                    <a:pt x="10091" y="0"/>
                  </a:cubicBezTo>
                  <a:cubicBezTo>
                    <a:pt x="10091" y="2853"/>
                    <a:pt x="10091" y="2853"/>
                    <a:pt x="10091" y="2853"/>
                  </a:cubicBezTo>
                  <a:cubicBezTo>
                    <a:pt x="10488" y="2853"/>
                    <a:pt x="10488" y="2853"/>
                    <a:pt x="10488" y="2853"/>
                  </a:cubicBezTo>
                  <a:lnTo>
                    <a:pt x="10488" y="0"/>
                  </a:lnTo>
                  <a:close/>
                  <a:moveTo>
                    <a:pt x="10488" y="4483"/>
                  </a:moveTo>
                  <a:cubicBezTo>
                    <a:pt x="10091" y="4483"/>
                    <a:pt x="10091" y="4483"/>
                    <a:pt x="10091" y="4483"/>
                  </a:cubicBezTo>
                  <a:cubicBezTo>
                    <a:pt x="10091" y="17117"/>
                    <a:pt x="10091" y="17117"/>
                    <a:pt x="10091" y="17117"/>
                  </a:cubicBezTo>
                  <a:cubicBezTo>
                    <a:pt x="10488" y="17117"/>
                    <a:pt x="10488" y="17117"/>
                    <a:pt x="10488" y="17117"/>
                  </a:cubicBezTo>
                  <a:lnTo>
                    <a:pt x="10488" y="4483"/>
                  </a:lnTo>
                  <a:close/>
                  <a:moveTo>
                    <a:pt x="8844" y="4483"/>
                  </a:moveTo>
                  <a:cubicBezTo>
                    <a:pt x="8447" y="4483"/>
                    <a:pt x="8447" y="4483"/>
                    <a:pt x="8447" y="4483"/>
                  </a:cubicBezTo>
                  <a:cubicBezTo>
                    <a:pt x="8447" y="17117"/>
                    <a:pt x="8447" y="17117"/>
                    <a:pt x="8447" y="17117"/>
                  </a:cubicBezTo>
                  <a:cubicBezTo>
                    <a:pt x="8844" y="17117"/>
                    <a:pt x="8844" y="17117"/>
                    <a:pt x="8844" y="17117"/>
                  </a:cubicBezTo>
                  <a:cubicBezTo>
                    <a:pt x="8844" y="8966"/>
                    <a:pt x="8844" y="8966"/>
                    <a:pt x="8844" y="8966"/>
                  </a:cubicBezTo>
                  <a:cubicBezTo>
                    <a:pt x="8844" y="7336"/>
                    <a:pt x="8901" y="6521"/>
                    <a:pt x="9071" y="6521"/>
                  </a:cubicBezTo>
                  <a:cubicBezTo>
                    <a:pt x="9241" y="6521"/>
                    <a:pt x="9241" y="7336"/>
                    <a:pt x="9241" y="8558"/>
                  </a:cubicBezTo>
                  <a:cubicBezTo>
                    <a:pt x="9241" y="17117"/>
                    <a:pt x="9241" y="17117"/>
                    <a:pt x="9241" y="17117"/>
                  </a:cubicBezTo>
                  <a:cubicBezTo>
                    <a:pt x="9638" y="17117"/>
                    <a:pt x="9638" y="17117"/>
                    <a:pt x="9638" y="17117"/>
                  </a:cubicBezTo>
                  <a:cubicBezTo>
                    <a:pt x="9638" y="7336"/>
                    <a:pt x="9638" y="7336"/>
                    <a:pt x="9638" y="7336"/>
                  </a:cubicBezTo>
                  <a:cubicBezTo>
                    <a:pt x="9694" y="4891"/>
                    <a:pt x="9468" y="4075"/>
                    <a:pt x="9241" y="4075"/>
                  </a:cubicBezTo>
                  <a:cubicBezTo>
                    <a:pt x="9128" y="4075"/>
                    <a:pt x="8957" y="4075"/>
                    <a:pt x="8901" y="5706"/>
                  </a:cubicBezTo>
                  <a:cubicBezTo>
                    <a:pt x="8844" y="5706"/>
                    <a:pt x="8844" y="5706"/>
                    <a:pt x="8844" y="5706"/>
                  </a:cubicBezTo>
                  <a:lnTo>
                    <a:pt x="8844" y="4483"/>
                  </a:lnTo>
                  <a:close/>
                  <a:moveTo>
                    <a:pt x="7483" y="17525"/>
                  </a:moveTo>
                  <a:cubicBezTo>
                    <a:pt x="7994" y="17525"/>
                    <a:pt x="8107" y="15894"/>
                    <a:pt x="8107" y="11411"/>
                  </a:cubicBezTo>
                  <a:cubicBezTo>
                    <a:pt x="8107" y="6928"/>
                    <a:pt x="8107" y="4075"/>
                    <a:pt x="7483" y="4075"/>
                  </a:cubicBezTo>
                  <a:cubicBezTo>
                    <a:pt x="6860" y="4075"/>
                    <a:pt x="6860" y="6928"/>
                    <a:pt x="6860" y="11411"/>
                  </a:cubicBezTo>
                  <a:cubicBezTo>
                    <a:pt x="6860" y="15894"/>
                    <a:pt x="6917" y="17525"/>
                    <a:pt x="7483" y="17525"/>
                  </a:cubicBezTo>
                  <a:moveTo>
                    <a:pt x="7257" y="8558"/>
                  </a:moveTo>
                  <a:cubicBezTo>
                    <a:pt x="7257" y="7336"/>
                    <a:pt x="7257" y="6113"/>
                    <a:pt x="7483" y="6113"/>
                  </a:cubicBezTo>
                  <a:cubicBezTo>
                    <a:pt x="7654" y="6113"/>
                    <a:pt x="7654" y="7336"/>
                    <a:pt x="7654" y="8558"/>
                  </a:cubicBezTo>
                  <a:cubicBezTo>
                    <a:pt x="7654" y="13042"/>
                    <a:pt x="7654" y="13042"/>
                    <a:pt x="7654" y="13042"/>
                  </a:cubicBezTo>
                  <a:cubicBezTo>
                    <a:pt x="7654" y="14672"/>
                    <a:pt x="7654" y="15487"/>
                    <a:pt x="7483" y="15487"/>
                  </a:cubicBezTo>
                  <a:cubicBezTo>
                    <a:pt x="7257" y="15487"/>
                    <a:pt x="7257" y="14672"/>
                    <a:pt x="7257" y="13042"/>
                  </a:cubicBezTo>
                  <a:lnTo>
                    <a:pt x="7257" y="8558"/>
                  </a:lnTo>
                  <a:close/>
                  <a:moveTo>
                    <a:pt x="7994" y="0"/>
                  </a:moveTo>
                  <a:cubicBezTo>
                    <a:pt x="7597" y="0"/>
                    <a:pt x="7597" y="0"/>
                    <a:pt x="7597" y="0"/>
                  </a:cubicBezTo>
                  <a:cubicBezTo>
                    <a:pt x="7597" y="2445"/>
                    <a:pt x="7597" y="2445"/>
                    <a:pt x="7597" y="2445"/>
                  </a:cubicBezTo>
                  <a:cubicBezTo>
                    <a:pt x="7994" y="2445"/>
                    <a:pt x="7994" y="2445"/>
                    <a:pt x="7994" y="2445"/>
                  </a:cubicBezTo>
                  <a:lnTo>
                    <a:pt x="7994" y="0"/>
                  </a:lnTo>
                  <a:close/>
                  <a:moveTo>
                    <a:pt x="7370" y="0"/>
                  </a:moveTo>
                  <a:cubicBezTo>
                    <a:pt x="6973" y="0"/>
                    <a:pt x="6973" y="0"/>
                    <a:pt x="6973" y="0"/>
                  </a:cubicBezTo>
                  <a:cubicBezTo>
                    <a:pt x="6973" y="2445"/>
                    <a:pt x="6973" y="2445"/>
                    <a:pt x="6973" y="2445"/>
                  </a:cubicBezTo>
                  <a:cubicBezTo>
                    <a:pt x="7370" y="2445"/>
                    <a:pt x="7370" y="2445"/>
                    <a:pt x="7370" y="2445"/>
                  </a:cubicBezTo>
                  <a:lnTo>
                    <a:pt x="7370" y="0"/>
                  </a:lnTo>
                  <a:close/>
                  <a:moveTo>
                    <a:pt x="5839" y="17117"/>
                  </a:moveTo>
                  <a:cubicBezTo>
                    <a:pt x="5839" y="13449"/>
                    <a:pt x="5839" y="13449"/>
                    <a:pt x="5839" y="13449"/>
                  </a:cubicBezTo>
                  <a:cubicBezTo>
                    <a:pt x="5953" y="11819"/>
                    <a:pt x="5953" y="11819"/>
                    <a:pt x="5953" y="11819"/>
                  </a:cubicBezTo>
                  <a:cubicBezTo>
                    <a:pt x="6180" y="17117"/>
                    <a:pt x="6180" y="17117"/>
                    <a:pt x="6180" y="17117"/>
                  </a:cubicBezTo>
                  <a:cubicBezTo>
                    <a:pt x="6633" y="17117"/>
                    <a:pt x="6633" y="17117"/>
                    <a:pt x="6633" y="17117"/>
                  </a:cubicBezTo>
                  <a:cubicBezTo>
                    <a:pt x="6236" y="9374"/>
                    <a:pt x="6236" y="9374"/>
                    <a:pt x="6236" y="9374"/>
                  </a:cubicBezTo>
                  <a:cubicBezTo>
                    <a:pt x="6690" y="4483"/>
                    <a:pt x="6690" y="4483"/>
                    <a:pt x="6690" y="4483"/>
                  </a:cubicBezTo>
                  <a:cubicBezTo>
                    <a:pt x="6236" y="4483"/>
                    <a:pt x="6236" y="4483"/>
                    <a:pt x="6236" y="4483"/>
                  </a:cubicBezTo>
                  <a:cubicBezTo>
                    <a:pt x="5839" y="9374"/>
                    <a:pt x="5839" y="9374"/>
                    <a:pt x="5839" y="9374"/>
                  </a:cubicBezTo>
                  <a:cubicBezTo>
                    <a:pt x="5839" y="9374"/>
                    <a:pt x="5839" y="9374"/>
                    <a:pt x="5839" y="9374"/>
                  </a:cubicBezTo>
                  <a:cubicBezTo>
                    <a:pt x="5839" y="8966"/>
                    <a:pt x="5839" y="8558"/>
                    <a:pt x="5839" y="7743"/>
                  </a:cubicBezTo>
                  <a:cubicBezTo>
                    <a:pt x="5839" y="0"/>
                    <a:pt x="5839" y="0"/>
                    <a:pt x="5839" y="0"/>
                  </a:cubicBezTo>
                  <a:cubicBezTo>
                    <a:pt x="5443" y="0"/>
                    <a:pt x="5443" y="0"/>
                    <a:pt x="5443" y="0"/>
                  </a:cubicBezTo>
                  <a:cubicBezTo>
                    <a:pt x="5443" y="17117"/>
                    <a:pt x="5443" y="17117"/>
                    <a:pt x="5443" y="17117"/>
                  </a:cubicBezTo>
                  <a:lnTo>
                    <a:pt x="5839" y="17117"/>
                  </a:lnTo>
                  <a:close/>
                  <a:moveTo>
                    <a:pt x="5046" y="0"/>
                  </a:moveTo>
                  <a:cubicBezTo>
                    <a:pt x="4592" y="0"/>
                    <a:pt x="4592" y="0"/>
                    <a:pt x="4592" y="0"/>
                  </a:cubicBezTo>
                  <a:cubicBezTo>
                    <a:pt x="4592" y="2853"/>
                    <a:pt x="4592" y="2853"/>
                    <a:pt x="4592" y="2853"/>
                  </a:cubicBezTo>
                  <a:cubicBezTo>
                    <a:pt x="5046" y="2853"/>
                    <a:pt x="5046" y="2853"/>
                    <a:pt x="5046" y="2853"/>
                  </a:cubicBezTo>
                  <a:lnTo>
                    <a:pt x="5046" y="0"/>
                  </a:lnTo>
                  <a:close/>
                  <a:moveTo>
                    <a:pt x="5046" y="4483"/>
                  </a:moveTo>
                  <a:cubicBezTo>
                    <a:pt x="4592" y="4483"/>
                    <a:pt x="4592" y="4483"/>
                    <a:pt x="4592" y="4483"/>
                  </a:cubicBezTo>
                  <a:cubicBezTo>
                    <a:pt x="4592" y="17117"/>
                    <a:pt x="4592" y="17117"/>
                    <a:pt x="4592" y="17117"/>
                  </a:cubicBezTo>
                  <a:cubicBezTo>
                    <a:pt x="5046" y="17117"/>
                    <a:pt x="5046" y="17117"/>
                    <a:pt x="5046" y="17117"/>
                  </a:cubicBezTo>
                  <a:lnTo>
                    <a:pt x="5046" y="4483"/>
                  </a:lnTo>
                  <a:close/>
                  <a:moveTo>
                    <a:pt x="3402" y="8966"/>
                  </a:moveTo>
                  <a:cubicBezTo>
                    <a:pt x="3402" y="8558"/>
                    <a:pt x="3402" y="8558"/>
                    <a:pt x="3402" y="8558"/>
                  </a:cubicBezTo>
                  <a:cubicBezTo>
                    <a:pt x="3402" y="7336"/>
                    <a:pt x="3345" y="6113"/>
                    <a:pt x="3572" y="6113"/>
                  </a:cubicBezTo>
                  <a:cubicBezTo>
                    <a:pt x="3742" y="6113"/>
                    <a:pt x="3798" y="6521"/>
                    <a:pt x="3798" y="8151"/>
                  </a:cubicBezTo>
                  <a:cubicBezTo>
                    <a:pt x="3798" y="8966"/>
                    <a:pt x="3798" y="8966"/>
                    <a:pt x="3798" y="8966"/>
                  </a:cubicBezTo>
                  <a:lnTo>
                    <a:pt x="3402" y="8966"/>
                  </a:lnTo>
                  <a:close/>
                  <a:moveTo>
                    <a:pt x="2948" y="12226"/>
                  </a:moveTo>
                  <a:cubicBezTo>
                    <a:pt x="2948" y="15894"/>
                    <a:pt x="3118" y="17525"/>
                    <a:pt x="3628" y="17525"/>
                  </a:cubicBezTo>
                  <a:cubicBezTo>
                    <a:pt x="4025" y="17525"/>
                    <a:pt x="4195" y="15894"/>
                    <a:pt x="4195" y="13042"/>
                  </a:cubicBezTo>
                  <a:cubicBezTo>
                    <a:pt x="3798" y="13042"/>
                    <a:pt x="3798" y="13042"/>
                    <a:pt x="3798" y="13042"/>
                  </a:cubicBezTo>
                  <a:cubicBezTo>
                    <a:pt x="3798" y="14672"/>
                    <a:pt x="3742" y="15487"/>
                    <a:pt x="3572" y="15487"/>
                  </a:cubicBezTo>
                  <a:cubicBezTo>
                    <a:pt x="3458" y="15487"/>
                    <a:pt x="3402" y="15079"/>
                    <a:pt x="3402" y="13449"/>
                  </a:cubicBezTo>
                  <a:cubicBezTo>
                    <a:pt x="3402" y="11411"/>
                    <a:pt x="3402" y="11411"/>
                    <a:pt x="3402" y="11411"/>
                  </a:cubicBezTo>
                  <a:cubicBezTo>
                    <a:pt x="4195" y="11411"/>
                    <a:pt x="4195" y="11411"/>
                    <a:pt x="4195" y="11411"/>
                  </a:cubicBezTo>
                  <a:cubicBezTo>
                    <a:pt x="4195" y="9781"/>
                    <a:pt x="4195" y="9781"/>
                    <a:pt x="4195" y="9781"/>
                  </a:cubicBezTo>
                  <a:cubicBezTo>
                    <a:pt x="4195" y="6113"/>
                    <a:pt x="4139" y="4075"/>
                    <a:pt x="3572" y="4075"/>
                  </a:cubicBezTo>
                  <a:cubicBezTo>
                    <a:pt x="3175" y="4075"/>
                    <a:pt x="2948" y="5706"/>
                    <a:pt x="2948" y="8966"/>
                  </a:cubicBezTo>
                  <a:lnTo>
                    <a:pt x="2948" y="12226"/>
                  </a:lnTo>
                  <a:close/>
                  <a:moveTo>
                    <a:pt x="2324" y="4483"/>
                  </a:moveTo>
                  <a:cubicBezTo>
                    <a:pt x="1928" y="4483"/>
                    <a:pt x="1928" y="4483"/>
                    <a:pt x="1928" y="4483"/>
                  </a:cubicBezTo>
                  <a:cubicBezTo>
                    <a:pt x="1928" y="17117"/>
                    <a:pt x="1928" y="17117"/>
                    <a:pt x="1928" y="17117"/>
                  </a:cubicBezTo>
                  <a:cubicBezTo>
                    <a:pt x="2324" y="17117"/>
                    <a:pt x="2324" y="17117"/>
                    <a:pt x="2324" y="17117"/>
                  </a:cubicBezTo>
                  <a:cubicBezTo>
                    <a:pt x="2324" y="9781"/>
                    <a:pt x="2324" y="9781"/>
                    <a:pt x="2324" y="9781"/>
                  </a:cubicBezTo>
                  <a:cubicBezTo>
                    <a:pt x="2324" y="7743"/>
                    <a:pt x="2494" y="7336"/>
                    <a:pt x="2721" y="7743"/>
                  </a:cubicBezTo>
                  <a:cubicBezTo>
                    <a:pt x="2721" y="4075"/>
                    <a:pt x="2721" y="4075"/>
                    <a:pt x="2721" y="4075"/>
                  </a:cubicBezTo>
                  <a:cubicBezTo>
                    <a:pt x="2665" y="4075"/>
                    <a:pt x="2608" y="4075"/>
                    <a:pt x="2494" y="4891"/>
                  </a:cubicBezTo>
                  <a:cubicBezTo>
                    <a:pt x="2438" y="5298"/>
                    <a:pt x="2381" y="5706"/>
                    <a:pt x="2324" y="6521"/>
                  </a:cubicBezTo>
                  <a:cubicBezTo>
                    <a:pt x="2324" y="6521"/>
                    <a:pt x="2324" y="6521"/>
                    <a:pt x="2324" y="6521"/>
                  </a:cubicBezTo>
                  <a:lnTo>
                    <a:pt x="2324" y="4483"/>
                  </a:lnTo>
                  <a:close/>
                  <a:moveTo>
                    <a:pt x="850" y="17117"/>
                  </a:moveTo>
                  <a:cubicBezTo>
                    <a:pt x="964" y="17117"/>
                    <a:pt x="1077" y="17117"/>
                    <a:pt x="1191" y="16709"/>
                  </a:cubicBezTo>
                  <a:cubicBezTo>
                    <a:pt x="1531" y="15079"/>
                    <a:pt x="1531" y="11411"/>
                    <a:pt x="1531" y="8151"/>
                  </a:cubicBezTo>
                  <a:cubicBezTo>
                    <a:pt x="1531" y="5298"/>
                    <a:pt x="1531" y="3260"/>
                    <a:pt x="1417" y="2038"/>
                  </a:cubicBezTo>
                  <a:cubicBezTo>
                    <a:pt x="1304" y="408"/>
                    <a:pt x="1077" y="0"/>
                    <a:pt x="9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117"/>
                    <a:pt x="0" y="17117"/>
                    <a:pt x="0" y="17117"/>
                  </a:cubicBezTo>
                  <a:lnTo>
                    <a:pt x="850" y="17117"/>
                  </a:lnTo>
                  <a:close/>
                  <a:moveTo>
                    <a:pt x="454" y="14672"/>
                  </a:moveTo>
                  <a:cubicBezTo>
                    <a:pt x="454" y="2445"/>
                    <a:pt x="454" y="2445"/>
                    <a:pt x="454" y="2445"/>
                  </a:cubicBezTo>
                  <a:cubicBezTo>
                    <a:pt x="737" y="2445"/>
                    <a:pt x="737" y="2445"/>
                    <a:pt x="737" y="2445"/>
                  </a:cubicBezTo>
                  <a:cubicBezTo>
                    <a:pt x="1020" y="2445"/>
                    <a:pt x="1077" y="4075"/>
                    <a:pt x="1077" y="8151"/>
                  </a:cubicBezTo>
                  <a:cubicBezTo>
                    <a:pt x="1077" y="13042"/>
                    <a:pt x="1077" y="14672"/>
                    <a:pt x="680" y="14672"/>
                  </a:cubicBezTo>
                  <a:lnTo>
                    <a:pt x="454" y="14672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1"/>
            </a:p>
          </p:txBody>
        </p:sp>
      </p:grpSp>
      <p:sp>
        <p:nvSpPr>
          <p:cNvPr id="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593084" y="8131636"/>
            <a:ext cx="7505888" cy="355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 anchor="b">
            <a:normAutofit/>
          </a:bodyPr>
          <a:lstStyle>
            <a:lvl1pPr>
              <a:defRPr sz="6600" spc="300">
                <a:solidFill>
                  <a:schemeClr val="bg1"/>
                </a:solidFill>
                <a:latin typeface="Permanent Marker" panose="02000000000000000000" pitchFamily="2" charset="0"/>
              </a:defRPr>
            </a:lvl1pPr>
          </a:lstStyle>
          <a:p>
            <a:r>
              <a:rPr lang="de-DE" dirty="0"/>
              <a:t>Präsentations-titel</a:t>
            </a:r>
            <a:endParaRPr dirty="0"/>
          </a:p>
        </p:txBody>
      </p:sp>
      <p:sp>
        <p:nvSpPr>
          <p:cNvPr id="9" name="Textplatzhalter 9"/>
          <p:cNvSpPr>
            <a:spLocks noGrp="1"/>
          </p:cNvSpPr>
          <p:nvPr>
            <p:ph idx="1" hasCustomPrompt="1"/>
          </p:nvPr>
        </p:nvSpPr>
        <p:spPr>
          <a:xfrm>
            <a:off x="4498332" y="12164704"/>
            <a:ext cx="7505890" cy="10778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e-AT" dirty="0"/>
              <a:t>Untertitel/Name/Organisation</a:t>
            </a:r>
          </a:p>
        </p:txBody>
      </p:sp>
    </p:spTree>
    <p:extLst>
      <p:ext uri="{BB962C8B-B14F-4D97-AF65-F5344CB8AC3E}">
        <p14:creationId xmlns:p14="http://schemas.microsoft.com/office/powerpoint/2010/main" val="416764052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chtige Punkte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icture Placeholder 11"/>
          <p:cNvSpPr>
            <a:spLocks noGrp="1"/>
          </p:cNvSpPr>
          <p:nvPr>
            <p:ph type="pic" idx="13" hasCustomPrompt="1"/>
          </p:nvPr>
        </p:nvSpPr>
        <p:spPr>
          <a:xfrm>
            <a:off x="1" y="-1"/>
            <a:ext cx="13304353" cy="13716000"/>
          </a:xfrm>
          <a:custGeom>
            <a:avLst/>
            <a:gdLst>
              <a:gd name="connsiteX0" fmla="*/ 0 w 13304353"/>
              <a:gd name="connsiteY0" fmla="*/ 0 h 13716000"/>
              <a:gd name="connsiteX1" fmla="*/ 13304353 w 13304353"/>
              <a:gd name="connsiteY1" fmla="*/ 0 h 13716000"/>
              <a:gd name="connsiteX2" fmla="*/ 13304353 w 13304353"/>
              <a:gd name="connsiteY2" fmla="*/ 13716000 h 13716000"/>
              <a:gd name="connsiteX3" fmla="*/ 0 w 13304353"/>
              <a:gd name="connsiteY3" fmla="*/ 13716000 h 13716000"/>
              <a:gd name="connsiteX4" fmla="*/ 0 w 13304353"/>
              <a:gd name="connsiteY4" fmla="*/ 0 h 13716000"/>
              <a:gd name="connsiteX0" fmla="*/ 0 w 13304353"/>
              <a:gd name="connsiteY0" fmla="*/ 0 h 13716000"/>
              <a:gd name="connsiteX1" fmla="*/ 13304353 w 13304353"/>
              <a:gd name="connsiteY1" fmla="*/ 0 h 13716000"/>
              <a:gd name="connsiteX2" fmla="*/ 8732353 w 13304353"/>
              <a:gd name="connsiteY2" fmla="*/ 13716000 h 13716000"/>
              <a:gd name="connsiteX3" fmla="*/ 0 w 13304353"/>
              <a:gd name="connsiteY3" fmla="*/ 13716000 h 13716000"/>
              <a:gd name="connsiteX4" fmla="*/ 0 w 13304353"/>
              <a:gd name="connsiteY4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04353" h="13716000">
                <a:moveTo>
                  <a:pt x="0" y="0"/>
                </a:moveTo>
                <a:lnTo>
                  <a:pt x="13304353" y="0"/>
                </a:lnTo>
                <a:lnTo>
                  <a:pt x="8732353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9" tIns="45719" rIns="91439" bIns="45719">
            <a:noAutofit/>
          </a:bodyPr>
          <a:lstStyle>
            <a:lvl1pPr marL="0" marR="0" indent="0" algn="l" defTabSz="457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3200">
                <a:solidFill>
                  <a:schemeClr val="tx2"/>
                </a:solidFill>
              </a:defRPr>
            </a:lvl1pPr>
          </a:lstStyle>
          <a:p>
            <a:pPr marL="0" marR="0" lvl="0" indent="0" algn="l" defTabSz="457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dirty="0"/>
              <a:t>Bild per Klick auf Symbol einfügen</a:t>
            </a:r>
          </a:p>
        </p:txBody>
      </p:sp>
      <p:sp>
        <p:nvSpPr>
          <p:cNvPr id="4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385085" y="3442749"/>
            <a:ext cx="13784289" cy="9593212"/>
          </a:xfrm>
          <a:custGeom>
            <a:avLst/>
            <a:gdLst>
              <a:gd name="connsiteX0" fmla="*/ 0 w 13840104"/>
              <a:gd name="connsiteY0" fmla="*/ 0 h 9576884"/>
              <a:gd name="connsiteX1" fmla="*/ 13840104 w 13840104"/>
              <a:gd name="connsiteY1" fmla="*/ 0 h 9576884"/>
              <a:gd name="connsiteX2" fmla="*/ 13840104 w 13840104"/>
              <a:gd name="connsiteY2" fmla="*/ 9576884 h 9576884"/>
              <a:gd name="connsiteX3" fmla="*/ 0 w 13840104"/>
              <a:gd name="connsiteY3" fmla="*/ 9576884 h 9576884"/>
              <a:gd name="connsiteX4" fmla="*/ 0 w 13840104"/>
              <a:gd name="connsiteY4" fmla="*/ 0 h 9576884"/>
              <a:gd name="connsiteX0" fmla="*/ 3020786 w 13840104"/>
              <a:gd name="connsiteY0" fmla="*/ 0 h 9609541"/>
              <a:gd name="connsiteX1" fmla="*/ 13840104 w 13840104"/>
              <a:gd name="connsiteY1" fmla="*/ 32657 h 9609541"/>
              <a:gd name="connsiteX2" fmla="*/ 13840104 w 13840104"/>
              <a:gd name="connsiteY2" fmla="*/ 9609541 h 9609541"/>
              <a:gd name="connsiteX3" fmla="*/ 0 w 13840104"/>
              <a:gd name="connsiteY3" fmla="*/ 9609541 h 9609541"/>
              <a:gd name="connsiteX4" fmla="*/ 3020786 w 13840104"/>
              <a:gd name="connsiteY4" fmla="*/ 0 h 9609541"/>
              <a:gd name="connsiteX0" fmla="*/ 3037115 w 13840104"/>
              <a:gd name="connsiteY0" fmla="*/ 97972 h 9576884"/>
              <a:gd name="connsiteX1" fmla="*/ 13840104 w 13840104"/>
              <a:gd name="connsiteY1" fmla="*/ 0 h 9576884"/>
              <a:gd name="connsiteX2" fmla="*/ 13840104 w 13840104"/>
              <a:gd name="connsiteY2" fmla="*/ 9576884 h 9576884"/>
              <a:gd name="connsiteX3" fmla="*/ 0 w 13840104"/>
              <a:gd name="connsiteY3" fmla="*/ 9576884 h 9576884"/>
              <a:gd name="connsiteX4" fmla="*/ 3037115 w 13840104"/>
              <a:gd name="connsiteY4" fmla="*/ 97972 h 9576884"/>
              <a:gd name="connsiteX0" fmla="*/ 3037115 w 13840104"/>
              <a:gd name="connsiteY0" fmla="*/ 0 h 9576884"/>
              <a:gd name="connsiteX1" fmla="*/ 13840104 w 13840104"/>
              <a:gd name="connsiteY1" fmla="*/ 0 h 9576884"/>
              <a:gd name="connsiteX2" fmla="*/ 13840104 w 13840104"/>
              <a:gd name="connsiteY2" fmla="*/ 9576884 h 9576884"/>
              <a:gd name="connsiteX3" fmla="*/ 0 w 13840104"/>
              <a:gd name="connsiteY3" fmla="*/ 9576884 h 9576884"/>
              <a:gd name="connsiteX4" fmla="*/ 3037115 w 13840104"/>
              <a:gd name="connsiteY4" fmla="*/ 0 h 9576884"/>
              <a:gd name="connsiteX0" fmla="*/ 4359729 w 15162718"/>
              <a:gd name="connsiteY0" fmla="*/ 0 h 9593212"/>
              <a:gd name="connsiteX1" fmla="*/ 15162718 w 15162718"/>
              <a:gd name="connsiteY1" fmla="*/ 0 h 9593212"/>
              <a:gd name="connsiteX2" fmla="*/ 15162718 w 15162718"/>
              <a:gd name="connsiteY2" fmla="*/ 9576884 h 9593212"/>
              <a:gd name="connsiteX3" fmla="*/ 0 w 15162718"/>
              <a:gd name="connsiteY3" fmla="*/ 9593212 h 9593212"/>
              <a:gd name="connsiteX4" fmla="*/ 4359729 w 15162718"/>
              <a:gd name="connsiteY4" fmla="*/ 0 h 9593212"/>
              <a:gd name="connsiteX0" fmla="*/ 3200401 w 15162718"/>
              <a:gd name="connsiteY0" fmla="*/ 0 h 9593212"/>
              <a:gd name="connsiteX1" fmla="*/ 15162718 w 15162718"/>
              <a:gd name="connsiteY1" fmla="*/ 0 h 9593212"/>
              <a:gd name="connsiteX2" fmla="*/ 15162718 w 15162718"/>
              <a:gd name="connsiteY2" fmla="*/ 9576884 h 9593212"/>
              <a:gd name="connsiteX3" fmla="*/ 0 w 15162718"/>
              <a:gd name="connsiteY3" fmla="*/ 9593212 h 9593212"/>
              <a:gd name="connsiteX4" fmla="*/ 3200401 w 15162718"/>
              <a:gd name="connsiteY4" fmla="*/ 0 h 959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62718" h="9593212">
                <a:moveTo>
                  <a:pt x="3200401" y="0"/>
                </a:moveTo>
                <a:lnTo>
                  <a:pt x="15162718" y="0"/>
                </a:lnTo>
                <a:lnTo>
                  <a:pt x="15162718" y="9576884"/>
                </a:lnTo>
                <a:lnTo>
                  <a:pt x="0" y="9593212"/>
                </a:lnTo>
                <a:lnTo>
                  <a:pt x="3200401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dirty="0"/>
          </a:p>
        </p:txBody>
      </p:sp>
      <p:sp>
        <p:nvSpPr>
          <p:cNvPr id="50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3520590" y="2399793"/>
            <a:ext cx="10648784" cy="6826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2001"/>
              </a:spcBef>
              <a:buSzTx/>
              <a:buFontTx/>
              <a:buNone/>
              <a:defRPr sz="2800" cap="all">
                <a:solidFill>
                  <a:schemeClr val="accent6"/>
                </a:solidFill>
              </a:defRPr>
            </a:lvl1pPr>
          </a:lstStyle>
          <a:p>
            <a:pPr marL="0" indent="0">
              <a:lnSpc>
                <a:spcPct val="90000"/>
              </a:lnSpc>
              <a:spcBef>
                <a:spcPts val="2000"/>
              </a:spcBef>
              <a:buSzTx/>
              <a:buFontTx/>
              <a:buNone/>
              <a:defRPr sz="2800" cap="all">
                <a:solidFill>
                  <a:schemeClr val="accent6"/>
                </a:solidFill>
              </a:defRPr>
            </a:pPr>
            <a:r>
              <a:rPr lang="de-DE" dirty="0"/>
              <a:t>Untertitel</a:t>
            </a:r>
            <a:endParaRPr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E28E6D-876C-309B-B3A7-6DD32368D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13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24390353" cy="13716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lIns="91439" tIns="45719" rIns="91439" bIns="45719">
            <a:noAutofit/>
          </a:bodyPr>
          <a:lstStyle>
            <a:lvl1pPr marL="0" marR="0" indent="0" algn="l" defTabSz="457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3200">
                <a:solidFill>
                  <a:schemeClr val="tx2"/>
                </a:solidFill>
              </a:defRPr>
            </a:lvl1pPr>
          </a:lstStyle>
          <a:p>
            <a:pPr marL="0" marR="0" lvl="0" indent="0" algn="l" defTabSz="457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dirty="0"/>
              <a:t>Bild per Klick auf Symbol einfügen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albseitig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icture Placeholder 13"/>
          <p:cNvSpPr>
            <a:spLocks noGrp="1"/>
          </p:cNvSpPr>
          <p:nvPr>
            <p:ph type="pic" idx="13" hasCustomPrompt="1"/>
          </p:nvPr>
        </p:nvSpPr>
        <p:spPr>
          <a:xfrm>
            <a:off x="12210080" y="0"/>
            <a:ext cx="12180272" cy="13716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lIns="91439" tIns="45719" rIns="91439" bIns="45719">
            <a:noAutofit/>
          </a:bodyPr>
          <a:lstStyle>
            <a:lvl1pPr marL="0" marR="0" indent="0" algn="l" defTabSz="457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3200"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457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dirty="0"/>
              <a:t> Bild per Klick auf Symbol einfügen</a:t>
            </a:r>
          </a:p>
        </p:txBody>
      </p:sp>
      <p:sp>
        <p:nvSpPr>
          <p:cNvPr id="6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017625" y="730259"/>
            <a:ext cx="10664645" cy="180974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  <a:endParaRPr dirty="0"/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18729" y="3773977"/>
            <a:ext cx="10663543" cy="90625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/>
          </a:p>
        </p:txBody>
      </p:sp>
      <p:sp>
        <p:nvSpPr>
          <p:cNvPr id="70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018728" y="2540001"/>
            <a:ext cx="10663544" cy="6826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2001"/>
              </a:spcBef>
              <a:buSzTx/>
              <a:buFontTx/>
              <a:buNone/>
              <a:defRPr sz="2800" cap="all">
                <a:solidFill>
                  <a:schemeClr val="accent6"/>
                </a:solidFill>
              </a:defRPr>
            </a:lvl1pPr>
          </a:lstStyle>
          <a:p>
            <a:pPr marL="0" indent="0">
              <a:lnSpc>
                <a:spcPct val="90000"/>
              </a:lnSpc>
              <a:spcBef>
                <a:spcPts val="2000"/>
              </a:spcBef>
              <a:buSzTx/>
              <a:buFontTx/>
              <a:buNone/>
              <a:defRPr sz="2800" cap="all">
                <a:solidFill>
                  <a:schemeClr val="accent6"/>
                </a:solidFill>
              </a:defRPr>
            </a:pPr>
            <a:r>
              <a:rPr lang="de-DE" dirty="0"/>
              <a:t>Untertitel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4D5892-1871-AF39-4A4B-4FF5E2F66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0146675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 txBox="1"/>
          <p:nvPr/>
        </p:nvSpPr>
        <p:spPr>
          <a:xfrm>
            <a:off x="20179104" y="12361082"/>
            <a:ext cx="3773867" cy="1077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43" rIns="45743" anchor="b">
            <a:spAutoFit/>
          </a:bodyPr>
          <a:lstStyle/>
          <a:p>
            <a:pPr algn="r">
              <a:defRPr sz="3200">
                <a:solidFill>
                  <a:srgbClr val="D6A437"/>
                </a:solidFill>
              </a:defRPr>
            </a:pPr>
            <a:r>
              <a:rPr sz="3202" dirty="0">
                <a:solidFill>
                  <a:schemeClr val="tx2"/>
                </a:solidFill>
                <a:latin typeface="Permanent Marker" panose="02000000000000000000" pitchFamily="2" charset="0"/>
              </a:rPr>
              <a:t>#STERN2</a:t>
            </a:r>
            <a:r>
              <a:rPr lang="de-AT" sz="3202" dirty="0">
                <a:solidFill>
                  <a:schemeClr val="tx2"/>
                </a:solidFill>
                <a:latin typeface="Permanent Marker" panose="02000000000000000000" pitchFamily="2" charset="0"/>
              </a:rPr>
              <a:t>4</a:t>
            </a:r>
            <a:endParaRPr sz="3202" dirty="0">
              <a:solidFill>
                <a:schemeClr val="tx2"/>
              </a:solidFill>
              <a:latin typeface="Permanent Marker" panose="02000000000000000000" pitchFamily="2" charset="0"/>
            </a:endParaRPr>
          </a:p>
          <a:p>
            <a:pPr algn="r">
              <a:defRPr sz="3200">
                <a:solidFill>
                  <a:srgbClr val="D6A437"/>
                </a:solidFill>
              </a:defRPr>
            </a:pPr>
            <a:r>
              <a:rPr sz="3202" dirty="0">
                <a:solidFill>
                  <a:schemeClr val="tx2"/>
                </a:solidFill>
                <a:latin typeface="Permanent Marker" panose="02000000000000000000" pitchFamily="2" charset="0"/>
              </a:rPr>
              <a:t>STERNSINGEN.AT</a:t>
            </a:r>
          </a:p>
        </p:txBody>
      </p:sp>
      <p:grpSp>
        <p:nvGrpSpPr>
          <p:cNvPr id="6" name="Gruppieren 14"/>
          <p:cNvGrpSpPr/>
          <p:nvPr/>
        </p:nvGrpSpPr>
        <p:grpSpPr>
          <a:xfrm>
            <a:off x="431030" y="12409909"/>
            <a:ext cx="4799852" cy="980206"/>
            <a:chOff x="0" y="0"/>
            <a:chExt cx="4797351" cy="980204"/>
          </a:xfrm>
        </p:grpSpPr>
        <p:sp>
          <p:nvSpPr>
            <p:cNvPr id="3" name="Freeform 5"/>
            <p:cNvSpPr/>
            <p:nvPr/>
          </p:nvSpPr>
          <p:spPr>
            <a:xfrm>
              <a:off x="-1" y="-1"/>
              <a:ext cx="936223" cy="98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95" y="10729"/>
                  </a:moveTo>
                  <a:cubicBezTo>
                    <a:pt x="438" y="10871"/>
                    <a:pt x="438" y="10871"/>
                    <a:pt x="438" y="10871"/>
                  </a:cubicBezTo>
                  <a:cubicBezTo>
                    <a:pt x="730" y="20894"/>
                    <a:pt x="730" y="20894"/>
                    <a:pt x="730" y="20894"/>
                  </a:cubicBezTo>
                  <a:cubicBezTo>
                    <a:pt x="11092" y="20471"/>
                    <a:pt x="11092" y="20471"/>
                    <a:pt x="11092" y="20471"/>
                  </a:cubicBezTo>
                  <a:cubicBezTo>
                    <a:pt x="10946" y="17224"/>
                    <a:pt x="10946" y="17224"/>
                    <a:pt x="10946" y="17224"/>
                  </a:cubicBezTo>
                  <a:cubicBezTo>
                    <a:pt x="7151" y="17224"/>
                    <a:pt x="4086" y="14400"/>
                    <a:pt x="3795" y="10729"/>
                  </a:cubicBezTo>
                  <a:moveTo>
                    <a:pt x="11384" y="1129"/>
                  </a:moveTo>
                  <a:cubicBezTo>
                    <a:pt x="11384" y="3106"/>
                    <a:pt x="11384" y="3106"/>
                    <a:pt x="11384" y="3106"/>
                  </a:cubicBezTo>
                  <a:cubicBezTo>
                    <a:pt x="15908" y="3247"/>
                    <a:pt x="19411" y="6635"/>
                    <a:pt x="19557" y="11012"/>
                  </a:cubicBezTo>
                  <a:cubicBezTo>
                    <a:pt x="21600" y="11012"/>
                    <a:pt x="21600" y="11012"/>
                    <a:pt x="21600" y="11012"/>
                  </a:cubicBezTo>
                  <a:cubicBezTo>
                    <a:pt x="21600" y="1129"/>
                    <a:pt x="21600" y="1129"/>
                    <a:pt x="21600" y="1129"/>
                  </a:cubicBezTo>
                  <a:lnTo>
                    <a:pt x="11384" y="1129"/>
                  </a:lnTo>
                  <a:close/>
                  <a:moveTo>
                    <a:pt x="11384" y="18353"/>
                  </a:moveTo>
                  <a:cubicBezTo>
                    <a:pt x="11384" y="21600"/>
                    <a:pt x="11384" y="21600"/>
                    <a:pt x="11384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11576"/>
                    <a:pt x="21600" y="11576"/>
                    <a:pt x="21600" y="11576"/>
                  </a:cubicBezTo>
                  <a:cubicBezTo>
                    <a:pt x="18243" y="11576"/>
                    <a:pt x="18243" y="11576"/>
                    <a:pt x="18243" y="11576"/>
                  </a:cubicBezTo>
                  <a:cubicBezTo>
                    <a:pt x="18097" y="15247"/>
                    <a:pt x="15032" y="18212"/>
                    <a:pt x="11384" y="18353"/>
                  </a:cubicBezTo>
                  <a:moveTo>
                    <a:pt x="10946" y="16659"/>
                  </a:moveTo>
                  <a:cubicBezTo>
                    <a:pt x="10654" y="10588"/>
                    <a:pt x="10654" y="10588"/>
                    <a:pt x="10654" y="10588"/>
                  </a:cubicBezTo>
                  <a:cubicBezTo>
                    <a:pt x="4378" y="10729"/>
                    <a:pt x="4378" y="10729"/>
                    <a:pt x="4378" y="10729"/>
                  </a:cubicBezTo>
                  <a:cubicBezTo>
                    <a:pt x="4670" y="13976"/>
                    <a:pt x="7443" y="16518"/>
                    <a:pt x="10946" y="16659"/>
                  </a:cubicBezTo>
                  <a:moveTo>
                    <a:pt x="10362" y="3388"/>
                  </a:moveTo>
                  <a:cubicBezTo>
                    <a:pt x="10362" y="0"/>
                    <a:pt x="10362" y="0"/>
                    <a:pt x="10362" y="0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292" y="10306"/>
                    <a:pt x="292" y="10306"/>
                    <a:pt x="292" y="10306"/>
                  </a:cubicBezTo>
                  <a:cubicBezTo>
                    <a:pt x="3795" y="10165"/>
                    <a:pt x="3795" y="10165"/>
                    <a:pt x="3795" y="10165"/>
                  </a:cubicBezTo>
                  <a:cubicBezTo>
                    <a:pt x="3795" y="6635"/>
                    <a:pt x="6714" y="3529"/>
                    <a:pt x="10362" y="3388"/>
                  </a:cubicBezTo>
                  <a:moveTo>
                    <a:pt x="11384" y="6353"/>
                  </a:moveTo>
                  <a:cubicBezTo>
                    <a:pt x="11384" y="11012"/>
                    <a:pt x="11384" y="11012"/>
                    <a:pt x="11384" y="11012"/>
                  </a:cubicBezTo>
                  <a:cubicBezTo>
                    <a:pt x="16200" y="11012"/>
                    <a:pt x="16200" y="11012"/>
                    <a:pt x="16200" y="11012"/>
                  </a:cubicBezTo>
                  <a:cubicBezTo>
                    <a:pt x="16054" y="8612"/>
                    <a:pt x="13865" y="6494"/>
                    <a:pt x="11384" y="6353"/>
                  </a:cubicBezTo>
                  <a:moveTo>
                    <a:pt x="18243" y="11012"/>
                  </a:moveTo>
                  <a:cubicBezTo>
                    <a:pt x="18973" y="11012"/>
                    <a:pt x="18973" y="11012"/>
                    <a:pt x="18973" y="11012"/>
                  </a:cubicBezTo>
                  <a:cubicBezTo>
                    <a:pt x="18827" y="7059"/>
                    <a:pt x="15470" y="3812"/>
                    <a:pt x="11384" y="3671"/>
                  </a:cubicBezTo>
                  <a:cubicBezTo>
                    <a:pt x="11384" y="4376"/>
                    <a:pt x="11384" y="4376"/>
                    <a:pt x="11384" y="4376"/>
                  </a:cubicBezTo>
                  <a:cubicBezTo>
                    <a:pt x="15032" y="4518"/>
                    <a:pt x="18097" y="7482"/>
                    <a:pt x="18243" y="11012"/>
                  </a:cubicBezTo>
                  <a:moveTo>
                    <a:pt x="4378" y="10165"/>
                  </a:moveTo>
                  <a:cubicBezTo>
                    <a:pt x="10654" y="10024"/>
                    <a:pt x="10654" y="10024"/>
                    <a:pt x="10654" y="10024"/>
                  </a:cubicBezTo>
                  <a:cubicBezTo>
                    <a:pt x="10508" y="3953"/>
                    <a:pt x="10508" y="3953"/>
                    <a:pt x="10508" y="3953"/>
                  </a:cubicBezTo>
                  <a:cubicBezTo>
                    <a:pt x="7005" y="4235"/>
                    <a:pt x="4378" y="6918"/>
                    <a:pt x="4378" y="10165"/>
                  </a:cubicBezTo>
                  <a:moveTo>
                    <a:pt x="16784" y="11012"/>
                  </a:moveTo>
                  <a:cubicBezTo>
                    <a:pt x="17659" y="11012"/>
                    <a:pt x="17659" y="11012"/>
                    <a:pt x="17659" y="11012"/>
                  </a:cubicBezTo>
                  <a:cubicBezTo>
                    <a:pt x="17514" y="7765"/>
                    <a:pt x="14741" y="5082"/>
                    <a:pt x="11384" y="5082"/>
                  </a:cubicBezTo>
                  <a:cubicBezTo>
                    <a:pt x="11384" y="5788"/>
                    <a:pt x="11384" y="5788"/>
                    <a:pt x="11384" y="5788"/>
                  </a:cubicBezTo>
                  <a:cubicBezTo>
                    <a:pt x="14303" y="5929"/>
                    <a:pt x="16638" y="8188"/>
                    <a:pt x="16784" y="11012"/>
                  </a:cubicBezTo>
                  <a:moveTo>
                    <a:pt x="17659" y="11576"/>
                  </a:moveTo>
                  <a:cubicBezTo>
                    <a:pt x="11384" y="11576"/>
                    <a:pt x="11384" y="11576"/>
                    <a:pt x="11384" y="11576"/>
                  </a:cubicBezTo>
                  <a:cubicBezTo>
                    <a:pt x="11384" y="17647"/>
                    <a:pt x="11384" y="17647"/>
                    <a:pt x="11384" y="17647"/>
                  </a:cubicBezTo>
                  <a:cubicBezTo>
                    <a:pt x="14741" y="17506"/>
                    <a:pt x="17514" y="14965"/>
                    <a:pt x="17659" y="11576"/>
                  </a:cubicBezTo>
                </a:path>
              </a:pathLst>
            </a:custGeom>
            <a:solidFill>
              <a:srgbClr val="393A3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1"/>
            </a:p>
          </p:txBody>
        </p:sp>
        <p:sp>
          <p:nvSpPr>
            <p:cNvPr id="4" name="Freeform 6"/>
            <p:cNvSpPr/>
            <p:nvPr/>
          </p:nvSpPr>
          <p:spPr>
            <a:xfrm>
              <a:off x="986488" y="622053"/>
              <a:ext cx="3810864" cy="235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21" y="4086"/>
                  </a:moveTo>
                  <a:cubicBezTo>
                    <a:pt x="21242" y="4086"/>
                    <a:pt x="21242" y="4086"/>
                    <a:pt x="21242" y="4086"/>
                  </a:cubicBezTo>
                  <a:cubicBezTo>
                    <a:pt x="21242" y="17514"/>
                    <a:pt x="21242" y="17514"/>
                    <a:pt x="21242" y="17514"/>
                  </a:cubicBezTo>
                  <a:cubicBezTo>
                    <a:pt x="21421" y="17514"/>
                    <a:pt x="21421" y="17514"/>
                    <a:pt x="21421" y="17514"/>
                  </a:cubicBezTo>
                  <a:cubicBezTo>
                    <a:pt x="21421" y="9924"/>
                    <a:pt x="21421" y="9924"/>
                    <a:pt x="21421" y="9924"/>
                  </a:cubicBezTo>
                  <a:cubicBezTo>
                    <a:pt x="21421" y="7589"/>
                    <a:pt x="21493" y="7005"/>
                    <a:pt x="21600" y="7589"/>
                  </a:cubicBezTo>
                  <a:cubicBezTo>
                    <a:pt x="21600" y="4086"/>
                    <a:pt x="21600" y="4086"/>
                    <a:pt x="21600" y="4086"/>
                  </a:cubicBezTo>
                  <a:cubicBezTo>
                    <a:pt x="21564" y="4086"/>
                    <a:pt x="21528" y="4086"/>
                    <a:pt x="21493" y="4670"/>
                  </a:cubicBezTo>
                  <a:cubicBezTo>
                    <a:pt x="21457" y="4670"/>
                    <a:pt x="21457" y="5254"/>
                    <a:pt x="21421" y="6422"/>
                  </a:cubicBezTo>
                  <a:cubicBezTo>
                    <a:pt x="21421" y="6422"/>
                    <a:pt x="21421" y="6422"/>
                    <a:pt x="21421" y="6422"/>
                  </a:cubicBezTo>
                  <a:lnTo>
                    <a:pt x="21421" y="4086"/>
                  </a:lnTo>
                  <a:close/>
                  <a:moveTo>
                    <a:pt x="20848" y="11676"/>
                  </a:moveTo>
                  <a:cubicBezTo>
                    <a:pt x="20848" y="12843"/>
                    <a:pt x="20884" y="15178"/>
                    <a:pt x="20776" y="15178"/>
                  </a:cubicBezTo>
                  <a:cubicBezTo>
                    <a:pt x="20704" y="15178"/>
                    <a:pt x="20669" y="14595"/>
                    <a:pt x="20669" y="13427"/>
                  </a:cubicBezTo>
                  <a:cubicBezTo>
                    <a:pt x="20669" y="12843"/>
                    <a:pt x="20669" y="12259"/>
                    <a:pt x="20704" y="12259"/>
                  </a:cubicBezTo>
                  <a:cubicBezTo>
                    <a:pt x="20776" y="11092"/>
                    <a:pt x="20812" y="11092"/>
                    <a:pt x="20848" y="10508"/>
                  </a:cubicBezTo>
                  <a:lnTo>
                    <a:pt x="20848" y="11676"/>
                  </a:lnTo>
                  <a:close/>
                  <a:moveTo>
                    <a:pt x="21063" y="17514"/>
                  </a:moveTo>
                  <a:cubicBezTo>
                    <a:pt x="21063" y="16930"/>
                    <a:pt x="21063" y="16346"/>
                    <a:pt x="21063" y="15178"/>
                  </a:cubicBezTo>
                  <a:cubicBezTo>
                    <a:pt x="21063" y="7589"/>
                    <a:pt x="21063" y="7589"/>
                    <a:pt x="21063" y="7589"/>
                  </a:cubicBezTo>
                  <a:cubicBezTo>
                    <a:pt x="21063" y="5838"/>
                    <a:pt x="21027" y="3503"/>
                    <a:pt x="20776" y="3503"/>
                  </a:cubicBezTo>
                  <a:cubicBezTo>
                    <a:pt x="20561" y="3503"/>
                    <a:pt x="20490" y="5254"/>
                    <a:pt x="20490" y="8173"/>
                  </a:cubicBezTo>
                  <a:cubicBezTo>
                    <a:pt x="20669" y="8173"/>
                    <a:pt x="20669" y="8173"/>
                    <a:pt x="20669" y="8173"/>
                  </a:cubicBezTo>
                  <a:cubicBezTo>
                    <a:pt x="20669" y="7005"/>
                    <a:pt x="20704" y="5838"/>
                    <a:pt x="20776" y="5838"/>
                  </a:cubicBezTo>
                  <a:cubicBezTo>
                    <a:pt x="20812" y="5838"/>
                    <a:pt x="20848" y="6422"/>
                    <a:pt x="20848" y="7005"/>
                  </a:cubicBezTo>
                  <a:cubicBezTo>
                    <a:pt x="20884" y="7589"/>
                    <a:pt x="20848" y="8173"/>
                    <a:pt x="20776" y="8757"/>
                  </a:cubicBezTo>
                  <a:cubicBezTo>
                    <a:pt x="20633" y="9924"/>
                    <a:pt x="20490" y="10508"/>
                    <a:pt x="20490" y="13427"/>
                  </a:cubicBezTo>
                  <a:cubicBezTo>
                    <a:pt x="20490" y="16346"/>
                    <a:pt x="20561" y="17514"/>
                    <a:pt x="20704" y="17514"/>
                  </a:cubicBezTo>
                  <a:cubicBezTo>
                    <a:pt x="20776" y="17514"/>
                    <a:pt x="20812" y="16930"/>
                    <a:pt x="20884" y="15762"/>
                  </a:cubicBezTo>
                  <a:cubicBezTo>
                    <a:pt x="20884" y="15762"/>
                    <a:pt x="20884" y="15762"/>
                    <a:pt x="20884" y="15762"/>
                  </a:cubicBezTo>
                  <a:cubicBezTo>
                    <a:pt x="20884" y="16346"/>
                    <a:pt x="20884" y="16930"/>
                    <a:pt x="20884" y="17514"/>
                  </a:cubicBezTo>
                  <a:lnTo>
                    <a:pt x="21063" y="17514"/>
                  </a:lnTo>
                  <a:close/>
                  <a:moveTo>
                    <a:pt x="19988" y="17514"/>
                  </a:moveTo>
                  <a:cubicBezTo>
                    <a:pt x="19988" y="8757"/>
                    <a:pt x="19988" y="8757"/>
                    <a:pt x="19988" y="8757"/>
                  </a:cubicBezTo>
                  <a:cubicBezTo>
                    <a:pt x="19988" y="7005"/>
                    <a:pt x="20024" y="5838"/>
                    <a:pt x="20096" y="5838"/>
                  </a:cubicBezTo>
                  <a:cubicBezTo>
                    <a:pt x="20167" y="6422"/>
                    <a:pt x="20167" y="7005"/>
                    <a:pt x="20167" y="8173"/>
                  </a:cubicBezTo>
                  <a:cubicBezTo>
                    <a:pt x="20167" y="17514"/>
                    <a:pt x="20167" y="17514"/>
                    <a:pt x="20167" y="17514"/>
                  </a:cubicBezTo>
                  <a:cubicBezTo>
                    <a:pt x="20346" y="17514"/>
                    <a:pt x="20346" y="17514"/>
                    <a:pt x="20346" y="17514"/>
                  </a:cubicBezTo>
                  <a:cubicBezTo>
                    <a:pt x="20346" y="7005"/>
                    <a:pt x="20346" y="7005"/>
                    <a:pt x="20346" y="7005"/>
                  </a:cubicBezTo>
                  <a:cubicBezTo>
                    <a:pt x="20346" y="4670"/>
                    <a:pt x="20275" y="3503"/>
                    <a:pt x="20167" y="3503"/>
                  </a:cubicBezTo>
                  <a:cubicBezTo>
                    <a:pt x="20131" y="3503"/>
                    <a:pt x="20060" y="4086"/>
                    <a:pt x="19988" y="5254"/>
                  </a:cubicBezTo>
                  <a:cubicBezTo>
                    <a:pt x="19988" y="5254"/>
                    <a:pt x="19988" y="5254"/>
                    <a:pt x="19988" y="5254"/>
                  </a:cubicBezTo>
                  <a:cubicBezTo>
                    <a:pt x="19988" y="0"/>
                    <a:pt x="19988" y="0"/>
                    <a:pt x="19988" y="0"/>
                  </a:cubicBezTo>
                  <a:cubicBezTo>
                    <a:pt x="19809" y="0"/>
                    <a:pt x="19809" y="0"/>
                    <a:pt x="19809" y="0"/>
                  </a:cubicBezTo>
                  <a:cubicBezTo>
                    <a:pt x="19809" y="17514"/>
                    <a:pt x="19809" y="17514"/>
                    <a:pt x="19809" y="17514"/>
                  </a:cubicBezTo>
                  <a:lnTo>
                    <a:pt x="19988" y="17514"/>
                  </a:lnTo>
                  <a:close/>
                  <a:moveTo>
                    <a:pt x="19666" y="8757"/>
                  </a:moveTo>
                  <a:cubicBezTo>
                    <a:pt x="19666" y="7589"/>
                    <a:pt x="19666" y="7589"/>
                    <a:pt x="19666" y="7589"/>
                  </a:cubicBezTo>
                  <a:cubicBezTo>
                    <a:pt x="19666" y="5838"/>
                    <a:pt x="19594" y="3503"/>
                    <a:pt x="19415" y="3503"/>
                  </a:cubicBezTo>
                  <a:cubicBezTo>
                    <a:pt x="19272" y="3503"/>
                    <a:pt x="19164" y="4670"/>
                    <a:pt x="19164" y="8173"/>
                  </a:cubicBezTo>
                  <a:cubicBezTo>
                    <a:pt x="19164" y="12843"/>
                    <a:pt x="19164" y="12843"/>
                    <a:pt x="19164" y="12843"/>
                  </a:cubicBezTo>
                  <a:cubicBezTo>
                    <a:pt x="19128" y="16346"/>
                    <a:pt x="19236" y="17514"/>
                    <a:pt x="19415" y="17514"/>
                  </a:cubicBezTo>
                  <a:cubicBezTo>
                    <a:pt x="19594" y="17514"/>
                    <a:pt x="19666" y="16346"/>
                    <a:pt x="19666" y="13427"/>
                  </a:cubicBezTo>
                  <a:cubicBezTo>
                    <a:pt x="19666" y="12259"/>
                    <a:pt x="19666" y="12259"/>
                    <a:pt x="19666" y="12259"/>
                  </a:cubicBezTo>
                  <a:cubicBezTo>
                    <a:pt x="19487" y="12259"/>
                    <a:pt x="19487" y="12259"/>
                    <a:pt x="19487" y="12259"/>
                  </a:cubicBezTo>
                  <a:cubicBezTo>
                    <a:pt x="19487" y="13427"/>
                    <a:pt x="19487" y="13427"/>
                    <a:pt x="19487" y="13427"/>
                  </a:cubicBezTo>
                  <a:cubicBezTo>
                    <a:pt x="19451" y="14595"/>
                    <a:pt x="19451" y="15178"/>
                    <a:pt x="19415" y="15178"/>
                  </a:cubicBezTo>
                  <a:cubicBezTo>
                    <a:pt x="19343" y="15178"/>
                    <a:pt x="19343" y="14595"/>
                    <a:pt x="19343" y="12259"/>
                  </a:cubicBezTo>
                  <a:cubicBezTo>
                    <a:pt x="19343" y="8757"/>
                    <a:pt x="19343" y="8757"/>
                    <a:pt x="19343" y="8757"/>
                  </a:cubicBezTo>
                  <a:cubicBezTo>
                    <a:pt x="19343" y="7589"/>
                    <a:pt x="19343" y="5838"/>
                    <a:pt x="19415" y="5838"/>
                  </a:cubicBezTo>
                  <a:cubicBezTo>
                    <a:pt x="19451" y="5838"/>
                    <a:pt x="19451" y="6422"/>
                    <a:pt x="19487" y="7005"/>
                  </a:cubicBezTo>
                  <a:cubicBezTo>
                    <a:pt x="19487" y="8757"/>
                    <a:pt x="19487" y="8757"/>
                    <a:pt x="19487" y="8757"/>
                  </a:cubicBezTo>
                  <a:lnTo>
                    <a:pt x="19666" y="8757"/>
                  </a:lnTo>
                  <a:close/>
                  <a:moveTo>
                    <a:pt x="18484" y="12843"/>
                  </a:moveTo>
                  <a:cubicBezTo>
                    <a:pt x="18448" y="16930"/>
                    <a:pt x="18663" y="17514"/>
                    <a:pt x="18734" y="17514"/>
                  </a:cubicBezTo>
                  <a:cubicBezTo>
                    <a:pt x="19021" y="17514"/>
                    <a:pt x="19057" y="15178"/>
                    <a:pt x="19021" y="12843"/>
                  </a:cubicBezTo>
                  <a:cubicBezTo>
                    <a:pt x="19021" y="12259"/>
                    <a:pt x="18949" y="11092"/>
                    <a:pt x="18913" y="10508"/>
                  </a:cubicBezTo>
                  <a:cubicBezTo>
                    <a:pt x="18734" y="8757"/>
                    <a:pt x="18734" y="8757"/>
                    <a:pt x="18734" y="8757"/>
                  </a:cubicBezTo>
                  <a:cubicBezTo>
                    <a:pt x="18699" y="8173"/>
                    <a:pt x="18663" y="8173"/>
                    <a:pt x="18663" y="7005"/>
                  </a:cubicBezTo>
                  <a:cubicBezTo>
                    <a:pt x="18663" y="6422"/>
                    <a:pt x="18699" y="5838"/>
                    <a:pt x="18770" y="5838"/>
                  </a:cubicBezTo>
                  <a:cubicBezTo>
                    <a:pt x="18806" y="5838"/>
                    <a:pt x="18842" y="6422"/>
                    <a:pt x="18842" y="8173"/>
                  </a:cubicBezTo>
                  <a:cubicBezTo>
                    <a:pt x="19021" y="8173"/>
                    <a:pt x="19021" y="8173"/>
                    <a:pt x="19021" y="8173"/>
                  </a:cubicBezTo>
                  <a:cubicBezTo>
                    <a:pt x="19021" y="5254"/>
                    <a:pt x="18949" y="3503"/>
                    <a:pt x="18770" y="3503"/>
                  </a:cubicBezTo>
                  <a:cubicBezTo>
                    <a:pt x="18591" y="3503"/>
                    <a:pt x="18484" y="4670"/>
                    <a:pt x="18484" y="7005"/>
                  </a:cubicBezTo>
                  <a:cubicBezTo>
                    <a:pt x="18484" y="8757"/>
                    <a:pt x="18555" y="9924"/>
                    <a:pt x="18627" y="11092"/>
                  </a:cubicBezTo>
                  <a:cubicBezTo>
                    <a:pt x="18734" y="12259"/>
                    <a:pt x="18734" y="12259"/>
                    <a:pt x="18734" y="12259"/>
                  </a:cubicBezTo>
                  <a:cubicBezTo>
                    <a:pt x="18770" y="12843"/>
                    <a:pt x="18842" y="12843"/>
                    <a:pt x="18842" y="14011"/>
                  </a:cubicBezTo>
                  <a:cubicBezTo>
                    <a:pt x="18842" y="14595"/>
                    <a:pt x="18806" y="15178"/>
                    <a:pt x="18770" y="15178"/>
                  </a:cubicBezTo>
                  <a:cubicBezTo>
                    <a:pt x="18699" y="15178"/>
                    <a:pt x="18663" y="15178"/>
                    <a:pt x="18663" y="12843"/>
                  </a:cubicBezTo>
                  <a:lnTo>
                    <a:pt x="18484" y="12843"/>
                  </a:lnTo>
                  <a:close/>
                  <a:moveTo>
                    <a:pt x="17803" y="18681"/>
                  </a:moveTo>
                  <a:cubicBezTo>
                    <a:pt x="17839" y="21016"/>
                    <a:pt x="17910" y="21600"/>
                    <a:pt x="18054" y="21600"/>
                  </a:cubicBezTo>
                  <a:cubicBezTo>
                    <a:pt x="18304" y="21600"/>
                    <a:pt x="18340" y="19265"/>
                    <a:pt x="18340" y="16930"/>
                  </a:cubicBezTo>
                  <a:cubicBezTo>
                    <a:pt x="18340" y="4086"/>
                    <a:pt x="18340" y="4086"/>
                    <a:pt x="18340" y="4086"/>
                  </a:cubicBezTo>
                  <a:cubicBezTo>
                    <a:pt x="18161" y="4086"/>
                    <a:pt x="18161" y="4086"/>
                    <a:pt x="18161" y="4086"/>
                  </a:cubicBezTo>
                  <a:cubicBezTo>
                    <a:pt x="18161" y="5254"/>
                    <a:pt x="18161" y="5254"/>
                    <a:pt x="18161" y="5254"/>
                  </a:cubicBezTo>
                  <a:cubicBezTo>
                    <a:pt x="18161" y="5254"/>
                    <a:pt x="18161" y="5254"/>
                    <a:pt x="18161" y="5254"/>
                  </a:cubicBezTo>
                  <a:cubicBezTo>
                    <a:pt x="18125" y="4086"/>
                    <a:pt x="18090" y="3503"/>
                    <a:pt x="17982" y="3503"/>
                  </a:cubicBezTo>
                  <a:cubicBezTo>
                    <a:pt x="17875" y="3503"/>
                    <a:pt x="17803" y="4670"/>
                    <a:pt x="17803" y="8173"/>
                  </a:cubicBezTo>
                  <a:cubicBezTo>
                    <a:pt x="17803" y="13427"/>
                    <a:pt x="17803" y="13427"/>
                    <a:pt x="17803" y="13427"/>
                  </a:cubicBezTo>
                  <a:cubicBezTo>
                    <a:pt x="17803" y="15178"/>
                    <a:pt x="17839" y="17514"/>
                    <a:pt x="17982" y="17514"/>
                  </a:cubicBezTo>
                  <a:cubicBezTo>
                    <a:pt x="18090" y="17514"/>
                    <a:pt x="18125" y="16930"/>
                    <a:pt x="18161" y="15762"/>
                  </a:cubicBezTo>
                  <a:cubicBezTo>
                    <a:pt x="18161" y="15762"/>
                    <a:pt x="18161" y="15762"/>
                    <a:pt x="18161" y="15762"/>
                  </a:cubicBezTo>
                  <a:cubicBezTo>
                    <a:pt x="18161" y="17514"/>
                    <a:pt x="18161" y="17514"/>
                    <a:pt x="18161" y="17514"/>
                  </a:cubicBezTo>
                  <a:cubicBezTo>
                    <a:pt x="18161" y="18681"/>
                    <a:pt x="18161" y="19265"/>
                    <a:pt x="18090" y="19265"/>
                  </a:cubicBezTo>
                  <a:cubicBezTo>
                    <a:pt x="18054" y="19265"/>
                    <a:pt x="18018" y="19265"/>
                    <a:pt x="18018" y="19265"/>
                  </a:cubicBezTo>
                  <a:cubicBezTo>
                    <a:pt x="18018" y="19265"/>
                    <a:pt x="17982" y="19265"/>
                    <a:pt x="17982" y="18681"/>
                  </a:cubicBezTo>
                  <a:lnTo>
                    <a:pt x="17803" y="18681"/>
                  </a:lnTo>
                  <a:close/>
                  <a:moveTo>
                    <a:pt x="18161" y="8757"/>
                  </a:moveTo>
                  <a:cubicBezTo>
                    <a:pt x="18161" y="12843"/>
                    <a:pt x="18161" y="12843"/>
                    <a:pt x="18161" y="12843"/>
                  </a:cubicBezTo>
                  <a:cubicBezTo>
                    <a:pt x="18161" y="14595"/>
                    <a:pt x="18125" y="15178"/>
                    <a:pt x="18054" y="15178"/>
                  </a:cubicBezTo>
                  <a:cubicBezTo>
                    <a:pt x="18018" y="15178"/>
                    <a:pt x="17982" y="14011"/>
                    <a:pt x="17982" y="12843"/>
                  </a:cubicBezTo>
                  <a:cubicBezTo>
                    <a:pt x="17982" y="8757"/>
                    <a:pt x="17982" y="8757"/>
                    <a:pt x="17982" y="8757"/>
                  </a:cubicBezTo>
                  <a:cubicBezTo>
                    <a:pt x="17982" y="7589"/>
                    <a:pt x="17982" y="5838"/>
                    <a:pt x="18090" y="5838"/>
                  </a:cubicBezTo>
                  <a:cubicBezTo>
                    <a:pt x="18161" y="5838"/>
                    <a:pt x="18161" y="8173"/>
                    <a:pt x="18161" y="8757"/>
                  </a:cubicBezTo>
                  <a:moveTo>
                    <a:pt x="17301" y="4086"/>
                  </a:moveTo>
                  <a:cubicBezTo>
                    <a:pt x="17087" y="4086"/>
                    <a:pt x="17087" y="4086"/>
                    <a:pt x="17087" y="4086"/>
                  </a:cubicBezTo>
                  <a:cubicBezTo>
                    <a:pt x="17087" y="17514"/>
                    <a:pt x="17087" y="17514"/>
                    <a:pt x="17087" y="17514"/>
                  </a:cubicBezTo>
                  <a:cubicBezTo>
                    <a:pt x="17301" y="17514"/>
                    <a:pt x="17301" y="17514"/>
                    <a:pt x="17301" y="17514"/>
                  </a:cubicBezTo>
                  <a:cubicBezTo>
                    <a:pt x="17301" y="8757"/>
                    <a:pt x="17301" y="8757"/>
                    <a:pt x="17301" y="8757"/>
                  </a:cubicBezTo>
                  <a:cubicBezTo>
                    <a:pt x="17266" y="7589"/>
                    <a:pt x="17301" y="6422"/>
                    <a:pt x="17373" y="6422"/>
                  </a:cubicBezTo>
                  <a:cubicBezTo>
                    <a:pt x="17445" y="6422"/>
                    <a:pt x="17445" y="7005"/>
                    <a:pt x="17445" y="8757"/>
                  </a:cubicBezTo>
                  <a:cubicBezTo>
                    <a:pt x="17445" y="17514"/>
                    <a:pt x="17445" y="17514"/>
                    <a:pt x="17445" y="17514"/>
                  </a:cubicBezTo>
                  <a:cubicBezTo>
                    <a:pt x="17624" y="17514"/>
                    <a:pt x="17624" y="17514"/>
                    <a:pt x="17624" y="17514"/>
                  </a:cubicBezTo>
                  <a:cubicBezTo>
                    <a:pt x="17624" y="7005"/>
                    <a:pt x="17624" y="7005"/>
                    <a:pt x="17624" y="7005"/>
                  </a:cubicBezTo>
                  <a:cubicBezTo>
                    <a:pt x="17660" y="4670"/>
                    <a:pt x="17552" y="3503"/>
                    <a:pt x="17445" y="3503"/>
                  </a:cubicBezTo>
                  <a:cubicBezTo>
                    <a:pt x="17409" y="3503"/>
                    <a:pt x="17337" y="4086"/>
                    <a:pt x="17301" y="5254"/>
                  </a:cubicBezTo>
                  <a:cubicBezTo>
                    <a:pt x="17301" y="5254"/>
                    <a:pt x="17301" y="5254"/>
                    <a:pt x="17301" y="5254"/>
                  </a:cubicBezTo>
                  <a:lnTo>
                    <a:pt x="17301" y="4086"/>
                  </a:lnTo>
                  <a:close/>
                  <a:moveTo>
                    <a:pt x="16728" y="17514"/>
                  </a:moveTo>
                  <a:cubicBezTo>
                    <a:pt x="16907" y="17514"/>
                    <a:pt x="16907" y="17514"/>
                    <a:pt x="16907" y="17514"/>
                  </a:cubicBezTo>
                  <a:cubicBezTo>
                    <a:pt x="16907" y="4086"/>
                    <a:pt x="16907" y="4086"/>
                    <a:pt x="16907" y="4086"/>
                  </a:cubicBezTo>
                  <a:cubicBezTo>
                    <a:pt x="16728" y="4086"/>
                    <a:pt x="16728" y="4086"/>
                    <a:pt x="16728" y="4086"/>
                  </a:cubicBezTo>
                  <a:cubicBezTo>
                    <a:pt x="16728" y="12843"/>
                    <a:pt x="16728" y="12843"/>
                    <a:pt x="16728" y="12843"/>
                  </a:cubicBezTo>
                  <a:cubicBezTo>
                    <a:pt x="16728" y="13427"/>
                    <a:pt x="16728" y="15178"/>
                    <a:pt x="16657" y="15178"/>
                  </a:cubicBezTo>
                  <a:cubicBezTo>
                    <a:pt x="16621" y="15178"/>
                    <a:pt x="16585" y="15178"/>
                    <a:pt x="16585" y="14595"/>
                  </a:cubicBezTo>
                  <a:cubicBezTo>
                    <a:pt x="16549" y="14595"/>
                    <a:pt x="16549" y="13427"/>
                    <a:pt x="16549" y="12843"/>
                  </a:cubicBezTo>
                  <a:cubicBezTo>
                    <a:pt x="16549" y="4086"/>
                    <a:pt x="16549" y="4086"/>
                    <a:pt x="16549" y="4086"/>
                  </a:cubicBezTo>
                  <a:cubicBezTo>
                    <a:pt x="16370" y="4086"/>
                    <a:pt x="16370" y="4086"/>
                    <a:pt x="16370" y="4086"/>
                  </a:cubicBezTo>
                  <a:cubicBezTo>
                    <a:pt x="16370" y="14011"/>
                    <a:pt x="16370" y="14011"/>
                    <a:pt x="16370" y="14011"/>
                  </a:cubicBezTo>
                  <a:cubicBezTo>
                    <a:pt x="16370" y="16346"/>
                    <a:pt x="16406" y="17514"/>
                    <a:pt x="16549" y="17514"/>
                  </a:cubicBezTo>
                  <a:cubicBezTo>
                    <a:pt x="16657" y="17514"/>
                    <a:pt x="16693" y="16930"/>
                    <a:pt x="16728" y="15178"/>
                  </a:cubicBezTo>
                  <a:cubicBezTo>
                    <a:pt x="16728" y="15178"/>
                    <a:pt x="16728" y="15178"/>
                    <a:pt x="16728" y="15178"/>
                  </a:cubicBezTo>
                  <a:lnTo>
                    <a:pt x="16728" y="17514"/>
                  </a:lnTo>
                  <a:close/>
                  <a:moveTo>
                    <a:pt x="15654" y="11676"/>
                  </a:moveTo>
                  <a:cubicBezTo>
                    <a:pt x="15654" y="13427"/>
                    <a:pt x="15690" y="15178"/>
                    <a:pt x="15690" y="15762"/>
                  </a:cubicBezTo>
                  <a:cubicBezTo>
                    <a:pt x="15761" y="17514"/>
                    <a:pt x="15833" y="17514"/>
                    <a:pt x="15904" y="17514"/>
                  </a:cubicBezTo>
                  <a:cubicBezTo>
                    <a:pt x="16012" y="17514"/>
                    <a:pt x="16084" y="17514"/>
                    <a:pt x="16155" y="16346"/>
                  </a:cubicBezTo>
                  <a:cubicBezTo>
                    <a:pt x="16227" y="15178"/>
                    <a:pt x="16191" y="13427"/>
                    <a:pt x="16191" y="12259"/>
                  </a:cubicBezTo>
                  <a:cubicBezTo>
                    <a:pt x="16191" y="0"/>
                    <a:pt x="16191" y="0"/>
                    <a:pt x="16191" y="0"/>
                  </a:cubicBezTo>
                  <a:cubicBezTo>
                    <a:pt x="16012" y="0"/>
                    <a:pt x="16012" y="0"/>
                    <a:pt x="16012" y="0"/>
                  </a:cubicBezTo>
                  <a:cubicBezTo>
                    <a:pt x="16012" y="13427"/>
                    <a:pt x="16012" y="13427"/>
                    <a:pt x="16012" y="13427"/>
                  </a:cubicBezTo>
                  <a:cubicBezTo>
                    <a:pt x="16012" y="14011"/>
                    <a:pt x="16012" y="15178"/>
                    <a:pt x="15940" y="15178"/>
                  </a:cubicBezTo>
                  <a:cubicBezTo>
                    <a:pt x="15869" y="15178"/>
                    <a:pt x="15869" y="14595"/>
                    <a:pt x="15869" y="14011"/>
                  </a:cubicBezTo>
                  <a:cubicBezTo>
                    <a:pt x="15869" y="11676"/>
                    <a:pt x="15869" y="11676"/>
                    <a:pt x="15869" y="11676"/>
                  </a:cubicBezTo>
                  <a:lnTo>
                    <a:pt x="15654" y="11676"/>
                  </a:lnTo>
                  <a:close/>
                  <a:moveTo>
                    <a:pt x="15045" y="4086"/>
                  </a:moveTo>
                  <a:cubicBezTo>
                    <a:pt x="14866" y="4086"/>
                    <a:pt x="14866" y="4086"/>
                    <a:pt x="14866" y="4086"/>
                  </a:cubicBezTo>
                  <a:cubicBezTo>
                    <a:pt x="14866" y="17514"/>
                    <a:pt x="14866" y="17514"/>
                    <a:pt x="14866" y="17514"/>
                  </a:cubicBezTo>
                  <a:cubicBezTo>
                    <a:pt x="15045" y="17514"/>
                    <a:pt x="15045" y="17514"/>
                    <a:pt x="15045" y="17514"/>
                  </a:cubicBezTo>
                  <a:cubicBezTo>
                    <a:pt x="15045" y="8757"/>
                    <a:pt x="15045" y="8757"/>
                    <a:pt x="15045" y="8757"/>
                  </a:cubicBezTo>
                  <a:cubicBezTo>
                    <a:pt x="15045" y="7589"/>
                    <a:pt x="15081" y="6422"/>
                    <a:pt x="15152" y="6422"/>
                  </a:cubicBezTo>
                  <a:cubicBezTo>
                    <a:pt x="15224" y="6422"/>
                    <a:pt x="15224" y="7005"/>
                    <a:pt x="15224" y="8757"/>
                  </a:cubicBezTo>
                  <a:cubicBezTo>
                    <a:pt x="15224" y="17514"/>
                    <a:pt x="15224" y="17514"/>
                    <a:pt x="15224" y="17514"/>
                  </a:cubicBezTo>
                  <a:cubicBezTo>
                    <a:pt x="15403" y="17514"/>
                    <a:pt x="15403" y="17514"/>
                    <a:pt x="15403" y="17514"/>
                  </a:cubicBezTo>
                  <a:cubicBezTo>
                    <a:pt x="15403" y="7005"/>
                    <a:pt x="15403" y="7005"/>
                    <a:pt x="15403" y="7005"/>
                  </a:cubicBezTo>
                  <a:cubicBezTo>
                    <a:pt x="15403" y="4670"/>
                    <a:pt x="15331" y="3503"/>
                    <a:pt x="15224" y="3503"/>
                  </a:cubicBezTo>
                  <a:cubicBezTo>
                    <a:pt x="15188" y="3503"/>
                    <a:pt x="15116" y="4086"/>
                    <a:pt x="15045" y="5254"/>
                  </a:cubicBezTo>
                  <a:cubicBezTo>
                    <a:pt x="15045" y="5254"/>
                    <a:pt x="15045" y="5254"/>
                    <a:pt x="15045" y="5254"/>
                  </a:cubicBezTo>
                  <a:lnTo>
                    <a:pt x="15045" y="4086"/>
                  </a:lnTo>
                  <a:close/>
                  <a:moveTo>
                    <a:pt x="14328" y="8757"/>
                  </a:moveTo>
                  <a:cubicBezTo>
                    <a:pt x="14328" y="8173"/>
                    <a:pt x="14328" y="8173"/>
                    <a:pt x="14328" y="8173"/>
                  </a:cubicBezTo>
                  <a:cubicBezTo>
                    <a:pt x="14328" y="7005"/>
                    <a:pt x="14328" y="5838"/>
                    <a:pt x="14436" y="5838"/>
                  </a:cubicBezTo>
                  <a:cubicBezTo>
                    <a:pt x="14507" y="5838"/>
                    <a:pt x="14507" y="6422"/>
                    <a:pt x="14507" y="7589"/>
                  </a:cubicBezTo>
                  <a:cubicBezTo>
                    <a:pt x="14507" y="8757"/>
                    <a:pt x="14507" y="8757"/>
                    <a:pt x="14507" y="8757"/>
                  </a:cubicBezTo>
                  <a:lnTo>
                    <a:pt x="14328" y="8757"/>
                  </a:lnTo>
                  <a:close/>
                  <a:moveTo>
                    <a:pt x="14149" y="12259"/>
                  </a:moveTo>
                  <a:cubicBezTo>
                    <a:pt x="14149" y="15762"/>
                    <a:pt x="14221" y="17514"/>
                    <a:pt x="14436" y="17514"/>
                  </a:cubicBezTo>
                  <a:cubicBezTo>
                    <a:pt x="14615" y="17514"/>
                    <a:pt x="14722" y="15762"/>
                    <a:pt x="14687" y="12843"/>
                  </a:cubicBezTo>
                  <a:cubicBezTo>
                    <a:pt x="14507" y="12843"/>
                    <a:pt x="14507" y="12843"/>
                    <a:pt x="14507" y="12843"/>
                  </a:cubicBezTo>
                  <a:cubicBezTo>
                    <a:pt x="14507" y="14595"/>
                    <a:pt x="14507" y="15178"/>
                    <a:pt x="14436" y="15178"/>
                  </a:cubicBezTo>
                  <a:cubicBezTo>
                    <a:pt x="14364" y="15178"/>
                    <a:pt x="14328" y="15178"/>
                    <a:pt x="14328" y="13427"/>
                  </a:cubicBezTo>
                  <a:cubicBezTo>
                    <a:pt x="14328" y="11092"/>
                    <a:pt x="14328" y="11092"/>
                    <a:pt x="14328" y="11092"/>
                  </a:cubicBezTo>
                  <a:cubicBezTo>
                    <a:pt x="14687" y="11092"/>
                    <a:pt x="14687" y="11092"/>
                    <a:pt x="14687" y="11092"/>
                  </a:cubicBezTo>
                  <a:cubicBezTo>
                    <a:pt x="14687" y="9341"/>
                    <a:pt x="14687" y="9341"/>
                    <a:pt x="14687" y="9341"/>
                  </a:cubicBezTo>
                  <a:cubicBezTo>
                    <a:pt x="14687" y="5838"/>
                    <a:pt x="14687" y="3503"/>
                    <a:pt x="14400" y="3503"/>
                  </a:cubicBezTo>
                  <a:cubicBezTo>
                    <a:pt x="14221" y="3503"/>
                    <a:pt x="14149" y="5254"/>
                    <a:pt x="14149" y="8757"/>
                  </a:cubicBezTo>
                  <a:lnTo>
                    <a:pt x="14149" y="12259"/>
                  </a:lnTo>
                  <a:close/>
                  <a:moveTo>
                    <a:pt x="13612" y="17514"/>
                  </a:moveTo>
                  <a:cubicBezTo>
                    <a:pt x="13612" y="8757"/>
                    <a:pt x="13612" y="8757"/>
                    <a:pt x="13612" y="8757"/>
                  </a:cubicBezTo>
                  <a:cubicBezTo>
                    <a:pt x="13612" y="7005"/>
                    <a:pt x="13648" y="5838"/>
                    <a:pt x="13719" y="5838"/>
                  </a:cubicBezTo>
                  <a:cubicBezTo>
                    <a:pt x="13791" y="6422"/>
                    <a:pt x="13791" y="7005"/>
                    <a:pt x="13791" y="8173"/>
                  </a:cubicBezTo>
                  <a:cubicBezTo>
                    <a:pt x="13791" y="17514"/>
                    <a:pt x="13791" y="17514"/>
                    <a:pt x="13791" y="17514"/>
                  </a:cubicBezTo>
                  <a:cubicBezTo>
                    <a:pt x="13970" y="17514"/>
                    <a:pt x="13970" y="17514"/>
                    <a:pt x="13970" y="17514"/>
                  </a:cubicBezTo>
                  <a:cubicBezTo>
                    <a:pt x="13970" y="7005"/>
                    <a:pt x="13970" y="7005"/>
                    <a:pt x="13970" y="7005"/>
                  </a:cubicBezTo>
                  <a:cubicBezTo>
                    <a:pt x="13970" y="4670"/>
                    <a:pt x="13899" y="3503"/>
                    <a:pt x="13791" y="3503"/>
                  </a:cubicBezTo>
                  <a:cubicBezTo>
                    <a:pt x="13755" y="3503"/>
                    <a:pt x="13684" y="4086"/>
                    <a:pt x="13612" y="5254"/>
                  </a:cubicBezTo>
                  <a:cubicBezTo>
                    <a:pt x="13612" y="5254"/>
                    <a:pt x="13612" y="5254"/>
                    <a:pt x="13612" y="5254"/>
                  </a:cubicBezTo>
                  <a:cubicBezTo>
                    <a:pt x="13612" y="0"/>
                    <a:pt x="13612" y="0"/>
                    <a:pt x="13612" y="0"/>
                  </a:cubicBezTo>
                  <a:cubicBezTo>
                    <a:pt x="13433" y="0"/>
                    <a:pt x="13433" y="0"/>
                    <a:pt x="13433" y="0"/>
                  </a:cubicBezTo>
                  <a:cubicBezTo>
                    <a:pt x="13433" y="17514"/>
                    <a:pt x="13433" y="17514"/>
                    <a:pt x="13433" y="17514"/>
                  </a:cubicBezTo>
                  <a:lnTo>
                    <a:pt x="13612" y="17514"/>
                  </a:lnTo>
                  <a:close/>
                  <a:moveTo>
                    <a:pt x="13290" y="8757"/>
                  </a:moveTo>
                  <a:cubicBezTo>
                    <a:pt x="13290" y="7589"/>
                    <a:pt x="13290" y="7589"/>
                    <a:pt x="13290" y="7589"/>
                  </a:cubicBezTo>
                  <a:cubicBezTo>
                    <a:pt x="13290" y="5838"/>
                    <a:pt x="13218" y="3503"/>
                    <a:pt x="13039" y="3503"/>
                  </a:cubicBezTo>
                  <a:cubicBezTo>
                    <a:pt x="12896" y="3503"/>
                    <a:pt x="12788" y="4670"/>
                    <a:pt x="12788" y="8173"/>
                  </a:cubicBezTo>
                  <a:cubicBezTo>
                    <a:pt x="12788" y="12843"/>
                    <a:pt x="12788" y="12843"/>
                    <a:pt x="12788" y="12843"/>
                  </a:cubicBezTo>
                  <a:cubicBezTo>
                    <a:pt x="12788" y="16346"/>
                    <a:pt x="12860" y="17514"/>
                    <a:pt x="13039" y="17514"/>
                  </a:cubicBezTo>
                  <a:cubicBezTo>
                    <a:pt x="13218" y="17514"/>
                    <a:pt x="13290" y="16346"/>
                    <a:pt x="13290" y="13427"/>
                  </a:cubicBezTo>
                  <a:cubicBezTo>
                    <a:pt x="13290" y="12259"/>
                    <a:pt x="13290" y="12259"/>
                    <a:pt x="13290" y="12259"/>
                  </a:cubicBezTo>
                  <a:cubicBezTo>
                    <a:pt x="13110" y="12259"/>
                    <a:pt x="13110" y="12259"/>
                    <a:pt x="13110" y="12259"/>
                  </a:cubicBezTo>
                  <a:cubicBezTo>
                    <a:pt x="13110" y="13427"/>
                    <a:pt x="13110" y="13427"/>
                    <a:pt x="13110" y="13427"/>
                  </a:cubicBezTo>
                  <a:cubicBezTo>
                    <a:pt x="13110" y="14595"/>
                    <a:pt x="13110" y="15178"/>
                    <a:pt x="13039" y="15178"/>
                  </a:cubicBezTo>
                  <a:cubicBezTo>
                    <a:pt x="13003" y="15178"/>
                    <a:pt x="12967" y="14595"/>
                    <a:pt x="12967" y="12259"/>
                  </a:cubicBezTo>
                  <a:cubicBezTo>
                    <a:pt x="12967" y="8757"/>
                    <a:pt x="12967" y="8757"/>
                    <a:pt x="12967" y="8757"/>
                  </a:cubicBezTo>
                  <a:cubicBezTo>
                    <a:pt x="12967" y="7589"/>
                    <a:pt x="12967" y="5838"/>
                    <a:pt x="13039" y="5838"/>
                  </a:cubicBezTo>
                  <a:cubicBezTo>
                    <a:pt x="13075" y="5838"/>
                    <a:pt x="13110" y="6422"/>
                    <a:pt x="13110" y="7005"/>
                  </a:cubicBezTo>
                  <a:cubicBezTo>
                    <a:pt x="13110" y="8757"/>
                    <a:pt x="13110" y="8757"/>
                    <a:pt x="13110" y="8757"/>
                  </a:cubicBezTo>
                  <a:lnTo>
                    <a:pt x="13290" y="8757"/>
                  </a:lnTo>
                  <a:close/>
                  <a:moveTo>
                    <a:pt x="12107" y="12843"/>
                  </a:moveTo>
                  <a:cubicBezTo>
                    <a:pt x="12107" y="16930"/>
                    <a:pt x="12287" y="17514"/>
                    <a:pt x="12394" y="17514"/>
                  </a:cubicBezTo>
                  <a:cubicBezTo>
                    <a:pt x="12645" y="17514"/>
                    <a:pt x="12681" y="15178"/>
                    <a:pt x="12645" y="12843"/>
                  </a:cubicBezTo>
                  <a:cubicBezTo>
                    <a:pt x="12645" y="12259"/>
                    <a:pt x="12573" y="11092"/>
                    <a:pt x="12537" y="10508"/>
                  </a:cubicBezTo>
                  <a:cubicBezTo>
                    <a:pt x="12394" y="8757"/>
                    <a:pt x="12394" y="8757"/>
                    <a:pt x="12394" y="8757"/>
                  </a:cubicBezTo>
                  <a:cubicBezTo>
                    <a:pt x="12358" y="8173"/>
                    <a:pt x="12322" y="8173"/>
                    <a:pt x="12322" y="7005"/>
                  </a:cubicBezTo>
                  <a:cubicBezTo>
                    <a:pt x="12322" y="6422"/>
                    <a:pt x="12358" y="5838"/>
                    <a:pt x="12394" y="5838"/>
                  </a:cubicBezTo>
                  <a:cubicBezTo>
                    <a:pt x="12466" y="5838"/>
                    <a:pt x="12466" y="6422"/>
                    <a:pt x="12466" y="8173"/>
                  </a:cubicBezTo>
                  <a:cubicBezTo>
                    <a:pt x="12645" y="8173"/>
                    <a:pt x="12645" y="8173"/>
                    <a:pt x="12645" y="8173"/>
                  </a:cubicBezTo>
                  <a:cubicBezTo>
                    <a:pt x="12681" y="5254"/>
                    <a:pt x="12573" y="3503"/>
                    <a:pt x="12394" y="3503"/>
                  </a:cubicBezTo>
                  <a:cubicBezTo>
                    <a:pt x="12215" y="3503"/>
                    <a:pt x="12107" y="4670"/>
                    <a:pt x="12107" y="7005"/>
                  </a:cubicBezTo>
                  <a:cubicBezTo>
                    <a:pt x="12107" y="8757"/>
                    <a:pt x="12179" y="9924"/>
                    <a:pt x="12287" y="11092"/>
                  </a:cubicBezTo>
                  <a:cubicBezTo>
                    <a:pt x="12394" y="12259"/>
                    <a:pt x="12394" y="12259"/>
                    <a:pt x="12394" y="12259"/>
                  </a:cubicBezTo>
                  <a:cubicBezTo>
                    <a:pt x="12430" y="12843"/>
                    <a:pt x="12466" y="12843"/>
                    <a:pt x="12466" y="14011"/>
                  </a:cubicBezTo>
                  <a:cubicBezTo>
                    <a:pt x="12466" y="14595"/>
                    <a:pt x="12430" y="15178"/>
                    <a:pt x="12394" y="15178"/>
                  </a:cubicBezTo>
                  <a:cubicBezTo>
                    <a:pt x="12358" y="15178"/>
                    <a:pt x="12287" y="15178"/>
                    <a:pt x="12322" y="12843"/>
                  </a:cubicBezTo>
                  <a:lnTo>
                    <a:pt x="12107" y="12843"/>
                  </a:lnTo>
                  <a:close/>
                  <a:moveTo>
                    <a:pt x="11964" y="0"/>
                  </a:moveTo>
                  <a:cubicBezTo>
                    <a:pt x="11785" y="0"/>
                    <a:pt x="11785" y="0"/>
                    <a:pt x="11785" y="0"/>
                  </a:cubicBezTo>
                  <a:cubicBezTo>
                    <a:pt x="11785" y="2335"/>
                    <a:pt x="11785" y="2335"/>
                    <a:pt x="11785" y="2335"/>
                  </a:cubicBezTo>
                  <a:cubicBezTo>
                    <a:pt x="11964" y="2335"/>
                    <a:pt x="11964" y="2335"/>
                    <a:pt x="11964" y="2335"/>
                  </a:cubicBezTo>
                  <a:lnTo>
                    <a:pt x="11964" y="0"/>
                  </a:lnTo>
                  <a:close/>
                  <a:moveTo>
                    <a:pt x="11964" y="4086"/>
                  </a:moveTo>
                  <a:cubicBezTo>
                    <a:pt x="11785" y="4086"/>
                    <a:pt x="11785" y="4086"/>
                    <a:pt x="11785" y="4086"/>
                  </a:cubicBezTo>
                  <a:cubicBezTo>
                    <a:pt x="11785" y="17514"/>
                    <a:pt x="11785" y="17514"/>
                    <a:pt x="11785" y="17514"/>
                  </a:cubicBezTo>
                  <a:cubicBezTo>
                    <a:pt x="11964" y="17514"/>
                    <a:pt x="11964" y="17514"/>
                    <a:pt x="11964" y="17514"/>
                  </a:cubicBezTo>
                  <a:lnTo>
                    <a:pt x="11964" y="4086"/>
                  </a:lnTo>
                  <a:close/>
                  <a:moveTo>
                    <a:pt x="11570" y="0"/>
                  </a:moveTo>
                  <a:cubicBezTo>
                    <a:pt x="11391" y="0"/>
                    <a:pt x="11391" y="0"/>
                    <a:pt x="11391" y="0"/>
                  </a:cubicBezTo>
                  <a:cubicBezTo>
                    <a:pt x="11391" y="17514"/>
                    <a:pt x="11391" y="17514"/>
                    <a:pt x="11391" y="17514"/>
                  </a:cubicBezTo>
                  <a:cubicBezTo>
                    <a:pt x="11570" y="17514"/>
                    <a:pt x="11570" y="17514"/>
                    <a:pt x="11570" y="17514"/>
                  </a:cubicBezTo>
                  <a:lnTo>
                    <a:pt x="11570" y="0"/>
                  </a:lnTo>
                  <a:close/>
                  <a:moveTo>
                    <a:pt x="10925" y="17514"/>
                  </a:moveTo>
                  <a:cubicBezTo>
                    <a:pt x="11176" y="17514"/>
                    <a:pt x="11212" y="15762"/>
                    <a:pt x="11212" y="11092"/>
                  </a:cubicBezTo>
                  <a:cubicBezTo>
                    <a:pt x="11212" y="6422"/>
                    <a:pt x="11212" y="3503"/>
                    <a:pt x="10925" y="3503"/>
                  </a:cubicBezTo>
                  <a:cubicBezTo>
                    <a:pt x="10639" y="3503"/>
                    <a:pt x="10639" y="6422"/>
                    <a:pt x="10639" y="11092"/>
                  </a:cubicBezTo>
                  <a:cubicBezTo>
                    <a:pt x="10639" y="15762"/>
                    <a:pt x="10675" y="17514"/>
                    <a:pt x="10925" y="17514"/>
                  </a:cubicBezTo>
                  <a:moveTo>
                    <a:pt x="10818" y="8757"/>
                  </a:moveTo>
                  <a:cubicBezTo>
                    <a:pt x="10818" y="7589"/>
                    <a:pt x="10818" y="5838"/>
                    <a:pt x="10925" y="5838"/>
                  </a:cubicBezTo>
                  <a:cubicBezTo>
                    <a:pt x="11033" y="5838"/>
                    <a:pt x="11033" y="7589"/>
                    <a:pt x="11033" y="8757"/>
                  </a:cubicBezTo>
                  <a:cubicBezTo>
                    <a:pt x="11033" y="12843"/>
                    <a:pt x="11033" y="12843"/>
                    <a:pt x="11033" y="12843"/>
                  </a:cubicBezTo>
                  <a:cubicBezTo>
                    <a:pt x="11033" y="14595"/>
                    <a:pt x="10997" y="15178"/>
                    <a:pt x="10925" y="15178"/>
                  </a:cubicBezTo>
                  <a:cubicBezTo>
                    <a:pt x="10854" y="15178"/>
                    <a:pt x="10818" y="14595"/>
                    <a:pt x="10818" y="12843"/>
                  </a:cubicBezTo>
                  <a:lnTo>
                    <a:pt x="10818" y="8757"/>
                  </a:lnTo>
                  <a:close/>
                  <a:moveTo>
                    <a:pt x="10137" y="17514"/>
                  </a:moveTo>
                  <a:cubicBezTo>
                    <a:pt x="10137" y="8757"/>
                    <a:pt x="10137" y="8757"/>
                    <a:pt x="10137" y="8757"/>
                  </a:cubicBezTo>
                  <a:cubicBezTo>
                    <a:pt x="10137" y="7005"/>
                    <a:pt x="10137" y="5838"/>
                    <a:pt x="10209" y="5838"/>
                  </a:cubicBezTo>
                  <a:cubicBezTo>
                    <a:pt x="10281" y="6422"/>
                    <a:pt x="10281" y="7005"/>
                    <a:pt x="10281" y="8173"/>
                  </a:cubicBezTo>
                  <a:cubicBezTo>
                    <a:pt x="10281" y="17514"/>
                    <a:pt x="10281" y="17514"/>
                    <a:pt x="10281" y="17514"/>
                  </a:cubicBezTo>
                  <a:cubicBezTo>
                    <a:pt x="10496" y="17514"/>
                    <a:pt x="10496" y="17514"/>
                    <a:pt x="10496" y="17514"/>
                  </a:cubicBezTo>
                  <a:cubicBezTo>
                    <a:pt x="10496" y="7005"/>
                    <a:pt x="10496" y="7005"/>
                    <a:pt x="10496" y="7005"/>
                  </a:cubicBezTo>
                  <a:cubicBezTo>
                    <a:pt x="10496" y="4670"/>
                    <a:pt x="10388" y="3503"/>
                    <a:pt x="10281" y="3503"/>
                  </a:cubicBezTo>
                  <a:cubicBezTo>
                    <a:pt x="10245" y="3503"/>
                    <a:pt x="10173" y="4086"/>
                    <a:pt x="10137" y="5254"/>
                  </a:cubicBezTo>
                  <a:cubicBezTo>
                    <a:pt x="10137" y="5254"/>
                    <a:pt x="10137" y="5254"/>
                    <a:pt x="10137" y="5254"/>
                  </a:cubicBezTo>
                  <a:cubicBezTo>
                    <a:pt x="10137" y="0"/>
                    <a:pt x="10137" y="0"/>
                    <a:pt x="10137" y="0"/>
                  </a:cubicBezTo>
                  <a:cubicBezTo>
                    <a:pt x="9922" y="0"/>
                    <a:pt x="9922" y="0"/>
                    <a:pt x="9922" y="0"/>
                  </a:cubicBezTo>
                  <a:cubicBezTo>
                    <a:pt x="9922" y="17514"/>
                    <a:pt x="9922" y="17514"/>
                    <a:pt x="9922" y="17514"/>
                  </a:cubicBezTo>
                  <a:lnTo>
                    <a:pt x="10137" y="17514"/>
                  </a:lnTo>
                  <a:close/>
                  <a:moveTo>
                    <a:pt x="9779" y="15178"/>
                  </a:moveTo>
                  <a:cubicBezTo>
                    <a:pt x="9743" y="15178"/>
                    <a:pt x="9707" y="15178"/>
                    <a:pt x="9707" y="14595"/>
                  </a:cubicBezTo>
                  <a:cubicBezTo>
                    <a:pt x="9707" y="6422"/>
                    <a:pt x="9707" y="6422"/>
                    <a:pt x="9707" y="6422"/>
                  </a:cubicBezTo>
                  <a:cubicBezTo>
                    <a:pt x="9779" y="6422"/>
                    <a:pt x="9779" y="6422"/>
                    <a:pt x="9779" y="6422"/>
                  </a:cubicBezTo>
                  <a:cubicBezTo>
                    <a:pt x="9779" y="4086"/>
                    <a:pt x="9779" y="4086"/>
                    <a:pt x="9779" y="4086"/>
                  </a:cubicBezTo>
                  <a:cubicBezTo>
                    <a:pt x="9707" y="4086"/>
                    <a:pt x="9707" y="4086"/>
                    <a:pt x="9707" y="4086"/>
                  </a:cubicBezTo>
                  <a:cubicBezTo>
                    <a:pt x="9707" y="584"/>
                    <a:pt x="9707" y="584"/>
                    <a:pt x="9707" y="584"/>
                  </a:cubicBezTo>
                  <a:cubicBezTo>
                    <a:pt x="9528" y="584"/>
                    <a:pt x="9528" y="584"/>
                    <a:pt x="9528" y="584"/>
                  </a:cubicBezTo>
                  <a:cubicBezTo>
                    <a:pt x="9528" y="4086"/>
                    <a:pt x="9528" y="4086"/>
                    <a:pt x="9528" y="4086"/>
                  </a:cubicBezTo>
                  <a:cubicBezTo>
                    <a:pt x="9457" y="4086"/>
                    <a:pt x="9457" y="4086"/>
                    <a:pt x="9457" y="4086"/>
                  </a:cubicBezTo>
                  <a:cubicBezTo>
                    <a:pt x="9457" y="6422"/>
                    <a:pt x="9457" y="6422"/>
                    <a:pt x="9457" y="6422"/>
                  </a:cubicBezTo>
                  <a:cubicBezTo>
                    <a:pt x="9528" y="6422"/>
                    <a:pt x="9528" y="6422"/>
                    <a:pt x="9528" y="6422"/>
                  </a:cubicBezTo>
                  <a:cubicBezTo>
                    <a:pt x="9528" y="15178"/>
                    <a:pt x="9528" y="15178"/>
                    <a:pt x="9528" y="15178"/>
                  </a:cubicBezTo>
                  <a:cubicBezTo>
                    <a:pt x="9528" y="17514"/>
                    <a:pt x="9672" y="17514"/>
                    <a:pt x="9779" y="17514"/>
                  </a:cubicBezTo>
                  <a:lnTo>
                    <a:pt x="9779" y="15178"/>
                  </a:lnTo>
                  <a:close/>
                  <a:moveTo>
                    <a:pt x="9134" y="11676"/>
                  </a:moveTo>
                  <a:cubicBezTo>
                    <a:pt x="9134" y="12843"/>
                    <a:pt x="9134" y="15178"/>
                    <a:pt x="9027" y="15178"/>
                  </a:cubicBezTo>
                  <a:cubicBezTo>
                    <a:pt x="8955" y="15178"/>
                    <a:pt x="8955" y="14595"/>
                    <a:pt x="8955" y="13427"/>
                  </a:cubicBezTo>
                  <a:cubicBezTo>
                    <a:pt x="8955" y="12843"/>
                    <a:pt x="8955" y="12259"/>
                    <a:pt x="8991" y="12259"/>
                  </a:cubicBezTo>
                  <a:cubicBezTo>
                    <a:pt x="9027" y="11092"/>
                    <a:pt x="9099" y="11092"/>
                    <a:pt x="9134" y="10508"/>
                  </a:cubicBezTo>
                  <a:lnTo>
                    <a:pt x="9134" y="11676"/>
                  </a:lnTo>
                  <a:close/>
                  <a:moveTo>
                    <a:pt x="9349" y="17514"/>
                  </a:moveTo>
                  <a:cubicBezTo>
                    <a:pt x="9313" y="16930"/>
                    <a:pt x="9313" y="16346"/>
                    <a:pt x="9313" y="15178"/>
                  </a:cubicBezTo>
                  <a:cubicBezTo>
                    <a:pt x="9313" y="7589"/>
                    <a:pt x="9313" y="7589"/>
                    <a:pt x="9313" y="7589"/>
                  </a:cubicBezTo>
                  <a:cubicBezTo>
                    <a:pt x="9313" y="5838"/>
                    <a:pt x="9313" y="3503"/>
                    <a:pt x="9063" y="3503"/>
                  </a:cubicBezTo>
                  <a:cubicBezTo>
                    <a:pt x="8812" y="3503"/>
                    <a:pt x="8776" y="5254"/>
                    <a:pt x="8776" y="8173"/>
                  </a:cubicBezTo>
                  <a:cubicBezTo>
                    <a:pt x="8955" y="8173"/>
                    <a:pt x="8955" y="8173"/>
                    <a:pt x="8955" y="8173"/>
                  </a:cubicBezTo>
                  <a:cubicBezTo>
                    <a:pt x="8955" y="7005"/>
                    <a:pt x="8955" y="5838"/>
                    <a:pt x="9063" y="5838"/>
                  </a:cubicBezTo>
                  <a:cubicBezTo>
                    <a:pt x="9099" y="5838"/>
                    <a:pt x="9134" y="6422"/>
                    <a:pt x="9134" y="7005"/>
                  </a:cubicBezTo>
                  <a:cubicBezTo>
                    <a:pt x="9134" y="7589"/>
                    <a:pt x="9134" y="8173"/>
                    <a:pt x="9027" y="8757"/>
                  </a:cubicBezTo>
                  <a:cubicBezTo>
                    <a:pt x="8884" y="9924"/>
                    <a:pt x="8776" y="10508"/>
                    <a:pt x="8776" y="13427"/>
                  </a:cubicBezTo>
                  <a:cubicBezTo>
                    <a:pt x="8776" y="16346"/>
                    <a:pt x="8848" y="17514"/>
                    <a:pt x="8991" y="17514"/>
                  </a:cubicBezTo>
                  <a:cubicBezTo>
                    <a:pt x="9063" y="17514"/>
                    <a:pt x="9099" y="16930"/>
                    <a:pt x="9134" y="15762"/>
                  </a:cubicBezTo>
                  <a:cubicBezTo>
                    <a:pt x="9134" y="15762"/>
                    <a:pt x="9134" y="15762"/>
                    <a:pt x="9134" y="15762"/>
                  </a:cubicBezTo>
                  <a:cubicBezTo>
                    <a:pt x="9134" y="16346"/>
                    <a:pt x="9134" y="16930"/>
                    <a:pt x="9170" y="17514"/>
                  </a:cubicBezTo>
                  <a:lnTo>
                    <a:pt x="9349" y="17514"/>
                  </a:lnTo>
                  <a:close/>
                  <a:moveTo>
                    <a:pt x="8239" y="17514"/>
                  </a:moveTo>
                  <a:cubicBezTo>
                    <a:pt x="8239" y="12259"/>
                    <a:pt x="8239" y="12259"/>
                    <a:pt x="8239" y="12259"/>
                  </a:cubicBezTo>
                  <a:cubicBezTo>
                    <a:pt x="8310" y="10508"/>
                    <a:pt x="8310" y="10508"/>
                    <a:pt x="8310" y="10508"/>
                  </a:cubicBezTo>
                  <a:cubicBezTo>
                    <a:pt x="8490" y="17514"/>
                    <a:pt x="8490" y="17514"/>
                    <a:pt x="8490" y="17514"/>
                  </a:cubicBezTo>
                  <a:cubicBezTo>
                    <a:pt x="8704" y="17514"/>
                    <a:pt x="8704" y="17514"/>
                    <a:pt x="8704" y="17514"/>
                  </a:cubicBezTo>
                  <a:cubicBezTo>
                    <a:pt x="8454" y="7005"/>
                    <a:pt x="8454" y="7005"/>
                    <a:pt x="8454" y="7005"/>
                  </a:cubicBezTo>
                  <a:cubicBezTo>
                    <a:pt x="8704" y="0"/>
                    <a:pt x="8704" y="0"/>
                    <a:pt x="8704" y="0"/>
                  </a:cubicBezTo>
                  <a:cubicBezTo>
                    <a:pt x="8490" y="0"/>
                    <a:pt x="8490" y="0"/>
                    <a:pt x="8490" y="0"/>
                  </a:cubicBezTo>
                  <a:cubicBezTo>
                    <a:pt x="8382" y="3503"/>
                    <a:pt x="8382" y="3503"/>
                    <a:pt x="8382" y="3503"/>
                  </a:cubicBezTo>
                  <a:cubicBezTo>
                    <a:pt x="8310" y="4670"/>
                    <a:pt x="8275" y="6422"/>
                    <a:pt x="8239" y="7589"/>
                  </a:cubicBezTo>
                  <a:cubicBezTo>
                    <a:pt x="8239" y="7589"/>
                    <a:pt x="8239" y="7589"/>
                    <a:pt x="8239" y="7589"/>
                  </a:cubicBezTo>
                  <a:cubicBezTo>
                    <a:pt x="8239" y="0"/>
                    <a:pt x="8239" y="0"/>
                    <a:pt x="8239" y="0"/>
                  </a:cubicBezTo>
                  <a:cubicBezTo>
                    <a:pt x="8024" y="0"/>
                    <a:pt x="8024" y="0"/>
                    <a:pt x="8024" y="0"/>
                  </a:cubicBezTo>
                  <a:cubicBezTo>
                    <a:pt x="8024" y="17514"/>
                    <a:pt x="8024" y="17514"/>
                    <a:pt x="8024" y="17514"/>
                  </a:cubicBezTo>
                  <a:lnTo>
                    <a:pt x="8239" y="17514"/>
                  </a:lnTo>
                  <a:close/>
                  <a:moveTo>
                    <a:pt x="7379" y="4086"/>
                  </a:moveTo>
                  <a:cubicBezTo>
                    <a:pt x="7200" y="4086"/>
                    <a:pt x="7200" y="4086"/>
                    <a:pt x="7200" y="4086"/>
                  </a:cubicBezTo>
                  <a:cubicBezTo>
                    <a:pt x="7200" y="17514"/>
                    <a:pt x="7200" y="17514"/>
                    <a:pt x="7200" y="17514"/>
                  </a:cubicBezTo>
                  <a:cubicBezTo>
                    <a:pt x="7379" y="17514"/>
                    <a:pt x="7379" y="17514"/>
                    <a:pt x="7379" y="17514"/>
                  </a:cubicBezTo>
                  <a:cubicBezTo>
                    <a:pt x="7379" y="9924"/>
                    <a:pt x="7379" y="9924"/>
                    <a:pt x="7379" y="9924"/>
                  </a:cubicBezTo>
                  <a:cubicBezTo>
                    <a:pt x="7379" y="7589"/>
                    <a:pt x="7487" y="7005"/>
                    <a:pt x="7558" y="7589"/>
                  </a:cubicBezTo>
                  <a:cubicBezTo>
                    <a:pt x="7558" y="4086"/>
                    <a:pt x="7558" y="4086"/>
                    <a:pt x="7558" y="4086"/>
                  </a:cubicBezTo>
                  <a:cubicBezTo>
                    <a:pt x="7558" y="4086"/>
                    <a:pt x="7522" y="4086"/>
                    <a:pt x="7451" y="4670"/>
                  </a:cubicBezTo>
                  <a:cubicBezTo>
                    <a:pt x="7415" y="4670"/>
                    <a:pt x="7415" y="5254"/>
                    <a:pt x="7379" y="6422"/>
                  </a:cubicBezTo>
                  <a:cubicBezTo>
                    <a:pt x="7379" y="6422"/>
                    <a:pt x="7379" y="6422"/>
                    <a:pt x="7379" y="6422"/>
                  </a:cubicBezTo>
                  <a:lnTo>
                    <a:pt x="7379" y="4086"/>
                  </a:lnTo>
                  <a:close/>
                  <a:moveTo>
                    <a:pt x="6663" y="8757"/>
                  </a:moveTo>
                  <a:cubicBezTo>
                    <a:pt x="6663" y="8173"/>
                    <a:pt x="6663" y="8173"/>
                    <a:pt x="6663" y="8173"/>
                  </a:cubicBezTo>
                  <a:cubicBezTo>
                    <a:pt x="6663" y="7005"/>
                    <a:pt x="6663" y="5838"/>
                    <a:pt x="6734" y="5838"/>
                  </a:cubicBezTo>
                  <a:cubicBezTo>
                    <a:pt x="6842" y="5838"/>
                    <a:pt x="6842" y="6422"/>
                    <a:pt x="6842" y="7589"/>
                  </a:cubicBezTo>
                  <a:cubicBezTo>
                    <a:pt x="6842" y="8757"/>
                    <a:pt x="6842" y="8757"/>
                    <a:pt x="6842" y="8757"/>
                  </a:cubicBezTo>
                  <a:lnTo>
                    <a:pt x="6663" y="8757"/>
                  </a:lnTo>
                  <a:close/>
                  <a:moveTo>
                    <a:pt x="6484" y="12259"/>
                  </a:moveTo>
                  <a:cubicBezTo>
                    <a:pt x="6484" y="15762"/>
                    <a:pt x="6555" y="17514"/>
                    <a:pt x="6770" y="17514"/>
                  </a:cubicBezTo>
                  <a:cubicBezTo>
                    <a:pt x="6949" y="17514"/>
                    <a:pt x="7021" y="15762"/>
                    <a:pt x="7021" y="12843"/>
                  </a:cubicBezTo>
                  <a:cubicBezTo>
                    <a:pt x="6842" y="12843"/>
                    <a:pt x="6842" y="12843"/>
                    <a:pt x="6842" y="12843"/>
                  </a:cubicBezTo>
                  <a:cubicBezTo>
                    <a:pt x="6842" y="14595"/>
                    <a:pt x="6842" y="15178"/>
                    <a:pt x="6770" y="15178"/>
                  </a:cubicBezTo>
                  <a:cubicBezTo>
                    <a:pt x="6699" y="15178"/>
                    <a:pt x="6663" y="15178"/>
                    <a:pt x="6663" y="13427"/>
                  </a:cubicBezTo>
                  <a:cubicBezTo>
                    <a:pt x="6663" y="11092"/>
                    <a:pt x="6663" y="11092"/>
                    <a:pt x="6663" y="11092"/>
                  </a:cubicBezTo>
                  <a:cubicBezTo>
                    <a:pt x="7021" y="11092"/>
                    <a:pt x="7021" y="11092"/>
                    <a:pt x="7021" y="11092"/>
                  </a:cubicBezTo>
                  <a:cubicBezTo>
                    <a:pt x="7021" y="9341"/>
                    <a:pt x="7021" y="9341"/>
                    <a:pt x="7021" y="9341"/>
                  </a:cubicBezTo>
                  <a:cubicBezTo>
                    <a:pt x="7021" y="5838"/>
                    <a:pt x="7021" y="3503"/>
                    <a:pt x="6734" y="3503"/>
                  </a:cubicBezTo>
                  <a:cubicBezTo>
                    <a:pt x="6555" y="3503"/>
                    <a:pt x="6484" y="5254"/>
                    <a:pt x="6484" y="8757"/>
                  </a:cubicBezTo>
                  <a:lnTo>
                    <a:pt x="6484" y="12259"/>
                  </a:lnTo>
                  <a:close/>
                  <a:moveTo>
                    <a:pt x="6125" y="17514"/>
                  </a:moveTo>
                  <a:cubicBezTo>
                    <a:pt x="6304" y="17514"/>
                    <a:pt x="6304" y="17514"/>
                    <a:pt x="6304" y="17514"/>
                  </a:cubicBezTo>
                  <a:cubicBezTo>
                    <a:pt x="6304" y="0"/>
                    <a:pt x="6304" y="0"/>
                    <a:pt x="6304" y="0"/>
                  </a:cubicBezTo>
                  <a:cubicBezTo>
                    <a:pt x="6125" y="0"/>
                    <a:pt x="6125" y="0"/>
                    <a:pt x="6125" y="0"/>
                  </a:cubicBezTo>
                  <a:cubicBezTo>
                    <a:pt x="6125" y="4086"/>
                    <a:pt x="6125" y="4086"/>
                    <a:pt x="6125" y="4086"/>
                  </a:cubicBezTo>
                  <a:cubicBezTo>
                    <a:pt x="6125" y="4670"/>
                    <a:pt x="6125" y="5254"/>
                    <a:pt x="6125" y="5254"/>
                  </a:cubicBezTo>
                  <a:cubicBezTo>
                    <a:pt x="6125" y="5254"/>
                    <a:pt x="6125" y="5254"/>
                    <a:pt x="6125" y="5254"/>
                  </a:cubicBezTo>
                  <a:cubicBezTo>
                    <a:pt x="6090" y="4086"/>
                    <a:pt x="6018" y="3503"/>
                    <a:pt x="5946" y="3503"/>
                  </a:cubicBezTo>
                  <a:cubicBezTo>
                    <a:pt x="5839" y="3503"/>
                    <a:pt x="5767" y="4670"/>
                    <a:pt x="5767" y="8173"/>
                  </a:cubicBezTo>
                  <a:cubicBezTo>
                    <a:pt x="5767" y="13427"/>
                    <a:pt x="5767" y="13427"/>
                    <a:pt x="5767" y="13427"/>
                  </a:cubicBezTo>
                  <a:cubicBezTo>
                    <a:pt x="5767" y="15178"/>
                    <a:pt x="5803" y="17514"/>
                    <a:pt x="5946" y="17514"/>
                  </a:cubicBezTo>
                  <a:cubicBezTo>
                    <a:pt x="6018" y="17514"/>
                    <a:pt x="6090" y="16930"/>
                    <a:pt x="6125" y="15762"/>
                  </a:cubicBezTo>
                  <a:cubicBezTo>
                    <a:pt x="6125" y="15762"/>
                    <a:pt x="6125" y="15762"/>
                    <a:pt x="6125" y="15762"/>
                  </a:cubicBezTo>
                  <a:lnTo>
                    <a:pt x="6125" y="17514"/>
                  </a:lnTo>
                  <a:close/>
                  <a:moveTo>
                    <a:pt x="6125" y="12843"/>
                  </a:moveTo>
                  <a:cubicBezTo>
                    <a:pt x="6125" y="14595"/>
                    <a:pt x="6090" y="15178"/>
                    <a:pt x="6018" y="15178"/>
                  </a:cubicBezTo>
                  <a:cubicBezTo>
                    <a:pt x="5982" y="15178"/>
                    <a:pt x="5946" y="14011"/>
                    <a:pt x="5946" y="12843"/>
                  </a:cubicBezTo>
                  <a:cubicBezTo>
                    <a:pt x="5946" y="8757"/>
                    <a:pt x="5946" y="8757"/>
                    <a:pt x="5946" y="8757"/>
                  </a:cubicBezTo>
                  <a:cubicBezTo>
                    <a:pt x="5946" y="7589"/>
                    <a:pt x="5946" y="5838"/>
                    <a:pt x="6018" y="5838"/>
                  </a:cubicBezTo>
                  <a:cubicBezTo>
                    <a:pt x="6125" y="5838"/>
                    <a:pt x="6125" y="8173"/>
                    <a:pt x="6125" y="8757"/>
                  </a:cubicBezTo>
                  <a:lnTo>
                    <a:pt x="6125" y="12843"/>
                  </a:lnTo>
                  <a:close/>
                  <a:moveTo>
                    <a:pt x="5015" y="17514"/>
                  </a:moveTo>
                  <a:cubicBezTo>
                    <a:pt x="5015" y="13427"/>
                    <a:pt x="5015" y="13427"/>
                    <a:pt x="5015" y="13427"/>
                  </a:cubicBezTo>
                  <a:cubicBezTo>
                    <a:pt x="5087" y="11676"/>
                    <a:pt x="5087" y="11676"/>
                    <a:pt x="5087" y="11676"/>
                  </a:cubicBezTo>
                  <a:cubicBezTo>
                    <a:pt x="5194" y="17514"/>
                    <a:pt x="5194" y="17514"/>
                    <a:pt x="5194" y="17514"/>
                  </a:cubicBezTo>
                  <a:cubicBezTo>
                    <a:pt x="5409" y="17514"/>
                    <a:pt x="5409" y="17514"/>
                    <a:pt x="5409" y="17514"/>
                  </a:cubicBezTo>
                  <a:cubicBezTo>
                    <a:pt x="5194" y="9341"/>
                    <a:pt x="5194" y="9341"/>
                    <a:pt x="5194" y="9341"/>
                  </a:cubicBezTo>
                  <a:cubicBezTo>
                    <a:pt x="5409" y="4086"/>
                    <a:pt x="5409" y="4086"/>
                    <a:pt x="5409" y="4086"/>
                  </a:cubicBezTo>
                  <a:cubicBezTo>
                    <a:pt x="5194" y="4086"/>
                    <a:pt x="5194" y="4086"/>
                    <a:pt x="5194" y="4086"/>
                  </a:cubicBezTo>
                  <a:cubicBezTo>
                    <a:pt x="5015" y="9341"/>
                    <a:pt x="5015" y="9341"/>
                    <a:pt x="5015" y="9341"/>
                  </a:cubicBezTo>
                  <a:cubicBezTo>
                    <a:pt x="5015" y="9341"/>
                    <a:pt x="5015" y="9341"/>
                    <a:pt x="5015" y="9341"/>
                  </a:cubicBezTo>
                  <a:cubicBezTo>
                    <a:pt x="5015" y="8757"/>
                    <a:pt x="5015" y="8173"/>
                    <a:pt x="5015" y="7589"/>
                  </a:cubicBezTo>
                  <a:cubicBezTo>
                    <a:pt x="5015" y="0"/>
                    <a:pt x="5015" y="0"/>
                    <a:pt x="5015" y="0"/>
                  </a:cubicBezTo>
                  <a:cubicBezTo>
                    <a:pt x="4836" y="0"/>
                    <a:pt x="4836" y="0"/>
                    <a:pt x="4836" y="0"/>
                  </a:cubicBezTo>
                  <a:cubicBezTo>
                    <a:pt x="4836" y="17514"/>
                    <a:pt x="4836" y="17514"/>
                    <a:pt x="4836" y="17514"/>
                  </a:cubicBezTo>
                  <a:lnTo>
                    <a:pt x="5015" y="17514"/>
                  </a:lnTo>
                  <a:close/>
                  <a:moveTo>
                    <a:pt x="4549" y="4086"/>
                  </a:moveTo>
                  <a:cubicBezTo>
                    <a:pt x="4370" y="4086"/>
                    <a:pt x="4370" y="4086"/>
                    <a:pt x="4370" y="4086"/>
                  </a:cubicBezTo>
                  <a:cubicBezTo>
                    <a:pt x="4370" y="17514"/>
                    <a:pt x="4370" y="17514"/>
                    <a:pt x="4370" y="17514"/>
                  </a:cubicBezTo>
                  <a:cubicBezTo>
                    <a:pt x="4585" y="17514"/>
                    <a:pt x="4585" y="17514"/>
                    <a:pt x="4585" y="17514"/>
                  </a:cubicBezTo>
                  <a:cubicBezTo>
                    <a:pt x="4585" y="9924"/>
                    <a:pt x="4585" y="9924"/>
                    <a:pt x="4585" y="9924"/>
                  </a:cubicBezTo>
                  <a:cubicBezTo>
                    <a:pt x="4585" y="7589"/>
                    <a:pt x="4657" y="7005"/>
                    <a:pt x="4764" y="7589"/>
                  </a:cubicBezTo>
                  <a:cubicBezTo>
                    <a:pt x="4764" y="4086"/>
                    <a:pt x="4764" y="4086"/>
                    <a:pt x="4764" y="4086"/>
                  </a:cubicBezTo>
                  <a:cubicBezTo>
                    <a:pt x="4728" y="4086"/>
                    <a:pt x="4693" y="4086"/>
                    <a:pt x="4621" y="4670"/>
                  </a:cubicBezTo>
                  <a:cubicBezTo>
                    <a:pt x="4621" y="4670"/>
                    <a:pt x="4585" y="5254"/>
                    <a:pt x="4549" y="6422"/>
                  </a:cubicBezTo>
                  <a:cubicBezTo>
                    <a:pt x="4549" y="6422"/>
                    <a:pt x="4549" y="6422"/>
                    <a:pt x="4549" y="6422"/>
                  </a:cubicBezTo>
                  <a:lnTo>
                    <a:pt x="4549" y="4086"/>
                  </a:lnTo>
                  <a:close/>
                  <a:moveTo>
                    <a:pt x="3833" y="8757"/>
                  </a:moveTo>
                  <a:cubicBezTo>
                    <a:pt x="3833" y="8173"/>
                    <a:pt x="3833" y="8173"/>
                    <a:pt x="3833" y="8173"/>
                  </a:cubicBezTo>
                  <a:cubicBezTo>
                    <a:pt x="3833" y="7005"/>
                    <a:pt x="3833" y="5838"/>
                    <a:pt x="3940" y="5838"/>
                  </a:cubicBezTo>
                  <a:cubicBezTo>
                    <a:pt x="4012" y="5838"/>
                    <a:pt x="4012" y="6422"/>
                    <a:pt x="4048" y="7589"/>
                  </a:cubicBezTo>
                  <a:cubicBezTo>
                    <a:pt x="4048" y="8757"/>
                    <a:pt x="4048" y="8757"/>
                    <a:pt x="4048" y="8757"/>
                  </a:cubicBezTo>
                  <a:lnTo>
                    <a:pt x="3833" y="8757"/>
                  </a:lnTo>
                  <a:close/>
                  <a:moveTo>
                    <a:pt x="3654" y="12259"/>
                  </a:moveTo>
                  <a:cubicBezTo>
                    <a:pt x="3654" y="15762"/>
                    <a:pt x="3725" y="17514"/>
                    <a:pt x="3940" y="17514"/>
                  </a:cubicBezTo>
                  <a:cubicBezTo>
                    <a:pt x="4155" y="17514"/>
                    <a:pt x="4227" y="15762"/>
                    <a:pt x="4227" y="12843"/>
                  </a:cubicBezTo>
                  <a:cubicBezTo>
                    <a:pt x="4012" y="12843"/>
                    <a:pt x="4012" y="12843"/>
                    <a:pt x="4012" y="12843"/>
                  </a:cubicBezTo>
                  <a:cubicBezTo>
                    <a:pt x="4048" y="14595"/>
                    <a:pt x="4012" y="15178"/>
                    <a:pt x="3940" y="15178"/>
                  </a:cubicBezTo>
                  <a:cubicBezTo>
                    <a:pt x="3869" y="15178"/>
                    <a:pt x="3833" y="15178"/>
                    <a:pt x="3833" y="13427"/>
                  </a:cubicBezTo>
                  <a:cubicBezTo>
                    <a:pt x="3833" y="11092"/>
                    <a:pt x="3833" y="11092"/>
                    <a:pt x="3833" y="11092"/>
                  </a:cubicBezTo>
                  <a:cubicBezTo>
                    <a:pt x="4227" y="11092"/>
                    <a:pt x="4227" y="11092"/>
                    <a:pt x="4227" y="11092"/>
                  </a:cubicBezTo>
                  <a:cubicBezTo>
                    <a:pt x="4227" y="9341"/>
                    <a:pt x="4227" y="9341"/>
                    <a:pt x="4227" y="9341"/>
                  </a:cubicBezTo>
                  <a:cubicBezTo>
                    <a:pt x="4227" y="5838"/>
                    <a:pt x="4191" y="3503"/>
                    <a:pt x="3940" y="3503"/>
                  </a:cubicBezTo>
                  <a:cubicBezTo>
                    <a:pt x="3761" y="3503"/>
                    <a:pt x="3654" y="5254"/>
                    <a:pt x="3654" y="8757"/>
                  </a:cubicBezTo>
                  <a:lnTo>
                    <a:pt x="3654" y="12259"/>
                  </a:lnTo>
                  <a:close/>
                  <a:moveTo>
                    <a:pt x="3188" y="4086"/>
                  </a:moveTo>
                  <a:cubicBezTo>
                    <a:pt x="3009" y="4086"/>
                    <a:pt x="3009" y="4086"/>
                    <a:pt x="3009" y="4086"/>
                  </a:cubicBezTo>
                  <a:cubicBezTo>
                    <a:pt x="2937" y="12259"/>
                    <a:pt x="2937" y="12259"/>
                    <a:pt x="2937" y="12259"/>
                  </a:cubicBezTo>
                  <a:cubicBezTo>
                    <a:pt x="2937" y="13427"/>
                    <a:pt x="2937" y="14011"/>
                    <a:pt x="2937" y="15178"/>
                  </a:cubicBezTo>
                  <a:cubicBezTo>
                    <a:pt x="2937" y="15178"/>
                    <a:pt x="2937" y="15178"/>
                    <a:pt x="2937" y="15178"/>
                  </a:cubicBezTo>
                  <a:cubicBezTo>
                    <a:pt x="2937" y="14595"/>
                    <a:pt x="2901" y="12259"/>
                    <a:pt x="2901" y="12259"/>
                  </a:cubicBezTo>
                  <a:cubicBezTo>
                    <a:pt x="2830" y="4086"/>
                    <a:pt x="2830" y="4086"/>
                    <a:pt x="2830" y="4086"/>
                  </a:cubicBezTo>
                  <a:cubicBezTo>
                    <a:pt x="2651" y="4086"/>
                    <a:pt x="2651" y="4086"/>
                    <a:pt x="2651" y="4086"/>
                  </a:cubicBezTo>
                  <a:cubicBezTo>
                    <a:pt x="2794" y="17514"/>
                    <a:pt x="2794" y="17514"/>
                    <a:pt x="2794" y="17514"/>
                  </a:cubicBezTo>
                  <a:cubicBezTo>
                    <a:pt x="3009" y="17514"/>
                    <a:pt x="3009" y="17514"/>
                    <a:pt x="3009" y="17514"/>
                  </a:cubicBezTo>
                  <a:cubicBezTo>
                    <a:pt x="3081" y="11676"/>
                    <a:pt x="3081" y="11676"/>
                    <a:pt x="3081" y="11676"/>
                  </a:cubicBezTo>
                  <a:cubicBezTo>
                    <a:pt x="3081" y="10508"/>
                    <a:pt x="3081" y="9924"/>
                    <a:pt x="3081" y="8757"/>
                  </a:cubicBezTo>
                  <a:cubicBezTo>
                    <a:pt x="3081" y="8757"/>
                    <a:pt x="3081" y="8757"/>
                    <a:pt x="3081" y="8757"/>
                  </a:cubicBezTo>
                  <a:cubicBezTo>
                    <a:pt x="3116" y="9924"/>
                    <a:pt x="3116" y="11092"/>
                    <a:pt x="3116" y="11676"/>
                  </a:cubicBezTo>
                  <a:cubicBezTo>
                    <a:pt x="3188" y="17514"/>
                    <a:pt x="3188" y="17514"/>
                    <a:pt x="3188" y="17514"/>
                  </a:cubicBezTo>
                  <a:cubicBezTo>
                    <a:pt x="3403" y="17514"/>
                    <a:pt x="3403" y="17514"/>
                    <a:pt x="3403" y="17514"/>
                  </a:cubicBezTo>
                  <a:cubicBezTo>
                    <a:pt x="3546" y="4086"/>
                    <a:pt x="3546" y="4086"/>
                    <a:pt x="3546" y="4086"/>
                  </a:cubicBezTo>
                  <a:cubicBezTo>
                    <a:pt x="3367" y="4086"/>
                    <a:pt x="3367" y="4086"/>
                    <a:pt x="3367" y="4086"/>
                  </a:cubicBezTo>
                  <a:cubicBezTo>
                    <a:pt x="3296" y="12259"/>
                    <a:pt x="3296" y="12259"/>
                    <a:pt x="3296" y="12259"/>
                  </a:cubicBezTo>
                  <a:cubicBezTo>
                    <a:pt x="3296" y="12259"/>
                    <a:pt x="3296" y="14595"/>
                    <a:pt x="3296" y="15178"/>
                  </a:cubicBezTo>
                  <a:cubicBezTo>
                    <a:pt x="3296" y="15178"/>
                    <a:pt x="3296" y="15178"/>
                    <a:pt x="3296" y="15178"/>
                  </a:cubicBezTo>
                  <a:cubicBezTo>
                    <a:pt x="3296" y="14011"/>
                    <a:pt x="3260" y="12843"/>
                    <a:pt x="3260" y="12259"/>
                  </a:cubicBezTo>
                  <a:lnTo>
                    <a:pt x="3188" y="4086"/>
                  </a:lnTo>
                  <a:close/>
                  <a:moveTo>
                    <a:pt x="2042" y="12843"/>
                  </a:moveTo>
                  <a:cubicBezTo>
                    <a:pt x="2006" y="16930"/>
                    <a:pt x="2185" y="17514"/>
                    <a:pt x="2293" y="17514"/>
                  </a:cubicBezTo>
                  <a:cubicBezTo>
                    <a:pt x="2543" y="17514"/>
                    <a:pt x="2579" y="15178"/>
                    <a:pt x="2579" y="12843"/>
                  </a:cubicBezTo>
                  <a:cubicBezTo>
                    <a:pt x="2579" y="12259"/>
                    <a:pt x="2507" y="11092"/>
                    <a:pt x="2436" y="10508"/>
                  </a:cubicBezTo>
                  <a:cubicBezTo>
                    <a:pt x="2293" y="8757"/>
                    <a:pt x="2293" y="8757"/>
                    <a:pt x="2293" y="8757"/>
                  </a:cubicBezTo>
                  <a:cubicBezTo>
                    <a:pt x="2257" y="8173"/>
                    <a:pt x="2221" y="8173"/>
                    <a:pt x="2221" y="7005"/>
                  </a:cubicBezTo>
                  <a:cubicBezTo>
                    <a:pt x="2221" y="6422"/>
                    <a:pt x="2257" y="5838"/>
                    <a:pt x="2293" y="5838"/>
                  </a:cubicBezTo>
                  <a:cubicBezTo>
                    <a:pt x="2364" y="5838"/>
                    <a:pt x="2400" y="6422"/>
                    <a:pt x="2400" y="8173"/>
                  </a:cubicBezTo>
                  <a:cubicBezTo>
                    <a:pt x="2579" y="8173"/>
                    <a:pt x="2579" y="8173"/>
                    <a:pt x="2579" y="8173"/>
                  </a:cubicBezTo>
                  <a:cubicBezTo>
                    <a:pt x="2579" y="5254"/>
                    <a:pt x="2507" y="3503"/>
                    <a:pt x="2328" y="3503"/>
                  </a:cubicBezTo>
                  <a:cubicBezTo>
                    <a:pt x="2149" y="3503"/>
                    <a:pt x="2042" y="4670"/>
                    <a:pt x="2042" y="7005"/>
                  </a:cubicBezTo>
                  <a:cubicBezTo>
                    <a:pt x="2042" y="8757"/>
                    <a:pt x="2078" y="9924"/>
                    <a:pt x="2185" y="11092"/>
                  </a:cubicBezTo>
                  <a:cubicBezTo>
                    <a:pt x="2293" y="12259"/>
                    <a:pt x="2293" y="12259"/>
                    <a:pt x="2293" y="12259"/>
                  </a:cubicBezTo>
                  <a:cubicBezTo>
                    <a:pt x="2328" y="12843"/>
                    <a:pt x="2364" y="12843"/>
                    <a:pt x="2364" y="14011"/>
                  </a:cubicBezTo>
                  <a:cubicBezTo>
                    <a:pt x="2400" y="14595"/>
                    <a:pt x="2364" y="15178"/>
                    <a:pt x="2293" y="15178"/>
                  </a:cubicBezTo>
                  <a:cubicBezTo>
                    <a:pt x="2257" y="15178"/>
                    <a:pt x="2185" y="15178"/>
                    <a:pt x="2221" y="12843"/>
                  </a:cubicBezTo>
                  <a:lnTo>
                    <a:pt x="2042" y="12843"/>
                  </a:lnTo>
                  <a:close/>
                  <a:moveTo>
                    <a:pt x="1684" y="6422"/>
                  </a:moveTo>
                  <a:cubicBezTo>
                    <a:pt x="1684" y="17514"/>
                    <a:pt x="1684" y="17514"/>
                    <a:pt x="1684" y="17514"/>
                  </a:cubicBezTo>
                  <a:cubicBezTo>
                    <a:pt x="1863" y="17514"/>
                    <a:pt x="1863" y="17514"/>
                    <a:pt x="1863" y="17514"/>
                  </a:cubicBezTo>
                  <a:cubicBezTo>
                    <a:pt x="1863" y="6422"/>
                    <a:pt x="1863" y="6422"/>
                    <a:pt x="1863" y="6422"/>
                  </a:cubicBezTo>
                  <a:cubicBezTo>
                    <a:pt x="1970" y="6422"/>
                    <a:pt x="1970" y="6422"/>
                    <a:pt x="1970" y="6422"/>
                  </a:cubicBezTo>
                  <a:cubicBezTo>
                    <a:pt x="1970" y="4086"/>
                    <a:pt x="1970" y="4086"/>
                    <a:pt x="1970" y="4086"/>
                  </a:cubicBezTo>
                  <a:cubicBezTo>
                    <a:pt x="1863" y="4086"/>
                    <a:pt x="1863" y="4086"/>
                    <a:pt x="1863" y="4086"/>
                  </a:cubicBezTo>
                  <a:cubicBezTo>
                    <a:pt x="1863" y="2335"/>
                    <a:pt x="1863" y="2335"/>
                    <a:pt x="1863" y="2335"/>
                  </a:cubicBezTo>
                  <a:cubicBezTo>
                    <a:pt x="1863" y="2335"/>
                    <a:pt x="1899" y="2335"/>
                    <a:pt x="1934" y="2335"/>
                  </a:cubicBezTo>
                  <a:cubicBezTo>
                    <a:pt x="1934" y="2335"/>
                    <a:pt x="1934" y="2335"/>
                    <a:pt x="1970" y="2335"/>
                  </a:cubicBezTo>
                  <a:cubicBezTo>
                    <a:pt x="1970" y="0"/>
                    <a:pt x="1970" y="0"/>
                    <a:pt x="1970" y="0"/>
                  </a:cubicBezTo>
                  <a:cubicBezTo>
                    <a:pt x="1899" y="0"/>
                    <a:pt x="1899" y="0"/>
                    <a:pt x="1899" y="0"/>
                  </a:cubicBezTo>
                  <a:cubicBezTo>
                    <a:pt x="1755" y="0"/>
                    <a:pt x="1684" y="584"/>
                    <a:pt x="1684" y="2919"/>
                  </a:cubicBezTo>
                  <a:cubicBezTo>
                    <a:pt x="1684" y="4086"/>
                    <a:pt x="1684" y="4086"/>
                    <a:pt x="1684" y="4086"/>
                  </a:cubicBezTo>
                  <a:cubicBezTo>
                    <a:pt x="1612" y="4086"/>
                    <a:pt x="1612" y="4086"/>
                    <a:pt x="1612" y="4086"/>
                  </a:cubicBezTo>
                  <a:cubicBezTo>
                    <a:pt x="1612" y="6422"/>
                    <a:pt x="1612" y="6422"/>
                    <a:pt x="1612" y="6422"/>
                  </a:cubicBezTo>
                  <a:lnTo>
                    <a:pt x="1684" y="6422"/>
                  </a:lnTo>
                  <a:close/>
                  <a:moveTo>
                    <a:pt x="1469" y="0"/>
                  </a:moveTo>
                  <a:cubicBezTo>
                    <a:pt x="1290" y="0"/>
                    <a:pt x="1290" y="0"/>
                    <a:pt x="1290" y="0"/>
                  </a:cubicBezTo>
                  <a:cubicBezTo>
                    <a:pt x="1290" y="17514"/>
                    <a:pt x="1290" y="17514"/>
                    <a:pt x="1290" y="17514"/>
                  </a:cubicBezTo>
                  <a:cubicBezTo>
                    <a:pt x="1469" y="17514"/>
                    <a:pt x="1469" y="17514"/>
                    <a:pt x="1469" y="17514"/>
                  </a:cubicBezTo>
                  <a:lnTo>
                    <a:pt x="1469" y="0"/>
                  </a:lnTo>
                  <a:close/>
                  <a:moveTo>
                    <a:pt x="1075" y="0"/>
                  </a:moveTo>
                  <a:cubicBezTo>
                    <a:pt x="896" y="0"/>
                    <a:pt x="896" y="0"/>
                    <a:pt x="896" y="0"/>
                  </a:cubicBezTo>
                  <a:cubicBezTo>
                    <a:pt x="896" y="2335"/>
                    <a:pt x="896" y="2335"/>
                    <a:pt x="896" y="2335"/>
                  </a:cubicBezTo>
                  <a:cubicBezTo>
                    <a:pt x="1075" y="2335"/>
                    <a:pt x="1075" y="2335"/>
                    <a:pt x="1075" y="2335"/>
                  </a:cubicBezTo>
                  <a:lnTo>
                    <a:pt x="1075" y="0"/>
                  </a:lnTo>
                  <a:close/>
                  <a:moveTo>
                    <a:pt x="1075" y="4086"/>
                  </a:moveTo>
                  <a:cubicBezTo>
                    <a:pt x="896" y="4086"/>
                    <a:pt x="896" y="4086"/>
                    <a:pt x="896" y="4086"/>
                  </a:cubicBezTo>
                  <a:cubicBezTo>
                    <a:pt x="896" y="17514"/>
                    <a:pt x="896" y="17514"/>
                    <a:pt x="896" y="17514"/>
                  </a:cubicBezTo>
                  <a:cubicBezTo>
                    <a:pt x="1075" y="17514"/>
                    <a:pt x="1075" y="17514"/>
                    <a:pt x="1075" y="17514"/>
                  </a:cubicBezTo>
                  <a:lnTo>
                    <a:pt x="1075" y="4086"/>
                  </a:lnTo>
                  <a:close/>
                  <a:moveTo>
                    <a:pt x="215" y="17514"/>
                  </a:moveTo>
                  <a:cubicBezTo>
                    <a:pt x="215" y="9341"/>
                    <a:pt x="215" y="9341"/>
                    <a:pt x="215" y="9341"/>
                  </a:cubicBezTo>
                  <a:cubicBezTo>
                    <a:pt x="501" y="9341"/>
                    <a:pt x="501" y="9341"/>
                    <a:pt x="501" y="9341"/>
                  </a:cubicBezTo>
                  <a:cubicBezTo>
                    <a:pt x="501" y="17514"/>
                    <a:pt x="501" y="17514"/>
                    <a:pt x="501" y="17514"/>
                  </a:cubicBezTo>
                  <a:cubicBezTo>
                    <a:pt x="681" y="17514"/>
                    <a:pt x="681" y="17514"/>
                    <a:pt x="681" y="17514"/>
                  </a:cubicBezTo>
                  <a:cubicBezTo>
                    <a:pt x="681" y="0"/>
                    <a:pt x="681" y="0"/>
                    <a:pt x="681" y="0"/>
                  </a:cubicBezTo>
                  <a:cubicBezTo>
                    <a:pt x="501" y="0"/>
                    <a:pt x="501" y="0"/>
                    <a:pt x="501" y="0"/>
                  </a:cubicBezTo>
                  <a:cubicBezTo>
                    <a:pt x="501" y="6422"/>
                    <a:pt x="501" y="6422"/>
                    <a:pt x="501" y="6422"/>
                  </a:cubicBezTo>
                  <a:cubicBezTo>
                    <a:pt x="215" y="6422"/>
                    <a:pt x="215" y="6422"/>
                    <a:pt x="215" y="6422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514"/>
                    <a:pt x="0" y="17514"/>
                    <a:pt x="0" y="17514"/>
                  </a:cubicBezTo>
                  <a:lnTo>
                    <a:pt x="215" y="17514"/>
                  </a:lnTo>
                  <a:close/>
                </a:path>
              </a:pathLst>
            </a:custGeom>
            <a:solidFill>
              <a:srgbClr val="393A3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1"/>
            </a:p>
          </p:txBody>
        </p:sp>
        <p:sp>
          <p:nvSpPr>
            <p:cNvPr id="5" name="Freeform 7"/>
            <p:cNvSpPr/>
            <p:nvPr/>
          </p:nvSpPr>
          <p:spPr>
            <a:xfrm>
              <a:off x="986488" y="229342"/>
              <a:ext cx="2401196" cy="339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600" extrusionOk="0">
                  <a:moveTo>
                    <a:pt x="20806" y="4483"/>
                  </a:moveTo>
                  <a:cubicBezTo>
                    <a:pt x="20353" y="4483"/>
                    <a:pt x="20353" y="4483"/>
                    <a:pt x="20353" y="4483"/>
                  </a:cubicBezTo>
                  <a:cubicBezTo>
                    <a:pt x="20353" y="17117"/>
                    <a:pt x="20353" y="17117"/>
                    <a:pt x="20353" y="17117"/>
                  </a:cubicBezTo>
                  <a:cubicBezTo>
                    <a:pt x="20806" y="17117"/>
                    <a:pt x="20806" y="17117"/>
                    <a:pt x="20806" y="17117"/>
                  </a:cubicBezTo>
                  <a:cubicBezTo>
                    <a:pt x="20806" y="8966"/>
                    <a:pt x="20806" y="8966"/>
                    <a:pt x="20806" y="8966"/>
                  </a:cubicBezTo>
                  <a:cubicBezTo>
                    <a:pt x="20750" y="7336"/>
                    <a:pt x="20806" y="6521"/>
                    <a:pt x="20976" y="6521"/>
                  </a:cubicBezTo>
                  <a:cubicBezTo>
                    <a:pt x="21146" y="6521"/>
                    <a:pt x="21146" y="7336"/>
                    <a:pt x="21146" y="8558"/>
                  </a:cubicBezTo>
                  <a:cubicBezTo>
                    <a:pt x="21146" y="17117"/>
                    <a:pt x="21146" y="17117"/>
                    <a:pt x="21146" y="17117"/>
                  </a:cubicBezTo>
                  <a:cubicBezTo>
                    <a:pt x="21543" y="17117"/>
                    <a:pt x="21543" y="17117"/>
                    <a:pt x="21543" y="17117"/>
                  </a:cubicBezTo>
                  <a:cubicBezTo>
                    <a:pt x="21543" y="7336"/>
                    <a:pt x="21543" y="7336"/>
                    <a:pt x="21543" y="7336"/>
                  </a:cubicBezTo>
                  <a:cubicBezTo>
                    <a:pt x="21600" y="4891"/>
                    <a:pt x="21373" y="4075"/>
                    <a:pt x="21146" y="4075"/>
                  </a:cubicBezTo>
                  <a:cubicBezTo>
                    <a:pt x="21090" y="4075"/>
                    <a:pt x="20863" y="4075"/>
                    <a:pt x="20806" y="5706"/>
                  </a:cubicBezTo>
                  <a:cubicBezTo>
                    <a:pt x="20806" y="5706"/>
                    <a:pt x="20806" y="5706"/>
                    <a:pt x="20806" y="5706"/>
                  </a:cubicBezTo>
                  <a:lnTo>
                    <a:pt x="20806" y="4483"/>
                  </a:lnTo>
                  <a:close/>
                  <a:moveTo>
                    <a:pt x="19389" y="17525"/>
                  </a:moveTo>
                  <a:cubicBezTo>
                    <a:pt x="19899" y="17525"/>
                    <a:pt x="20013" y="15894"/>
                    <a:pt x="20013" y="11411"/>
                  </a:cubicBezTo>
                  <a:cubicBezTo>
                    <a:pt x="20013" y="6928"/>
                    <a:pt x="20013" y="4075"/>
                    <a:pt x="19389" y="4075"/>
                  </a:cubicBezTo>
                  <a:cubicBezTo>
                    <a:pt x="18765" y="4075"/>
                    <a:pt x="18765" y="6928"/>
                    <a:pt x="18765" y="11411"/>
                  </a:cubicBezTo>
                  <a:cubicBezTo>
                    <a:pt x="18765" y="15894"/>
                    <a:pt x="18822" y="17525"/>
                    <a:pt x="19389" y="17525"/>
                  </a:cubicBezTo>
                  <a:moveTo>
                    <a:pt x="19162" y="8558"/>
                  </a:moveTo>
                  <a:cubicBezTo>
                    <a:pt x="19162" y="7336"/>
                    <a:pt x="19162" y="6113"/>
                    <a:pt x="19389" y="6113"/>
                  </a:cubicBezTo>
                  <a:cubicBezTo>
                    <a:pt x="19616" y="6113"/>
                    <a:pt x="19616" y="7336"/>
                    <a:pt x="19616" y="8558"/>
                  </a:cubicBezTo>
                  <a:cubicBezTo>
                    <a:pt x="19616" y="13042"/>
                    <a:pt x="19616" y="13042"/>
                    <a:pt x="19616" y="13042"/>
                  </a:cubicBezTo>
                  <a:cubicBezTo>
                    <a:pt x="19616" y="14672"/>
                    <a:pt x="19559" y="15487"/>
                    <a:pt x="19389" y="15487"/>
                  </a:cubicBezTo>
                  <a:cubicBezTo>
                    <a:pt x="19162" y="15487"/>
                    <a:pt x="19162" y="14672"/>
                    <a:pt x="19162" y="13042"/>
                  </a:cubicBezTo>
                  <a:lnTo>
                    <a:pt x="19162" y="8558"/>
                  </a:lnTo>
                  <a:close/>
                  <a:moveTo>
                    <a:pt x="18369" y="0"/>
                  </a:moveTo>
                  <a:cubicBezTo>
                    <a:pt x="17915" y="0"/>
                    <a:pt x="17915" y="0"/>
                    <a:pt x="17915" y="0"/>
                  </a:cubicBezTo>
                  <a:cubicBezTo>
                    <a:pt x="17915" y="2853"/>
                    <a:pt x="17915" y="2853"/>
                    <a:pt x="17915" y="2853"/>
                  </a:cubicBezTo>
                  <a:cubicBezTo>
                    <a:pt x="18369" y="2853"/>
                    <a:pt x="18369" y="2853"/>
                    <a:pt x="18369" y="2853"/>
                  </a:cubicBezTo>
                  <a:lnTo>
                    <a:pt x="18369" y="0"/>
                  </a:lnTo>
                  <a:close/>
                  <a:moveTo>
                    <a:pt x="18369" y="4483"/>
                  </a:moveTo>
                  <a:cubicBezTo>
                    <a:pt x="17915" y="4483"/>
                    <a:pt x="17915" y="4483"/>
                    <a:pt x="17915" y="4483"/>
                  </a:cubicBezTo>
                  <a:cubicBezTo>
                    <a:pt x="17915" y="17117"/>
                    <a:pt x="17915" y="17117"/>
                    <a:pt x="17915" y="17117"/>
                  </a:cubicBezTo>
                  <a:cubicBezTo>
                    <a:pt x="18369" y="17117"/>
                    <a:pt x="18369" y="17117"/>
                    <a:pt x="18369" y="17117"/>
                  </a:cubicBezTo>
                  <a:lnTo>
                    <a:pt x="18369" y="4483"/>
                  </a:lnTo>
                  <a:close/>
                  <a:moveTo>
                    <a:pt x="17631" y="15079"/>
                  </a:moveTo>
                  <a:cubicBezTo>
                    <a:pt x="17575" y="15079"/>
                    <a:pt x="17461" y="15079"/>
                    <a:pt x="17461" y="14672"/>
                  </a:cubicBezTo>
                  <a:cubicBezTo>
                    <a:pt x="17461" y="6521"/>
                    <a:pt x="17461" y="6521"/>
                    <a:pt x="17461" y="6521"/>
                  </a:cubicBezTo>
                  <a:cubicBezTo>
                    <a:pt x="17631" y="6521"/>
                    <a:pt x="17631" y="6521"/>
                    <a:pt x="17631" y="6521"/>
                  </a:cubicBezTo>
                  <a:cubicBezTo>
                    <a:pt x="17631" y="4483"/>
                    <a:pt x="17631" y="4483"/>
                    <a:pt x="17631" y="4483"/>
                  </a:cubicBezTo>
                  <a:cubicBezTo>
                    <a:pt x="17461" y="4483"/>
                    <a:pt x="17461" y="4483"/>
                    <a:pt x="17461" y="4483"/>
                  </a:cubicBezTo>
                  <a:cubicBezTo>
                    <a:pt x="17461" y="815"/>
                    <a:pt x="17461" y="815"/>
                    <a:pt x="17461" y="815"/>
                  </a:cubicBezTo>
                  <a:cubicBezTo>
                    <a:pt x="17008" y="815"/>
                    <a:pt x="17008" y="815"/>
                    <a:pt x="17008" y="815"/>
                  </a:cubicBezTo>
                  <a:cubicBezTo>
                    <a:pt x="17008" y="4483"/>
                    <a:pt x="17008" y="4483"/>
                    <a:pt x="17008" y="4483"/>
                  </a:cubicBezTo>
                  <a:cubicBezTo>
                    <a:pt x="16838" y="4483"/>
                    <a:pt x="16838" y="4483"/>
                    <a:pt x="16838" y="4483"/>
                  </a:cubicBezTo>
                  <a:cubicBezTo>
                    <a:pt x="16838" y="6521"/>
                    <a:pt x="16838" y="6521"/>
                    <a:pt x="16838" y="6521"/>
                  </a:cubicBezTo>
                  <a:cubicBezTo>
                    <a:pt x="17008" y="6521"/>
                    <a:pt x="17008" y="6521"/>
                    <a:pt x="17008" y="6521"/>
                  </a:cubicBezTo>
                  <a:cubicBezTo>
                    <a:pt x="17008" y="15079"/>
                    <a:pt x="17008" y="15079"/>
                    <a:pt x="17008" y="15079"/>
                  </a:cubicBezTo>
                  <a:cubicBezTo>
                    <a:pt x="17008" y="17525"/>
                    <a:pt x="17348" y="17525"/>
                    <a:pt x="17631" y="17117"/>
                  </a:cubicBezTo>
                  <a:lnTo>
                    <a:pt x="17631" y="15079"/>
                  </a:lnTo>
                  <a:close/>
                  <a:moveTo>
                    <a:pt x="15874" y="17117"/>
                  </a:moveTo>
                  <a:cubicBezTo>
                    <a:pt x="15874" y="13449"/>
                    <a:pt x="15874" y="13449"/>
                    <a:pt x="15874" y="13449"/>
                  </a:cubicBezTo>
                  <a:cubicBezTo>
                    <a:pt x="15987" y="11819"/>
                    <a:pt x="15987" y="11819"/>
                    <a:pt x="15987" y="11819"/>
                  </a:cubicBezTo>
                  <a:cubicBezTo>
                    <a:pt x="16271" y="17117"/>
                    <a:pt x="16271" y="17117"/>
                    <a:pt x="16271" y="17117"/>
                  </a:cubicBezTo>
                  <a:cubicBezTo>
                    <a:pt x="16724" y="17117"/>
                    <a:pt x="16724" y="17117"/>
                    <a:pt x="16724" y="17117"/>
                  </a:cubicBezTo>
                  <a:cubicBezTo>
                    <a:pt x="16271" y="9374"/>
                    <a:pt x="16271" y="9374"/>
                    <a:pt x="16271" y="9374"/>
                  </a:cubicBezTo>
                  <a:cubicBezTo>
                    <a:pt x="16724" y="4483"/>
                    <a:pt x="16724" y="4483"/>
                    <a:pt x="16724" y="4483"/>
                  </a:cubicBezTo>
                  <a:cubicBezTo>
                    <a:pt x="16271" y="4483"/>
                    <a:pt x="16271" y="4483"/>
                    <a:pt x="16271" y="4483"/>
                  </a:cubicBezTo>
                  <a:cubicBezTo>
                    <a:pt x="15874" y="9374"/>
                    <a:pt x="15874" y="9374"/>
                    <a:pt x="15874" y="9374"/>
                  </a:cubicBezTo>
                  <a:cubicBezTo>
                    <a:pt x="15874" y="9374"/>
                    <a:pt x="15874" y="9374"/>
                    <a:pt x="15874" y="9374"/>
                  </a:cubicBezTo>
                  <a:cubicBezTo>
                    <a:pt x="15874" y="8966"/>
                    <a:pt x="15874" y="8558"/>
                    <a:pt x="15874" y="7743"/>
                  </a:cubicBezTo>
                  <a:cubicBezTo>
                    <a:pt x="15874" y="0"/>
                    <a:pt x="15874" y="0"/>
                    <a:pt x="15874" y="0"/>
                  </a:cubicBezTo>
                  <a:cubicBezTo>
                    <a:pt x="15477" y="0"/>
                    <a:pt x="15477" y="0"/>
                    <a:pt x="15477" y="0"/>
                  </a:cubicBezTo>
                  <a:cubicBezTo>
                    <a:pt x="15477" y="17117"/>
                    <a:pt x="15477" y="17117"/>
                    <a:pt x="15477" y="17117"/>
                  </a:cubicBezTo>
                  <a:lnTo>
                    <a:pt x="15874" y="17117"/>
                  </a:lnTo>
                  <a:close/>
                  <a:moveTo>
                    <a:pt x="14683" y="11819"/>
                  </a:moveTo>
                  <a:cubicBezTo>
                    <a:pt x="14683" y="13042"/>
                    <a:pt x="14740" y="15487"/>
                    <a:pt x="14457" y="15487"/>
                  </a:cubicBezTo>
                  <a:cubicBezTo>
                    <a:pt x="14343" y="15487"/>
                    <a:pt x="14287" y="14672"/>
                    <a:pt x="14287" y="13449"/>
                  </a:cubicBezTo>
                  <a:cubicBezTo>
                    <a:pt x="14287" y="13042"/>
                    <a:pt x="14287" y="12634"/>
                    <a:pt x="14343" y="12226"/>
                  </a:cubicBezTo>
                  <a:cubicBezTo>
                    <a:pt x="14457" y="11411"/>
                    <a:pt x="14570" y="11004"/>
                    <a:pt x="14683" y="10596"/>
                  </a:cubicBezTo>
                  <a:lnTo>
                    <a:pt x="14683" y="11819"/>
                  </a:lnTo>
                  <a:close/>
                  <a:moveTo>
                    <a:pt x="15137" y="17117"/>
                  </a:moveTo>
                  <a:cubicBezTo>
                    <a:pt x="15080" y="16709"/>
                    <a:pt x="15080" y="15894"/>
                    <a:pt x="15080" y="15487"/>
                  </a:cubicBezTo>
                  <a:cubicBezTo>
                    <a:pt x="15080" y="7743"/>
                    <a:pt x="15080" y="7743"/>
                    <a:pt x="15080" y="7743"/>
                  </a:cubicBezTo>
                  <a:cubicBezTo>
                    <a:pt x="15080" y="6113"/>
                    <a:pt x="15080" y="4075"/>
                    <a:pt x="14513" y="4075"/>
                  </a:cubicBezTo>
                  <a:cubicBezTo>
                    <a:pt x="14003" y="4075"/>
                    <a:pt x="13890" y="5706"/>
                    <a:pt x="13890" y="8151"/>
                  </a:cubicBezTo>
                  <a:cubicBezTo>
                    <a:pt x="14287" y="8151"/>
                    <a:pt x="14287" y="8151"/>
                    <a:pt x="14287" y="8151"/>
                  </a:cubicBezTo>
                  <a:cubicBezTo>
                    <a:pt x="14287" y="6928"/>
                    <a:pt x="14287" y="6113"/>
                    <a:pt x="14457" y="6113"/>
                  </a:cubicBezTo>
                  <a:cubicBezTo>
                    <a:pt x="14570" y="6113"/>
                    <a:pt x="14683" y="6521"/>
                    <a:pt x="14683" y="6928"/>
                  </a:cubicBezTo>
                  <a:cubicBezTo>
                    <a:pt x="14740" y="8151"/>
                    <a:pt x="14627" y="8558"/>
                    <a:pt x="14457" y="8966"/>
                  </a:cubicBezTo>
                  <a:cubicBezTo>
                    <a:pt x="14173" y="10189"/>
                    <a:pt x="13890" y="10596"/>
                    <a:pt x="13890" y="13857"/>
                  </a:cubicBezTo>
                  <a:cubicBezTo>
                    <a:pt x="13890" y="16302"/>
                    <a:pt x="14003" y="17525"/>
                    <a:pt x="14343" y="17525"/>
                  </a:cubicBezTo>
                  <a:cubicBezTo>
                    <a:pt x="14457" y="17525"/>
                    <a:pt x="14627" y="17117"/>
                    <a:pt x="14683" y="15894"/>
                  </a:cubicBezTo>
                  <a:cubicBezTo>
                    <a:pt x="14683" y="15894"/>
                    <a:pt x="14683" y="15894"/>
                    <a:pt x="14683" y="15894"/>
                  </a:cubicBezTo>
                  <a:cubicBezTo>
                    <a:pt x="14683" y="16302"/>
                    <a:pt x="14683" y="16709"/>
                    <a:pt x="14740" y="17117"/>
                  </a:cubicBezTo>
                  <a:lnTo>
                    <a:pt x="15137" y="17117"/>
                  </a:lnTo>
                  <a:close/>
                  <a:moveTo>
                    <a:pt x="12416" y="13042"/>
                  </a:moveTo>
                  <a:cubicBezTo>
                    <a:pt x="12359" y="16709"/>
                    <a:pt x="12756" y="17525"/>
                    <a:pt x="12983" y="17525"/>
                  </a:cubicBezTo>
                  <a:cubicBezTo>
                    <a:pt x="13550" y="17525"/>
                    <a:pt x="13663" y="15079"/>
                    <a:pt x="13606" y="13042"/>
                  </a:cubicBezTo>
                  <a:cubicBezTo>
                    <a:pt x="13606" y="12226"/>
                    <a:pt x="13436" y="11004"/>
                    <a:pt x="13323" y="10596"/>
                  </a:cubicBezTo>
                  <a:cubicBezTo>
                    <a:pt x="12983" y="8966"/>
                    <a:pt x="12983" y="8966"/>
                    <a:pt x="12983" y="8966"/>
                  </a:cubicBezTo>
                  <a:cubicBezTo>
                    <a:pt x="12926" y="8558"/>
                    <a:pt x="12813" y="8151"/>
                    <a:pt x="12813" y="7336"/>
                  </a:cubicBezTo>
                  <a:cubicBezTo>
                    <a:pt x="12813" y="6521"/>
                    <a:pt x="12926" y="6113"/>
                    <a:pt x="12983" y="6113"/>
                  </a:cubicBezTo>
                  <a:cubicBezTo>
                    <a:pt x="13153" y="6113"/>
                    <a:pt x="13209" y="6928"/>
                    <a:pt x="13209" y="8151"/>
                  </a:cubicBezTo>
                  <a:cubicBezTo>
                    <a:pt x="13606" y="8151"/>
                    <a:pt x="13606" y="8151"/>
                    <a:pt x="13606" y="8151"/>
                  </a:cubicBezTo>
                  <a:cubicBezTo>
                    <a:pt x="13606" y="5706"/>
                    <a:pt x="13436" y="4075"/>
                    <a:pt x="13039" y="4075"/>
                  </a:cubicBezTo>
                  <a:cubicBezTo>
                    <a:pt x="12643" y="4075"/>
                    <a:pt x="12416" y="5298"/>
                    <a:pt x="12416" y="7336"/>
                  </a:cubicBezTo>
                  <a:cubicBezTo>
                    <a:pt x="12416" y="8966"/>
                    <a:pt x="12529" y="10189"/>
                    <a:pt x="12756" y="11004"/>
                  </a:cubicBezTo>
                  <a:cubicBezTo>
                    <a:pt x="12983" y="12226"/>
                    <a:pt x="12983" y="12226"/>
                    <a:pt x="12983" y="12226"/>
                  </a:cubicBezTo>
                  <a:cubicBezTo>
                    <a:pt x="13039" y="12634"/>
                    <a:pt x="13153" y="13042"/>
                    <a:pt x="13209" y="13857"/>
                  </a:cubicBezTo>
                  <a:cubicBezTo>
                    <a:pt x="13209" y="14672"/>
                    <a:pt x="13153" y="15487"/>
                    <a:pt x="13039" y="15487"/>
                  </a:cubicBezTo>
                  <a:cubicBezTo>
                    <a:pt x="12926" y="15487"/>
                    <a:pt x="12813" y="15487"/>
                    <a:pt x="12813" y="13042"/>
                  </a:cubicBezTo>
                  <a:lnTo>
                    <a:pt x="12416" y="13042"/>
                  </a:lnTo>
                  <a:close/>
                  <a:moveTo>
                    <a:pt x="10942" y="18747"/>
                  </a:moveTo>
                  <a:cubicBezTo>
                    <a:pt x="10942" y="20785"/>
                    <a:pt x="11169" y="21600"/>
                    <a:pt x="11452" y="21600"/>
                  </a:cubicBezTo>
                  <a:cubicBezTo>
                    <a:pt x="12019" y="21600"/>
                    <a:pt x="12132" y="19562"/>
                    <a:pt x="12132" y="16709"/>
                  </a:cubicBezTo>
                  <a:cubicBezTo>
                    <a:pt x="12132" y="4483"/>
                    <a:pt x="12132" y="4483"/>
                    <a:pt x="12132" y="4483"/>
                  </a:cubicBezTo>
                  <a:cubicBezTo>
                    <a:pt x="11679" y="4483"/>
                    <a:pt x="11679" y="4483"/>
                    <a:pt x="11679" y="4483"/>
                  </a:cubicBezTo>
                  <a:cubicBezTo>
                    <a:pt x="11679" y="5706"/>
                    <a:pt x="11679" y="5706"/>
                    <a:pt x="11679" y="5706"/>
                  </a:cubicBezTo>
                  <a:cubicBezTo>
                    <a:pt x="11679" y="5706"/>
                    <a:pt x="11679" y="5706"/>
                    <a:pt x="11679" y="5706"/>
                  </a:cubicBezTo>
                  <a:cubicBezTo>
                    <a:pt x="11622" y="4483"/>
                    <a:pt x="11509" y="4075"/>
                    <a:pt x="11339" y="4075"/>
                  </a:cubicBezTo>
                  <a:cubicBezTo>
                    <a:pt x="11055" y="4075"/>
                    <a:pt x="10885" y="4891"/>
                    <a:pt x="10885" y="8558"/>
                  </a:cubicBezTo>
                  <a:cubicBezTo>
                    <a:pt x="10885" y="13449"/>
                    <a:pt x="10885" y="13449"/>
                    <a:pt x="10885" y="13449"/>
                  </a:cubicBezTo>
                  <a:cubicBezTo>
                    <a:pt x="10885" y="15487"/>
                    <a:pt x="10998" y="17525"/>
                    <a:pt x="11339" y="17525"/>
                  </a:cubicBezTo>
                  <a:cubicBezTo>
                    <a:pt x="11509" y="17525"/>
                    <a:pt x="11622" y="17117"/>
                    <a:pt x="11679" y="15894"/>
                  </a:cubicBezTo>
                  <a:cubicBezTo>
                    <a:pt x="11735" y="15894"/>
                    <a:pt x="11735" y="15894"/>
                    <a:pt x="11735" y="15894"/>
                  </a:cubicBezTo>
                  <a:cubicBezTo>
                    <a:pt x="11735" y="17525"/>
                    <a:pt x="11735" y="17525"/>
                    <a:pt x="11735" y="17525"/>
                  </a:cubicBezTo>
                  <a:cubicBezTo>
                    <a:pt x="11735" y="18340"/>
                    <a:pt x="11679" y="19562"/>
                    <a:pt x="11509" y="19562"/>
                  </a:cubicBezTo>
                  <a:cubicBezTo>
                    <a:pt x="11452" y="19562"/>
                    <a:pt x="11395" y="19562"/>
                    <a:pt x="11395" y="19155"/>
                  </a:cubicBezTo>
                  <a:cubicBezTo>
                    <a:pt x="11339" y="19155"/>
                    <a:pt x="11339" y="18747"/>
                    <a:pt x="11339" y="18747"/>
                  </a:cubicBezTo>
                  <a:lnTo>
                    <a:pt x="10942" y="18747"/>
                  </a:lnTo>
                  <a:close/>
                  <a:moveTo>
                    <a:pt x="11679" y="8966"/>
                  </a:moveTo>
                  <a:cubicBezTo>
                    <a:pt x="11679" y="13042"/>
                    <a:pt x="11679" y="13042"/>
                    <a:pt x="11679" y="13042"/>
                  </a:cubicBezTo>
                  <a:cubicBezTo>
                    <a:pt x="11679" y="14672"/>
                    <a:pt x="11622" y="15487"/>
                    <a:pt x="11509" y="15487"/>
                  </a:cubicBezTo>
                  <a:cubicBezTo>
                    <a:pt x="11339" y="15487"/>
                    <a:pt x="11339" y="14264"/>
                    <a:pt x="11339" y="13042"/>
                  </a:cubicBezTo>
                  <a:cubicBezTo>
                    <a:pt x="11339" y="8966"/>
                    <a:pt x="11339" y="8966"/>
                    <a:pt x="11339" y="8966"/>
                  </a:cubicBezTo>
                  <a:cubicBezTo>
                    <a:pt x="11339" y="7336"/>
                    <a:pt x="11282" y="6113"/>
                    <a:pt x="11509" y="6113"/>
                  </a:cubicBezTo>
                  <a:cubicBezTo>
                    <a:pt x="11679" y="6113"/>
                    <a:pt x="11679" y="8151"/>
                    <a:pt x="11679" y="8966"/>
                  </a:cubicBezTo>
                  <a:moveTo>
                    <a:pt x="10488" y="0"/>
                  </a:moveTo>
                  <a:cubicBezTo>
                    <a:pt x="10091" y="0"/>
                    <a:pt x="10091" y="0"/>
                    <a:pt x="10091" y="0"/>
                  </a:cubicBezTo>
                  <a:cubicBezTo>
                    <a:pt x="10091" y="2853"/>
                    <a:pt x="10091" y="2853"/>
                    <a:pt x="10091" y="2853"/>
                  </a:cubicBezTo>
                  <a:cubicBezTo>
                    <a:pt x="10488" y="2853"/>
                    <a:pt x="10488" y="2853"/>
                    <a:pt x="10488" y="2853"/>
                  </a:cubicBezTo>
                  <a:lnTo>
                    <a:pt x="10488" y="0"/>
                  </a:lnTo>
                  <a:close/>
                  <a:moveTo>
                    <a:pt x="10488" y="4483"/>
                  </a:moveTo>
                  <a:cubicBezTo>
                    <a:pt x="10091" y="4483"/>
                    <a:pt x="10091" y="4483"/>
                    <a:pt x="10091" y="4483"/>
                  </a:cubicBezTo>
                  <a:cubicBezTo>
                    <a:pt x="10091" y="17117"/>
                    <a:pt x="10091" y="17117"/>
                    <a:pt x="10091" y="17117"/>
                  </a:cubicBezTo>
                  <a:cubicBezTo>
                    <a:pt x="10488" y="17117"/>
                    <a:pt x="10488" y="17117"/>
                    <a:pt x="10488" y="17117"/>
                  </a:cubicBezTo>
                  <a:lnTo>
                    <a:pt x="10488" y="4483"/>
                  </a:lnTo>
                  <a:close/>
                  <a:moveTo>
                    <a:pt x="8844" y="4483"/>
                  </a:moveTo>
                  <a:cubicBezTo>
                    <a:pt x="8447" y="4483"/>
                    <a:pt x="8447" y="4483"/>
                    <a:pt x="8447" y="4483"/>
                  </a:cubicBezTo>
                  <a:cubicBezTo>
                    <a:pt x="8447" y="17117"/>
                    <a:pt x="8447" y="17117"/>
                    <a:pt x="8447" y="17117"/>
                  </a:cubicBezTo>
                  <a:cubicBezTo>
                    <a:pt x="8844" y="17117"/>
                    <a:pt x="8844" y="17117"/>
                    <a:pt x="8844" y="17117"/>
                  </a:cubicBezTo>
                  <a:cubicBezTo>
                    <a:pt x="8844" y="8966"/>
                    <a:pt x="8844" y="8966"/>
                    <a:pt x="8844" y="8966"/>
                  </a:cubicBezTo>
                  <a:cubicBezTo>
                    <a:pt x="8844" y="7336"/>
                    <a:pt x="8901" y="6521"/>
                    <a:pt x="9071" y="6521"/>
                  </a:cubicBezTo>
                  <a:cubicBezTo>
                    <a:pt x="9241" y="6521"/>
                    <a:pt x="9241" y="7336"/>
                    <a:pt x="9241" y="8558"/>
                  </a:cubicBezTo>
                  <a:cubicBezTo>
                    <a:pt x="9241" y="17117"/>
                    <a:pt x="9241" y="17117"/>
                    <a:pt x="9241" y="17117"/>
                  </a:cubicBezTo>
                  <a:cubicBezTo>
                    <a:pt x="9638" y="17117"/>
                    <a:pt x="9638" y="17117"/>
                    <a:pt x="9638" y="17117"/>
                  </a:cubicBezTo>
                  <a:cubicBezTo>
                    <a:pt x="9638" y="7336"/>
                    <a:pt x="9638" y="7336"/>
                    <a:pt x="9638" y="7336"/>
                  </a:cubicBezTo>
                  <a:cubicBezTo>
                    <a:pt x="9694" y="4891"/>
                    <a:pt x="9468" y="4075"/>
                    <a:pt x="9241" y="4075"/>
                  </a:cubicBezTo>
                  <a:cubicBezTo>
                    <a:pt x="9128" y="4075"/>
                    <a:pt x="8957" y="4075"/>
                    <a:pt x="8901" y="5706"/>
                  </a:cubicBezTo>
                  <a:cubicBezTo>
                    <a:pt x="8844" y="5706"/>
                    <a:pt x="8844" y="5706"/>
                    <a:pt x="8844" y="5706"/>
                  </a:cubicBezTo>
                  <a:lnTo>
                    <a:pt x="8844" y="4483"/>
                  </a:lnTo>
                  <a:close/>
                  <a:moveTo>
                    <a:pt x="7483" y="17525"/>
                  </a:moveTo>
                  <a:cubicBezTo>
                    <a:pt x="7994" y="17525"/>
                    <a:pt x="8107" y="15894"/>
                    <a:pt x="8107" y="11411"/>
                  </a:cubicBezTo>
                  <a:cubicBezTo>
                    <a:pt x="8107" y="6928"/>
                    <a:pt x="8107" y="4075"/>
                    <a:pt x="7483" y="4075"/>
                  </a:cubicBezTo>
                  <a:cubicBezTo>
                    <a:pt x="6860" y="4075"/>
                    <a:pt x="6860" y="6928"/>
                    <a:pt x="6860" y="11411"/>
                  </a:cubicBezTo>
                  <a:cubicBezTo>
                    <a:pt x="6860" y="15894"/>
                    <a:pt x="6917" y="17525"/>
                    <a:pt x="7483" y="17525"/>
                  </a:cubicBezTo>
                  <a:moveTo>
                    <a:pt x="7257" y="8558"/>
                  </a:moveTo>
                  <a:cubicBezTo>
                    <a:pt x="7257" y="7336"/>
                    <a:pt x="7257" y="6113"/>
                    <a:pt x="7483" y="6113"/>
                  </a:cubicBezTo>
                  <a:cubicBezTo>
                    <a:pt x="7654" y="6113"/>
                    <a:pt x="7654" y="7336"/>
                    <a:pt x="7654" y="8558"/>
                  </a:cubicBezTo>
                  <a:cubicBezTo>
                    <a:pt x="7654" y="13042"/>
                    <a:pt x="7654" y="13042"/>
                    <a:pt x="7654" y="13042"/>
                  </a:cubicBezTo>
                  <a:cubicBezTo>
                    <a:pt x="7654" y="14672"/>
                    <a:pt x="7654" y="15487"/>
                    <a:pt x="7483" y="15487"/>
                  </a:cubicBezTo>
                  <a:cubicBezTo>
                    <a:pt x="7257" y="15487"/>
                    <a:pt x="7257" y="14672"/>
                    <a:pt x="7257" y="13042"/>
                  </a:cubicBezTo>
                  <a:lnTo>
                    <a:pt x="7257" y="8558"/>
                  </a:lnTo>
                  <a:close/>
                  <a:moveTo>
                    <a:pt x="7994" y="0"/>
                  </a:moveTo>
                  <a:cubicBezTo>
                    <a:pt x="7597" y="0"/>
                    <a:pt x="7597" y="0"/>
                    <a:pt x="7597" y="0"/>
                  </a:cubicBezTo>
                  <a:cubicBezTo>
                    <a:pt x="7597" y="2445"/>
                    <a:pt x="7597" y="2445"/>
                    <a:pt x="7597" y="2445"/>
                  </a:cubicBezTo>
                  <a:cubicBezTo>
                    <a:pt x="7994" y="2445"/>
                    <a:pt x="7994" y="2445"/>
                    <a:pt x="7994" y="2445"/>
                  </a:cubicBezTo>
                  <a:lnTo>
                    <a:pt x="7994" y="0"/>
                  </a:lnTo>
                  <a:close/>
                  <a:moveTo>
                    <a:pt x="7370" y="0"/>
                  </a:moveTo>
                  <a:cubicBezTo>
                    <a:pt x="6973" y="0"/>
                    <a:pt x="6973" y="0"/>
                    <a:pt x="6973" y="0"/>
                  </a:cubicBezTo>
                  <a:cubicBezTo>
                    <a:pt x="6973" y="2445"/>
                    <a:pt x="6973" y="2445"/>
                    <a:pt x="6973" y="2445"/>
                  </a:cubicBezTo>
                  <a:cubicBezTo>
                    <a:pt x="7370" y="2445"/>
                    <a:pt x="7370" y="2445"/>
                    <a:pt x="7370" y="2445"/>
                  </a:cubicBezTo>
                  <a:lnTo>
                    <a:pt x="7370" y="0"/>
                  </a:lnTo>
                  <a:close/>
                  <a:moveTo>
                    <a:pt x="5839" y="17117"/>
                  </a:moveTo>
                  <a:cubicBezTo>
                    <a:pt x="5839" y="13449"/>
                    <a:pt x="5839" y="13449"/>
                    <a:pt x="5839" y="13449"/>
                  </a:cubicBezTo>
                  <a:cubicBezTo>
                    <a:pt x="5953" y="11819"/>
                    <a:pt x="5953" y="11819"/>
                    <a:pt x="5953" y="11819"/>
                  </a:cubicBezTo>
                  <a:cubicBezTo>
                    <a:pt x="6180" y="17117"/>
                    <a:pt x="6180" y="17117"/>
                    <a:pt x="6180" y="17117"/>
                  </a:cubicBezTo>
                  <a:cubicBezTo>
                    <a:pt x="6633" y="17117"/>
                    <a:pt x="6633" y="17117"/>
                    <a:pt x="6633" y="17117"/>
                  </a:cubicBezTo>
                  <a:cubicBezTo>
                    <a:pt x="6236" y="9374"/>
                    <a:pt x="6236" y="9374"/>
                    <a:pt x="6236" y="9374"/>
                  </a:cubicBezTo>
                  <a:cubicBezTo>
                    <a:pt x="6690" y="4483"/>
                    <a:pt x="6690" y="4483"/>
                    <a:pt x="6690" y="4483"/>
                  </a:cubicBezTo>
                  <a:cubicBezTo>
                    <a:pt x="6236" y="4483"/>
                    <a:pt x="6236" y="4483"/>
                    <a:pt x="6236" y="4483"/>
                  </a:cubicBezTo>
                  <a:cubicBezTo>
                    <a:pt x="5839" y="9374"/>
                    <a:pt x="5839" y="9374"/>
                    <a:pt x="5839" y="9374"/>
                  </a:cubicBezTo>
                  <a:cubicBezTo>
                    <a:pt x="5839" y="9374"/>
                    <a:pt x="5839" y="9374"/>
                    <a:pt x="5839" y="9374"/>
                  </a:cubicBezTo>
                  <a:cubicBezTo>
                    <a:pt x="5839" y="8966"/>
                    <a:pt x="5839" y="8558"/>
                    <a:pt x="5839" y="7743"/>
                  </a:cubicBezTo>
                  <a:cubicBezTo>
                    <a:pt x="5839" y="0"/>
                    <a:pt x="5839" y="0"/>
                    <a:pt x="5839" y="0"/>
                  </a:cubicBezTo>
                  <a:cubicBezTo>
                    <a:pt x="5443" y="0"/>
                    <a:pt x="5443" y="0"/>
                    <a:pt x="5443" y="0"/>
                  </a:cubicBezTo>
                  <a:cubicBezTo>
                    <a:pt x="5443" y="17117"/>
                    <a:pt x="5443" y="17117"/>
                    <a:pt x="5443" y="17117"/>
                  </a:cubicBezTo>
                  <a:lnTo>
                    <a:pt x="5839" y="17117"/>
                  </a:lnTo>
                  <a:close/>
                  <a:moveTo>
                    <a:pt x="5046" y="0"/>
                  </a:moveTo>
                  <a:cubicBezTo>
                    <a:pt x="4592" y="0"/>
                    <a:pt x="4592" y="0"/>
                    <a:pt x="4592" y="0"/>
                  </a:cubicBezTo>
                  <a:cubicBezTo>
                    <a:pt x="4592" y="2853"/>
                    <a:pt x="4592" y="2853"/>
                    <a:pt x="4592" y="2853"/>
                  </a:cubicBezTo>
                  <a:cubicBezTo>
                    <a:pt x="5046" y="2853"/>
                    <a:pt x="5046" y="2853"/>
                    <a:pt x="5046" y="2853"/>
                  </a:cubicBezTo>
                  <a:lnTo>
                    <a:pt x="5046" y="0"/>
                  </a:lnTo>
                  <a:close/>
                  <a:moveTo>
                    <a:pt x="5046" y="4483"/>
                  </a:moveTo>
                  <a:cubicBezTo>
                    <a:pt x="4592" y="4483"/>
                    <a:pt x="4592" y="4483"/>
                    <a:pt x="4592" y="4483"/>
                  </a:cubicBezTo>
                  <a:cubicBezTo>
                    <a:pt x="4592" y="17117"/>
                    <a:pt x="4592" y="17117"/>
                    <a:pt x="4592" y="17117"/>
                  </a:cubicBezTo>
                  <a:cubicBezTo>
                    <a:pt x="5046" y="17117"/>
                    <a:pt x="5046" y="17117"/>
                    <a:pt x="5046" y="17117"/>
                  </a:cubicBezTo>
                  <a:lnTo>
                    <a:pt x="5046" y="4483"/>
                  </a:lnTo>
                  <a:close/>
                  <a:moveTo>
                    <a:pt x="3402" y="8966"/>
                  </a:moveTo>
                  <a:cubicBezTo>
                    <a:pt x="3402" y="8558"/>
                    <a:pt x="3402" y="8558"/>
                    <a:pt x="3402" y="8558"/>
                  </a:cubicBezTo>
                  <a:cubicBezTo>
                    <a:pt x="3402" y="7336"/>
                    <a:pt x="3345" y="6113"/>
                    <a:pt x="3572" y="6113"/>
                  </a:cubicBezTo>
                  <a:cubicBezTo>
                    <a:pt x="3742" y="6113"/>
                    <a:pt x="3798" y="6521"/>
                    <a:pt x="3798" y="8151"/>
                  </a:cubicBezTo>
                  <a:cubicBezTo>
                    <a:pt x="3798" y="8966"/>
                    <a:pt x="3798" y="8966"/>
                    <a:pt x="3798" y="8966"/>
                  </a:cubicBezTo>
                  <a:lnTo>
                    <a:pt x="3402" y="8966"/>
                  </a:lnTo>
                  <a:close/>
                  <a:moveTo>
                    <a:pt x="2948" y="12226"/>
                  </a:moveTo>
                  <a:cubicBezTo>
                    <a:pt x="2948" y="15894"/>
                    <a:pt x="3118" y="17525"/>
                    <a:pt x="3628" y="17525"/>
                  </a:cubicBezTo>
                  <a:cubicBezTo>
                    <a:pt x="4025" y="17525"/>
                    <a:pt x="4195" y="15894"/>
                    <a:pt x="4195" y="13042"/>
                  </a:cubicBezTo>
                  <a:cubicBezTo>
                    <a:pt x="3798" y="13042"/>
                    <a:pt x="3798" y="13042"/>
                    <a:pt x="3798" y="13042"/>
                  </a:cubicBezTo>
                  <a:cubicBezTo>
                    <a:pt x="3798" y="14672"/>
                    <a:pt x="3742" y="15487"/>
                    <a:pt x="3572" y="15487"/>
                  </a:cubicBezTo>
                  <a:cubicBezTo>
                    <a:pt x="3458" y="15487"/>
                    <a:pt x="3402" y="15079"/>
                    <a:pt x="3402" y="13449"/>
                  </a:cubicBezTo>
                  <a:cubicBezTo>
                    <a:pt x="3402" y="11411"/>
                    <a:pt x="3402" y="11411"/>
                    <a:pt x="3402" y="11411"/>
                  </a:cubicBezTo>
                  <a:cubicBezTo>
                    <a:pt x="4195" y="11411"/>
                    <a:pt x="4195" y="11411"/>
                    <a:pt x="4195" y="11411"/>
                  </a:cubicBezTo>
                  <a:cubicBezTo>
                    <a:pt x="4195" y="9781"/>
                    <a:pt x="4195" y="9781"/>
                    <a:pt x="4195" y="9781"/>
                  </a:cubicBezTo>
                  <a:cubicBezTo>
                    <a:pt x="4195" y="6113"/>
                    <a:pt x="4139" y="4075"/>
                    <a:pt x="3572" y="4075"/>
                  </a:cubicBezTo>
                  <a:cubicBezTo>
                    <a:pt x="3175" y="4075"/>
                    <a:pt x="2948" y="5706"/>
                    <a:pt x="2948" y="8966"/>
                  </a:cubicBezTo>
                  <a:lnTo>
                    <a:pt x="2948" y="12226"/>
                  </a:lnTo>
                  <a:close/>
                  <a:moveTo>
                    <a:pt x="2324" y="4483"/>
                  </a:moveTo>
                  <a:cubicBezTo>
                    <a:pt x="1928" y="4483"/>
                    <a:pt x="1928" y="4483"/>
                    <a:pt x="1928" y="4483"/>
                  </a:cubicBezTo>
                  <a:cubicBezTo>
                    <a:pt x="1928" y="17117"/>
                    <a:pt x="1928" y="17117"/>
                    <a:pt x="1928" y="17117"/>
                  </a:cubicBezTo>
                  <a:cubicBezTo>
                    <a:pt x="2324" y="17117"/>
                    <a:pt x="2324" y="17117"/>
                    <a:pt x="2324" y="17117"/>
                  </a:cubicBezTo>
                  <a:cubicBezTo>
                    <a:pt x="2324" y="9781"/>
                    <a:pt x="2324" y="9781"/>
                    <a:pt x="2324" y="9781"/>
                  </a:cubicBezTo>
                  <a:cubicBezTo>
                    <a:pt x="2324" y="7743"/>
                    <a:pt x="2494" y="7336"/>
                    <a:pt x="2721" y="7743"/>
                  </a:cubicBezTo>
                  <a:cubicBezTo>
                    <a:pt x="2721" y="4075"/>
                    <a:pt x="2721" y="4075"/>
                    <a:pt x="2721" y="4075"/>
                  </a:cubicBezTo>
                  <a:cubicBezTo>
                    <a:pt x="2665" y="4075"/>
                    <a:pt x="2608" y="4075"/>
                    <a:pt x="2494" y="4891"/>
                  </a:cubicBezTo>
                  <a:cubicBezTo>
                    <a:pt x="2438" y="5298"/>
                    <a:pt x="2381" y="5706"/>
                    <a:pt x="2324" y="6521"/>
                  </a:cubicBezTo>
                  <a:cubicBezTo>
                    <a:pt x="2324" y="6521"/>
                    <a:pt x="2324" y="6521"/>
                    <a:pt x="2324" y="6521"/>
                  </a:cubicBezTo>
                  <a:lnTo>
                    <a:pt x="2324" y="4483"/>
                  </a:lnTo>
                  <a:close/>
                  <a:moveTo>
                    <a:pt x="850" y="17117"/>
                  </a:moveTo>
                  <a:cubicBezTo>
                    <a:pt x="964" y="17117"/>
                    <a:pt x="1077" y="17117"/>
                    <a:pt x="1191" y="16709"/>
                  </a:cubicBezTo>
                  <a:cubicBezTo>
                    <a:pt x="1531" y="15079"/>
                    <a:pt x="1531" y="11411"/>
                    <a:pt x="1531" y="8151"/>
                  </a:cubicBezTo>
                  <a:cubicBezTo>
                    <a:pt x="1531" y="5298"/>
                    <a:pt x="1531" y="3260"/>
                    <a:pt x="1417" y="2038"/>
                  </a:cubicBezTo>
                  <a:cubicBezTo>
                    <a:pt x="1304" y="408"/>
                    <a:pt x="1077" y="0"/>
                    <a:pt x="9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117"/>
                    <a:pt x="0" y="17117"/>
                    <a:pt x="0" y="17117"/>
                  </a:cubicBezTo>
                  <a:lnTo>
                    <a:pt x="850" y="17117"/>
                  </a:lnTo>
                  <a:close/>
                  <a:moveTo>
                    <a:pt x="454" y="14672"/>
                  </a:moveTo>
                  <a:cubicBezTo>
                    <a:pt x="454" y="2445"/>
                    <a:pt x="454" y="2445"/>
                    <a:pt x="454" y="2445"/>
                  </a:cubicBezTo>
                  <a:cubicBezTo>
                    <a:pt x="737" y="2445"/>
                    <a:pt x="737" y="2445"/>
                    <a:pt x="737" y="2445"/>
                  </a:cubicBezTo>
                  <a:cubicBezTo>
                    <a:pt x="1020" y="2445"/>
                    <a:pt x="1077" y="4075"/>
                    <a:pt x="1077" y="8151"/>
                  </a:cubicBezTo>
                  <a:cubicBezTo>
                    <a:pt x="1077" y="13042"/>
                    <a:pt x="1077" y="14672"/>
                    <a:pt x="680" y="14672"/>
                  </a:cubicBezTo>
                  <a:lnTo>
                    <a:pt x="454" y="14672"/>
                  </a:lnTo>
                  <a:close/>
                </a:path>
              </a:pathLst>
            </a:custGeom>
            <a:solidFill>
              <a:srgbClr val="393A3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1"/>
            </a:p>
          </p:txBody>
        </p:sp>
      </p:grpSp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1017626" y="529771"/>
            <a:ext cx="22387965" cy="1592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 anchor="b">
            <a:normAutofit/>
          </a:bodyPr>
          <a:lstStyle/>
          <a:p>
            <a:r>
              <a:rPr lang="de-DE" dirty="0"/>
              <a:t>Überschrift</a:t>
            </a:r>
            <a:endParaRPr dirty="0"/>
          </a:p>
        </p:txBody>
      </p:sp>
      <p:sp>
        <p:nvSpPr>
          <p:cNvPr id="8" name="Body Level One…"/>
          <p:cNvSpPr txBox="1">
            <a:spLocks noGrp="1"/>
          </p:cNvSpPr>
          <p:nvPr>
            <p:ph type="body" idx="1"/>
          </p:nvPr>
        </p:nvSpPr>
        <p:spPr>
          <a:xfrm>
            <a:off x="1017626" y="3225339"/>
            <a:ext cx="22387965" cy="9474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2" r:id="rId2"/>
    <p:sldLayoutId id="2147483653" r:id="rId3"/>
    <p:sldLayoutId id="2147483654" r:id="rId4"/>
    <p:sldLayoutId id="2147483660" r:id="rId5"/>
  </p:sldLayoutIdLst>
  <p:transition spd="med"/>
  <p:txStyles>
    <p:titleStyle>
      <a:lvl1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chemeClr val="accent1"/>
          </a:solidFill>
          <a:uFillTx/>
          <a:latin typeface="Georgia" panose="02040502050405020303" pitchFamily="18" charset="0"/>
          <a:ea typeface="+mn-ea"/>
          <a:cs typeface="+mn-cs"/>
          <a:sym typeface="Arial"/>
        </a:defRPr>
      </a:lvl1pPr>
      <a:lvl2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152445" marR="0" indent="-152445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1086175" marR="0" indent="-171501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2025350" marR="0" indent="-196001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2972691" marR="0" indent="-228668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3887365" marR="0" indent="-228668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4725816" marR="0" indent="-152445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5640490" marR="0" indent="-152445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6555164" marR="0" indent="-152445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7469839" marR="0" indent="-152445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914673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829347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744022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658695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573372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488046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402719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7317394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D46EA87-1DBF-C08C-B681-05181BC6803C}"/>
              </a:ext>
            </a:extLst>
          </p:cNvPr>
          <p:cNvSpPr/>
          <p:nvPr/>
        </p:nvSpPr>
        <p:spPr>
          <a:xfrm>
            <a:off x="0" y="0"/>
            <a:ext cx="8719457" cy="13716000"/>
          </a:xfrm>
          <a:prstGeom prst="rect">
            <a:avLst/>
          </a:prstGeom>
          <a:solidFill>
            <a:srgbClr val="D6A437">
              <a:alpha val="69804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1" name="Grafik 10" descr="Ein Bild, das Kleidung, Person, Menschliches Gesicht, Kostümdesign enthält.&#10;&#10;Automatisch generierte Beschreibung">
            <a:extLst>
              <a:ext uri="{FF2B5EF4-FFF2-40B4-BE49-F238E27FC236}">
                <a16:creationId xmlns:a16="http://schemas.microsoft.com/office/drawing/2014/main" id="{CE439042-153E-C4AC-FE9F-A25DC7FA52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8" t="31251" r="13001" b="31251"/>
          <a:stretch/>
        </p:blipFill>
        <p:spPr>
          <a:xfrm>
            <a:off x="6683432" y="0"/>
            <a:ext cx="17700567" cy="13716000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0C261F65-272E-47A5-9B82-E6E4B7F42973}"/>
              </a:ext>
            </a:extLst>
          </p:cNvPr>
          <p:cNvSpPr txBox="1"/>
          <p:nvPr/>
        </p:nvSpPr>
        <p:spPr>
          <a:xfrm>
            <a:off x="284646" y="6782143"/>
            <a:ext cx="6398786" cy="5036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43" rIns="45743" anchor="b">
            <a:spAutoFit/>
          </a:bodyPr>
          <a:lstStyle>
            <a:lvl1pPr>
              <a:defRPr sz="7200" b="1" spc="300">
                <a:solidFill>
                  <a:srgbClr val="FFFFFF"/>
                </a:solidFill>
              </a:defRPr>
            </a:lvl1pPr>
          </a:lstStyle>
          <a:p>
            <a:pPr>
              <a:lnSpc>
                <a:spcPct val="85000"/>
              </a:lnSpc>
            </a:pPr>
            <a:r>
              <a:rPr lang="de-DE" sz="5400" spc="600" dirty="0">
                <a:latin typeface="Permanent Marker" panose="02000000000000000000" pitchFamily="2" charset="0"/>
              </a:rPr>
              <a:t>STERNSINGER-</a:t>
            </a:r>
          </a:p>
          <a:p>
            <a:pPr>
              <a:lnSpc>
                <a:spcPct val="85000"/>
              </a:lnSpc>
            </a:pPr>
            <a:r>
              <a:rPr lang="de-DE" sz="5400" spc="600" dirty="0">
                <a:latin typeface="Permanent Marker" panose="02000000000000000000" pitchFamily="2" charset="0"/>
              </a:rPr>
              <a:t>PROJEKT 2024</a:t>
            </a:r>
            <a:br>
              <a:rPr lang="de-DE" sz="5400" spc="600" dirty="0">
                <a:latin typeface="Permanent Marker" panose="02000000000000000000" pitchFamily="2" charset="0"/>
              </a:rPr>
            </a:br>
            <a:r>
              <a:rPr lang="de-DE" sz="5400" b="0" spc="0" dirty="0">
                <a:latin typeface="Georgia" panose="02040502050405020303" pitchFamily="18" charset="0"/>
              </a:rPr>
              <a:t>in Guatemala</a:t>
            </a:r>
          </a:p>
          <a:p>
            <a:pPr>
              <a:lnSpc>
                <a:spcPct val="85000"/>
              </a:lnSpc>
            </a:pPr>
            <a:endParaRPr lang="de-DE" sz="5400" b="0" spc="0" dirty="0">
              <a:latin typeface="Georgia" panose="02040502050405020303" pitchFamily="18" charset="0"/>
            </a:endParaRPr>
          </a:p>
          <a:p>
            <a:pPr>
              <a:lnSpc>
                <a:spcPct val="85000"/>
              </a:lnSpc>
            </a:pPr>
            <a:endParaRPr lang="de-DE" sz="5400" b="0" spc="0" dirty="0">
              <a:latin typeface="Georgia" panose="02040502050405020303" pitchFamily="18" charset="0"/>
            </a:endParaRPr>
          </a:p>
          <a:p>
            <a:pPr>
              <a:lnSpc>
                <a:spcPct val="85000"/>
              </a:lnSpc>
            </a:pPr>
            <a:r>
              <a:rPr lang="de-DE" sz="5400" b="0" spc="0" dirty="0">
                <a:latin typeface="Georgia" panose="02040502050405020303" pitchFamily="18" charset="0"/>
              </a:rPr>
              <a:t>Für Kinderschutz &amp;</a:t>
            </a:r>
            <a:br>
              <a:rPr lang="de-DE" sz="5400" b="0" spc="0" dirty="0">
                <a:latin typeface="Georgia" panose="02040502050405020303" pitchFamily="18" charset="0"/>
              </a:rPr>
            </a:br>
            <a:r>
              <a:rPr lang="de-DE" sz="5400" b="0" spc="0" dirty="0">
                <a:latin typeface="Georgia" panose="02040502050405020303" pitchFamily="18" charset="0"/>
              </a:rPr>
              <a:t>Ausbildung</a:t>
            </a:r>
          </a:p>
        </p:txBody>
      </p:sp>
      <p:pic>
        <p:nvPicPr>
          <p:cNvPr id="2" name="Grafik 1" descr="Ein Bild, das Schrift, Symbol, Typografie, Grafiken enthält.&#10;&#10;Automatisch generierte Beschreibung">
            <a:extLst>
              <a:ext uri="{FF2B5EF4-FFF2-40B4-BE49-F238E27FC236}">
                <a16:creationId xmlns:a16="http://schemas.microsoft.com/office/drawing/2014/main" id="{37B229D8-794C-244F-F3BB-15AD847B04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46" y="2907846"/>
            <a:ext cx="6030518" cy="150763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5312FD0-623F-4C6E-9CD2-46B9024ABE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44320">
            <a:off x="12620048" y="1494492"/>
            <a:ext cx="3138349" cy="2826709"/>
          </a:xfrm>
          <a:prstGeom prst="rect">
            <a:avLst/>
          </a:prstGeom>
        </p:spPr>
      </p:pic>
      <p:grpSp>
        <p:nvGrpSpPr>
          <p:cNvPr id="5" name="Gruppieren 14">
            <a:extLst>
              <a:ext uri="{FF2B5EF4-FFF2-40B4-BE49-F238E27FC236}">
                <a16:creationId xmlns:a16="http://schemas.microsoft.com/office/drawing/2014/main" id="{FF27E2F4-6EC1-558F-119B-AD94947E5BF5}"/>
              </a:ext>
            </a:extLst>
          </p:cNvPr>
          <p:cNvGrpSpPr/>
          <p:nvPr/>
        </p:nvGrpSpPr>
        <p:grpSpPr>
          <a:xfrm>
            <a:off x="593083" y="567428"/>
            <a:ext cx="5936781" cy="1212385"/>
            <a:chOff x="0" y="0"/>
            <a:chExt cx="4797351" cy="980204"/>
          </a:xfrm>
          <a:solidFill>
            <a:schemeClr val="bg2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13209D6-F423-CECA-9888-611DEA6A7A3D}"/>
                </a:ext>
              </a:extLst>
            </p:cNvPr>
            <p:cNvSpPr/>
            <p:nvPr/>
          </p:nvSpPr>
          <p:spPr>
            <a:xfrm>
              <a:off x="-1" y="-1"/>
              <a:ext cx="936223" cy="98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95" y="10729"/>
                  </a:moveTo>
                  <a:cubicBezTo>
                    <a:pt x="438" y="10871"/>
                    <a:pt x="438" y="10871"/>
                    <a:pt x="438" y="10871"/>
                  </a:cubicBezTo>
                  <a:cubicBezTo>
                    <a:pt x="730" y="20894"/>
                    <a:pt x="730" y="20894"/>
                    <a:pt x="730" y="20894"/>
                  </a:cubicBezTo>
                  <a:cubicBezTo>
                    <a:pt x="11092" y="20471"/>
                    <a:pt x="11092" y="20471"/>
                    <a:pt x="11092" y="20471"/>
                  </a:cubicBezTo>
                  <a:cubicBezTo>
                    <a:pt x="10946" y="17224"/>
                    <a:pt x="10946" y="17224"/>
                    <a:pt x="10946" y="17224"/>
                  </a:cubicBezTo>
                  <a:cubicBezTo>
                    <a:pt x="7151" y="17224"/>
                    <a:pt x="4086" y="14400"/>
                    <a:pt x="3795" y="10729"/>
                  </a:cubicBezTo>
                  <a:moveTo>
                    <a:pt x="11384" y="1129"/>
                  </a:moveTo>
                  <a:cubicBezTo>
                    <a:pt x="11384" y="3106"/>
                    <a:pt x="11384" y="3106"/>
                    <a:pt x="11384" y="3106"/>
                  </a:cubicBezTo>
                  <a:cubicBezTo>
                    <a:pt x="15908" y="3247"/>
                    <a:pt x="19411" y="6635"/>
                    <a:pt x="19557" y="11012"/>
                  </a:cubicBezTo>
                  <a:cubicBezTo>
                    <a:pt x="21600" y="11012"/>
                    <a:pt x="21600" y="11012"/>
                    <a:pt x="21600" y="11012"/>
                  </a:cubicBezTo>
                  <a:cubicBezTo>
                    <a:pt x="21600" y="1129"/>
                    <a:pt x="21600" y="1129"/>
                    <a:pt x="21600" y="1129"/>
                  </a:cubicBezTo>
                  <a:lnTo>
                    <a:pt x="11384" y="1129"/>
                  </a:lnTo>
                  <a:close/>
                  <a:moveTo>
                    <a:pt x="11384" y="18353"/>
                  </a:moveTo>
                  <a:cubicBezTo>
                    <a:pt x="11384" y="21600"/>
                    <a:pt x="11384" y="21600"/>
                    <a:pt x="11384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11576"/>
                    <a:pt x="21600" y="11576"/>
                    <a:pt x="21600" y="11576"/>
                  </a:cubicBezTo>
                  <a:cubicBezTo>
                    <a:pt x="18243" y="11576"/>
                    <a:pt x="18243" y="11576"/>
                    <a:pt x="18243" y="11576"/>
                  </a:cubicBezTo>
                  <a:cubicBezTo>
                    <a:pt x="18097" y="15247"/>
                    <a:pt x="15032" y="18212"/>
                    <a:pt x="11384" y="18353"/>
                  </a:cubicBezTo>
                  <a:moveTo>
                    <a:pt x="10946" y="16659"/>
                  </a:moveTo>
                  <a:cubicBezTo>
                    <a:pt x="10654" y="10588"/>
                    <a:pt x="10654" y="10588"/>
                    <a:pt x="10654" y="10588"/>
                  </a:cubicBezTo>
                  <a:cubicBezTo>
                    <a:pt x="4378" y="10729"/>
                    <a:pt x="4378" y="10729"/>
                    <a:pt x="4378" y="10729"/>
                  </a:cubicBezTo>
                  <a:cubicBezTo>
                    <a:pt x="4670" y="13976"/>
                    <a:pt x="7443" y="16518"/>
                    <a:pt x="10946" y="16659"/>
                  </a:cubicBezTo>
                  <a:moveTo>
                    <a:pt x="10362" y="3388"/>
                  </a:moveTo>
                  <a:cubicBezTo>
                    <a:pt x="10362" y="0"/>
                    <a:pt x="10362" y="0"/>
                    <a:pt x="10362" y="0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292" y="10306"/>
                    <a:pt x="292" y="10306"/>
                    <a:pt x="292" y="10306"/>
                  </a:cubicBezTo>
                  <a:cubicBezTo>
                    <a:pt x="3795" y="10165"/>
                    <a:pt x="3795" y="10165"/>
                    <a:pt x="3795" y="10165"/>
                  </a:cubicBezTo>
                  <a:cubicBezTo>
                    <a:pt x="3795" y="6635"/>
                    <a:pt x="6714" y="3529"/>
                    <a:pt x="10362" y="3388"/>
                  </a:cubicBezTo>
                  <a:moveTo>
                    <a:pt x="11384" y="6353"/>
                  </a:moveTo>
                  <a:cubicBezTo>
                    <a:pt x="11384" y="11012"/>
                    <a:pt x="11384" y="11012"/>
                    <a:pt x="11384" y="11012"/>
                  </a:cubicBezTo>
                  <a:cubicBezTo>
                    <a:pt x="16200" y="11012"/>
                    <a:pt x="16200" y="11012"/>
                    <a:pt x="16200" y="11012"/>
                  </a:cubicBezTo>
                  <a:cubicBezTo>
                    <a:pt x="16054" y="8612"/>
                    <a:pt x="13865" y="6494"/>
                    <a:pt x="11384" y="6353"/>
                  </a:cubicBezTo>
                  <a:moveTo>
                    <a:pt x="18243" y="11012"/>
                  </a:moveTo>
                  <a:cubicBezTo>
                    <a:pt x="18973" y="11012"/>
                    <a:pt x="18973" y="11012"/>
                    <a:pt x="18973" y="11012"/>
                  </a:cubicBezTo>
                  <a:cubicBezTo>
                    <a:pt x="18827" y="7059"/>
                    <a:pt x="15470" y="3812"/>
                    <a:pt x="11384" y="3671"/>
                  </a:cubicBezTo>
                  <a:cubicBezTo>
                    <a:pt x="11384" y="4376"/>
                    <a:pt x="11384" y="4376"/>
                    <a:pt x="11384" y="4376"/>
                  </a:cubicBezTo>
                  <a:cubicBezTo>
                    <a:pt x="15032" y="4518"/>
                    <a:pt x="18097" y="7482"/>
                    <a:pt x="18243" y="11012"/>
                  </a:cubicBezTo>
                  <a:moveTo>
                    <a:pt x="4378" y="10165"/>
                  </a:moveTo>
                  <a:cubicBezTo>
                    <a:pt x="10654" y="10024"/>
                    <a:pt x="10654" y="10024"/>
                    <a:pt x="10654" y="10024"/>
                  </a:cubicBezTo>
                  <a:cubicBezTo>
                    <a:pt x="10508" y="3953"/>
                    <a:pt x="10508" y="3953"/>
                    <a:pt x="10508" y="3953"/>
                  </a:cubicBezTo>
                  <a:cubicBezTo>
                    <a:pt x="7005" y="4235"/>
                    <a:pt x="4378" y="6918"/>
                    <a:pt x="4378" y="10165"/>
                  </a:cubicBezTo>
                  <a:moveTo>
                    <a:pt x="16784" y="11012"/>
                  </a:moveTo>
                  <a:cubicBezTo>
                    <a:pt x="17659" y="11012"/>
                    <a:pt x="17659" y="11012"/>
                    <a:pt x="17659" y="11012"/>
                  </a:cubicBezTo>
                  <a:cubicBezTo>
                    <a:pt x="17514" y="7765"/>
                    <a:pt x="14741" y="5082"/>
                    <a:pt x="11384" y="5082"/>
                  </a:cubicBezTo>
                  <a:cubicBezTo>
                    <a:pt x="11384" y="5788"/>
                    <a:pt x="11384" y="5788"/>
                    <a:pt x="11384" y="5788"/>
                  </a:cubicBezTo>
                  <a:cubicBezTo>
                    <a:pt x="14303" y="5929"/>
                    <a:pt x="16638" y="8188"/>
                    <a:pt x="16784" y="11012"/>
                  </a:cubicBezTo>
                  <a:moveTo>
                    <a:pt x="17659" y="11576"/>
                  </a:moveTo>
                  <a:cubicBezTo>
                    <a:pt x="11384" y="11576"/>
                    <a:pt x="11384" y="11576"/>
                    <a:pt x="11384" y="11576"/>
                  </a:cubicBezTo>
                  <a:cubicBezTo>
                    <a:pt x="11384" y="17647"/>
                    <a:pt x="11384" y="17647"/>
                    <a:pt x="11384" y="17647"/>
                  </a:cubicBezTo>
                  <a:cubicBezTo>
                    <a:pt x="14741" y="17506"/>
                    <a:pt x="17514" y="14965"/>
                    <a:pt x="17659" y="11576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1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1906C09-59F2-CC6E-154C-922EC2A49A78}"/>
                </a:ext>
              </a:extLst>
            </p:cNvPr>
            <p:cNvSpPr/>
            <p:nvPr/>
          </p:nvSpPr>
          <p:spPr>
            <a:xfrm>
              <a:off x="986488" y="622053"/>
              <a:ext cx="3810864" cy="235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21" y="4086"/>
                  </a:moveTo>
                  <a:cubicBezTo>
                    <a:pt x="21242" y="4086"/>
                    <a:pt x="21242" y="4086"/>
                    <a:pt x="21242" y="4086"/>
                  </a:cubicBezTo>
                  <a:cubicBezTo>
                    <a:pt x="21242" y="17514"/>
                    <a:pt x="21242" y="17514"/>
                    <a:pt x="21242" y="17514"/>
                  </a:cubicBezTo>
                  <a:cubicBezTo>
                    <a:pt x="21421" y="17514"/>
                    <a:pt x="21421" y="17514"/>
                    <a:pt x="21421" y="17514"/>
                  </a:cubicBezTo>
                  <a:cubicBezTo>
                    <a:pt x="21421" y="9924"/>
                    <a:pt x="21421" y="9924"/>
                    <a:pt x="21421" y="9924"/>
                  </a:cubicBezTo>
                  <a:cubicBezTo>
                    <a:pt x="21421" y="7589"/>
                    <a:pt x="21493" y="7005"/>
                    <a:pt x="21600" y="7589"/>
                  </a:cubicBezTo>
                  <a:cubicBezTo>
                    <a:pt x="21600" y="4086"/>
                    <a:pt x="21600" y="4086"/>
                    <a:pt x="21600" y="4086"/>
                  </a:cubicBezTo>
                  <a:cubicBezTo>
                    <a:pt x="21564" y="4086"/>
                    <a:pt x="21528" y="4086"/>
                    <a:pt x="21493" y="4670"/>
                  </a:cubicBezTo>
                  <a:cubicBezTo>
                    <a:pt x="21457" y="4670"/>
                    <a:pt x="21457" y="5254"/>
                    <a:pt x="21421" y="6422"/>
                  </a:cubicBezTo>
                  <a:cubicBezTo>
                    <a:pt x="21421" y="6422"/>
                    <a:pt x="21421" y="6422"/>
                    <a:pt x="21421" y="6422"/>
                  </a:cubicBezTo>
                  <a:lnTo>
                    <a:pt x="21421" y="4086"/>
                  </a:lnTo>
                  <a:close/>
                  <a:moveTo>
                    <a:pt x="20848" y="11676"/>
                  </a:moveTo>
                  <a:cubicBezTo>
                    <a:pt x="20848" y="12843"/>
                    <a:pt x="20884" y="15178"/>
                    <a:pt x="20776" y="15178"/>
                  </a:cubicBezTo>
                  <a:cubicBezTo>
                    <a:pt x="20704" y="15178"/>
                    <a:pt x="20669" y="14595"/>
                    <a:pt x="20669" y="13427"/>
                  </a:cubicBezTo>
                  <a:cubicBezTo>
                    <a:pt x="20669" y="12843"/>
                    <a:pt x="20669" y="12259"/>
                    <a:pt x="20704" y="12259"/>
                  </a:cubicBezTo>
                  <a:cubicBezTo>
                    <a:pt x="20776" y="11092"/>
                    <a:pt x="20812" y="11092"/>
                    <a:pt x="20848" y="10508"/>
                  </a:cubicBezTo>
                  <a:lnTo>
                    <a:pt x="20848" y="11676"/>
                  </a:lnTo>
                  <a:close/>
                  <a:moveTo>
                    <a:pt x="21063" y="17514"/>
                  </a:moveTo>
                  <a:cubicBezTo>
                    <a:pt x="21063" y="16930"/>
                    <a:pt x="21063" y="16346"/>
                    <a:pt x="21063" y="15178"/>
                  </a:cubicBezTo>
                  <a:cubicBezTo>
                    <a:pt x="21063" y="7589"/>
                    <a:pt x="21063" y="7589"/>
                    <a:pt x="21063" y="7589"/>
                  </a:cubicBezTo>
                  <a:cubicBezTo>
                    <a:pt x="21063" y="5838"/>
                    <a:pt x="21027" y="3503"/>
                    <a:pt x="20776" y="3503"/>
                  </a:cubicBezTo>
                  <a:cubicBezTo>
                    <a:pt x="20561" y="3503"/>
                    <a:pt x="20490" y="5254"/>
                    <a:pt x="20490" y="8173"/>
                  </a:cubicBezTo>
                  <a:cubicBezTo>
                    <a:pt x="20669" y="8173"/>
                    <a:pt x="20669" y="8173"/>
                    <a:pt x="20669" y="8173"/>
                  </a:cubicBezTo>
                  <a:cubicBezTo>
                    <a:pt x="20669" y="7005"/>
                    <a:pt x="20704" y="5838"/>
                    <a:pt x="20776" y="5838"/>
                  </a:cubicBezTo>
                  <a:cubicBezTo>
                    <a:pt x="20812" y="5838"/>
                    <a:pt x="20848" y="6422"/>
                    <a:pt x="20848" y="7005"/>
                  </a:cubicBezTo>
                  <a:cubicBezTo>
                    <a:pt x="20884" y="7589"/>
                    <a:pt x="20848" y="8173"/>
                    <a:pt x="20776" y="8757"/>
                  </a:cubicBezTo>
                  <a:cubicBezTo>
                    <a:pt x="20633" y="9924"/>
                    <a:pt x="20490" y="10508"/>
                    <a:pt x="20490" y="13427"/>
                  </a:cubicBezTo>
                  <a:cubicBezTo>
                    <a:pt x="20490" y="16346"/>
                    <a:pt x="20561" y="17514"/>
                    <a:pt x="20704" y="17514"/>
                  </a:cubicBezTo>
                  <a:cubicBezTo>
                    <a:pt x="20776" y="17514"/>
                    <a:pt x="20812" y="16930"/>
                    <a:pt x="20884" y="15762"/>
                  </a:cubicBezTo>
                  <a:cubicBezTo>
                    <a:pt x="20884" y="15762"/>
                    <a:pt x="20884" y="15762"/>
                    <a:pt x="20884" y="15762"/>
                  </a:cubicBezTo>
                  <a:cubicBezTo>
                    <a:pt x="20884" y="16346"/>
                    <a:pt x="20884" y="16930"/>
                    <a:pt x="20884" y="17514"/>
                  </a:cubicBezTo>
                  <a:lnTo>
                    <a:pt x="21063" y="17514"/>
                  </a:lnTo>
                  <a:close/>
                  <a:moveTo>
                    <a:pt x="19988" y="17514"/>
                  </a:moveTo>
                  <a:cubicBezTo>
                    <a:pt x="19988" y="8757"/>
                    <a:pt x="19988" y="8757"/>
                    <a:pt x="19988" y="8757"/>
                  </a:cubicBezTo>
                  <a:cubicBezTo>
                    <a:pt x="19988" y="7005"/>
                    <a:pt x="20024" y="5838"/>
                    <a:pt x="20096" y="5838"/>
                  </a:cubicBezTo>
                  <a:cubicBezTo>
                    <a:pt x="20167" y="6422"/>
                    <a:pt x="20167" y="7005"/>
                    <a:pt x="20167" y="8173"/>
                  </a:cubicBezTo>
                  <a:cubicBezTo>
                    <a:pt x="20167" y="17514"/>
                    <a:pt x="20167" y="17514"/>
                    <a:pt x="20167" y="17514"/>
                  </a:cubicBezTo>
                  <a:cubicBezTo>
                    <a:pt x="20346" y="17514"/>
                    <a:pt x="20346" y="17514"/>
                    <a:pt x="20346" y="17514"/>
                  </a:cubicBezTo>
                  <a:cubicBezTo>
                    <a:pt x="20346" y="7005"/>
                    <a:pt x="20346" y="7005"/>
                    <a:pt x="20346" y="7005"/>
                  </a:cubicBezTo>
                  <a:cubicBezTo>
                    <a:pt x="20346" y="4670"/>
                    <a:pt x="20275" y="3503"/>
                    <a:pt x="20167" y="3503"/>
                  </a:cubicBezTo>
                  <a:cubicBezTo>
                    <a:pt x="20131" y="3503"/>
                    <a:pt x="20060" y="4086"/>
                    <a:pt x="19988" y="5254"/>
                  </a:cubicBezTo>
                  <a:cubicBezTo>
                    <a:pt x="19988" y="5254"/>
                    <a:pt x="19988" y="5254"/>
                    <a:pt x="19988" y="5254"/>
                  </a:cubicBezTo>
                  <a:cubicBezTo>
                    <a:pt x="19988" y="0"/>
                    <a:pt x="19988" y="0"/>
                    <a:pt x="19988" y="0"/>
                  </a:cubicBezTo>
                  <a:cubicBezTo>
                    <a:pt x="19809" y="0"/>
                    <a:pt x="19809" y="0"/>
                    <a:pt x="19809" y="0"/>
                  </a:cubicBezTo>
                  <a:cubicBezTo>
                    <a:pt x="19809" y="17514"/>
                    <a:pt x="19809" y="17514"/>
                    <a:pt x="19809" y="17514"/>
                  </a:cubicBezTo>
                  <a:lnTo>
                    <a:pt x="19988" y="17514"/>
                  </a:lnTo>
                  <a:close/>
                  <a:moveTo>
                    <a:pt x="19666" y="8757"/>
                  </a:moveTo>
                  <a:cubicBezTo>
                    <a:pt x="19666" y="7589"/>
                    <a:pt x="19666" y="7589"/>
                    <a:pt x="19666" y="7589"/>
                  </a:cubicBezTo>
                  <a:cubicBezTo>
                    <a:pt x="19666" y="5838"/>
                    <a:pt x="19594" y="3503"/>
                    <a:pt x="19415" y="3503"/>
                  </a:cubicBezTo>
                  <a:cubicBezTo>
                    <a:pt x="19272" y="3503"/>
                    <a:pt x="19164" y="4670"/>
                    <a:pt x="19164" y="8173"/>
                  </a:cubicBezTo>
                  <a:cubicBezTo>
                    <a:pt x="19164" y="12843"/>
                    <a:pt x="19164" y="12843"/>
                    <a:pt x="19164" y="12843"/>
                  </a:cubicBezTo>
                  <a:cubicBezTo>
                    <a:pt x="19128" y="16346"/>
                    <a:pt x="19236" y="17514"/>
                    <a:pt x="19415" y="17514"/>
                  </a:cubicBezTo>
                  <a:cubicBezTo>
                    <a:pt x="19594" y="17514"/>
                    <a:pt x="19666" y="16346"/>
                    <a:pt x="19666" y="13427"/>
                  </a:cubicBezTo>
                  <a:cubicBezTo>
                    <a:pt x="19666" y="12259"/>
                    <a:pt x="19666" y="12259"/>
                    <a:pt x="19666" y="12259"/>
                  </a:cubicBezTo>
                  <a:cubicBezTo>
                    <a:pt x="19487" y="12259"/>
                    <a:pt x="19487" y="12259"/>
                    <a:pt x="19487" y="12259"/>
                  </a:cubicBezTo>
                  <a:cubicBezTo>
                    <a:pt x="19487" y="13427"/>
                    <a:pt x="19487" y="13427"/>
                    <a:pt x="19487" y="13427"/>
                  </a:cubicBezTo>
                  <a:cubicBezTo>
                    <a:pt x="19451" y="14595"/>
                    <a:pt x="19451" y="15178"/>
                    <a:pt x="19415" y="15178"/>
                  </a:cubicBezTo>
                  <a:cubicBezTo>
                    <a:pt x="19343" y="15178"/>
                    <a:pt x="19343" y="14595"/>
                    <a:pt x="19343" y="12259"/>
                  </a:cubicBezTo>
                  <a:cubicBezTo>
                    <a:pt x="19343" y="8757"/>
                    <a:pt x="19343" y="8757"/>
                    <a:pt x="19343" y="8757"/>
                  </a:cubicBezTo>
                  <a:cubicBezTo>
                    <a:pt x="19343" y="7589"/>
                    <a:pt x="19343" y="5838"/>
                    <a:pt x="19415" y="5838"/>
                  </a:cubicBezTo>
                  <a:cubicBezTo>
                    <a:pt x="19451" y="5838"/>
                    <a:pt x="19451" y="6422"/>
                    <a:pt x="19487" y="7005"/>
                  </a:cubicBezTo>
                  <a:cubicBezTo>
                    <a:pt x="19487" y="8757"/>
                    <a:pt x="19487" y="8757"/>
                    <a:pt x="19487" y="8757"/>
                  </a:cubicBezTo>
                  <a:lnTo>
                    <a:pt x="19666" y="8757"/>
                  </a:lnTo>
                  <a:close/>
                  <a:moveTo>
                    <a:pt x="18484" y="12843"/>
                  </a:moveTo>
                  <a:cubicBezTo>
                    <a:pt x="18448" y="16930"/>
                    <a:pt x="18663" y="17514"/>
                    <a:pt x="18734" y="17514"/>
                  </a:cubicBezTo>
                  <a:cubicBezTo>
                    <a:pt x="19021" y="17514"/>
                    <a:pt x="19057" y="15178"/>
                    <a:pt x="19021" y="12843"/>
                  </a:cubicBezTo>
                  <a:cubicBezTo>
                    <a:pt x="19021" y="12259"/>
                    <a:pt x="18949" y="11092"/>
                    <a:pt x="18913" y="10508"/>
                  </a:cubicBezTo>
                  <a:cubicBezTo>
                    <a:pt x="18734" y="8757"/>
                    <a:pt x="18734" y="8757"/>
                    <a:pt x="18734" y="8757"/>
                  </a:cubicBezTo>
                  <a:cubicBezTo>
                    <a:pt x="18699" y="8173"/>
                    <a:pt x="18663" y="8173"/>
                    <a:pt x="18663" y="7005"/>
                  </a:cubicBezTo>
                  <a:cubicBezTo>
                    <a:pt x="18663" y="6422"/>
                    <a:pt x="18699" y="5838"/>
                    <a:pt x="18770" y="5838"/>
                  </a:cubicBezTo>
                  <a:cubicBezTo>
                    <a:pt x="18806" y="5838"/>
                    <a:pt x="18842" y="6422"/>
                    <a:pt x="18842" y="8173"/>
                  </a:cubicBezTo>
                  <a:cubicBezTo>
                    <a:pt x="19021" y="8173"/>
                    <a:pt x="19021" y="8173"/>
                    <a:pt x="19021" y="8173"/>
                  </a:cubicBezTo>
                  <a:cubicBezTo>
                    <a:pt x="19021" y="5254"/>
                    <a:pt x="18949" y="3503"/>
                    <a:pt x="18770" y="3503"/>
                  </a:cubicBezTo>
                  <a:cubicBezTo>
                    <a:pt x="18591" y="3503"/>
                    <a:pt x="18484" y="4670"/>
                    <a:pt x="18484" y="7005"/>
                  </a:cubicBezTo>
                  <a:cubicBezTo>
                    <a:pt x="18484" y="8757"/>
                    <a:pt x="18555" y="9924"/>
                    <a:pt x="18627" y="11092"/>
                  </a:cubicBezTo>
                  <a:cubicBezTo>
                    <a:pt x="18734" y="12259"/>
                    <a:pt x="18734" y="12259"/>
                    <a:pt x="18734" y="12259"/>
                  </a:cubicBezTo>
                  <a:cubicBezTo>
                    <a:pt x="18770" y="12843"/>
                    <a:pt x="18842" y="12843"/>
                    <a:pt x="18842" y="14011"/>
                  </a:cubicBezTo>
                  <a:cubicBezTo>
                    <a:pt x="18842" y="14595"/>
                    <a:pt x="18806" y="15178"/>
                    <a:pt x="18770" y="15178"/>
                  </a:cubicBezTo>
                  <a:cubicBezTo>
                    <a:pt x="18699" y="15178"/>
                    <a:pt x="18663" y="15178"/>
                    <a:pt x="18663" y="12843"/>
                  </a:cubicBezTo>
                  <a:lnTo>
                    <a:pt x="18484" y="12843"/>
                  </a:lnTo>
                  <a:close/>
                  <a:moveTo>
                    <a:pt x="17803" y="18681"/>
                  </a:moveTo>
                  <a:cubicBezTo>
                    <a:pt x="17839" y="21016"/>
                    <a:pt x="17910" y="21600"/>
                    <a:pt x="18054" y="21600"/>
                  </a:cubicBezTo>
                  <a:cubicBezTo>
                    <a:pt x="18304" y="21600"/>
                    <a:pt x="18340" y="19265"/>
                    <a:pt x="18340" y="16930"/>
                  </a:cubicBezTo>
                  <a:cubicBezTo>
                    <a:pt x="18340" y="4086"/>
                    <a:pt x="18340" y="4086"/>
                    <a:pt x="18340" y="4086"/>
                  </a:cubicBezTo>
                  <a:cubicBezTo>
                    <a:pt x="18161" y="4086"/>
                    <a:pt x="18161" y="4086"/>
                    <a:pt x="18161" y="4086"/>
                  </a:cubicBezTo>
                  <a:cubicBezTo>
                    <a:pt x="18161" y="5254"/>
                    <a:pt x="18161" y="5254"/>
                    <a:pt x="18161" y="5254"/>
                  </a:cubicBezTo>
                  <a:cubicBezTo>
                    <a:pt x="18161" y="5254"/>
                    <a:pt x="18161" y="5254"/>
                    <a:pt x="18161" y="5254"/>
                  </a:cubicBezTo>
                  <a:cubicBezTo>
                    <a:pt x="18125" y="4086"/>
                    <a:pt x="18090" y="3503"/>
                    <a:pt x="17982" y="3503"/>
                  </a:cubicBezTo>
                  <a:cubicBezTo>
                    <a:pt x="17875" y="3503"/>
                    <a:pt x="17803" y="4670"/>
                    <a:pt x="17803" y="8173"/>
                  </a:cubicBezTo>
                  <a:cubicBezTo>
                    <a:pt x="17803" y="13427"/>
                    <a:pt x="17803" y="13427"/>
                    <a:pt x="17803" y="13427"/>
                  </a:cubicBezTo>
                  <a:cubicBezTo>
                    <a:pt x="17803" y="15178"/>
                    <a:pt x="17839" y="17514"/>
                    <a:pt x="17982" y="17514"/>
                  </a:cubicBezTo>
                  <a:cubicBezTo>
                    <a:pt x="18090" y="17514"/>
                    <a:pt x="18125" y="16930"/>
                    <a:pt x="18161" y="15762"/>
                  </a:cubicBezTo>
                  <a:cubicBezTo>
                    <a:pt x="18161" y="15762"/>
                    <a:pt x="18161" y="15762"/>
                    <a:pt x="18161" y="15762"/>
                  </a:cubicBezTo>
                  <a:cubicBezTo>
                    <a:pt x="18161" y="17514"/>
                    <a:pt x="18161" y="17514"/>
                    <a:pt x="18161" y="17514"/>
                  </a:cubicBezTo>
                  <a:cubicBezTo>
                    <a:pt x="18161" y="18681"/>
                    <a:pt x="18161" y="19265"/>
                    <a:pt x="18090" y="19265"/>
                  </a:cubicBezTo>
                  <a:cubicBezTo>
                    <a:pt x="18054" y="19265"/>
                    <a:pt x="18018" y="19265"/>
                    <a:pt x="18018" y="19265"/>
                  </a:cubicBezTo>
                  <a:cubicBezTo>
                    <a:pt x="18018" y="19265"/>
                    <a:pt x="17982" y="19265"/>
                    <a:pt x="17982" y="18681"/>
                  </a:cubicBezTo>
                  <a:lnTo>
                    <a:pt x="17803" y="18681"/>
                  </a:lnTo>
                  <a:close/>
                  <a:moveTo>
                    <a:pt x="18161" y="8757"/>
                  </a:moveTo>
                  <a:cubicBezTo>
                    <a:pt x="18161" y="12843"/>
                    <a:pt x="18161" y="12843"/>
                    <a:pt x="18161" y="12843"/>
                  </a:cubicBezTo>
                  <a:cubicBezTo>
                    <a:pt x="18161" y="14595"/>
                    <a:pt x="18125" y="15178"/>
                    <a:pt x="18054" y="15178"/>
                  </a:cubicBezTo>
                  <a:cubicBezTo>
                    <a:pt x="18018" y="15178"/>
                    <a:pt x="17982" y="14011"/>
                    <a:pt x="17982" y="12843"/>
                  </a:cubicBezTo>
                  <a:cubicBezTo>
                    <a:pt x="17982" y="8757"/>
                    <a:pt x="17982" y="8757"/>
                    <a:pt x="17982" y="8757"/>
                  </a:cubicBezTo>
                  <a:cubicBezTo>
                    <a:pt x="17982" y="7589"/>
                    <a:pt x="17982" y="5838"/>
                    <a:pt x="18090" y="5838"/>
                  </a:cubicBezTo>
                  <a:cubicBezTo>
                    <a:pt x="18161" y="5838"/>
                    <a:pt x="18161" y="8173"/>
                    <a:pt x="18161" y="8757"/>
                  </a:cubicBezTo>
                  <a:moveTo>
                    <a:pt x="17301" y="4086"/>
                  </a:moveTo>
                  <a:cubicBezTo>
                    <a:pt x="17087" y="4086"/>
                    <a:pt x="17087" y="4086"/>
                    <a:pt x="17087" y="4086"/>
                  </a:cubicBezTo>
                  <a:cubicBezTo>
                    <a:pt x="17087" y="17514"/>
                    <a:pt x="17087" y="17514"/>
                    <a:pt x="17087" y="17514"/>
                  </a:cubicBezTo>
                  <a:cubicBezTo>
                    <a:pt x="17301" y="17514"/>
                    <a:pt x="17301" y="17514"/>
                    <a:pt x="17301" y="17514"/>
                  </a:cubicBezTo>
                  <a:cubicBezTo>
                    <a:pt x="17301" y="8757"/>
                    <a:pt x="17301" y="8757"/>
                    <a:pt x="17301" y="8757"/>
                  </a:cubicBezTo>
                  <a:cubicBezTo>
                    <a:pt x="17266" y="7589"/>
                    <a:pt x="17301" y="6422"/>
                    <a:pt x="17373" y="6422"/>
                  </a:cubicBezTo>
                  <a:cubicBezTo>
                    <a:pt x="17445" y="6422"/>
                    <a:pt x="17445" y="7005"/>
                    <a:pt x="17445" y="8757"/>
                  </a:cubicBezTo>
                  <a:cubicBezTo>
                    <a:pt x="17445" y="17514"/>
                    <a:pt x="17445" y="17514"/>
                    <a:pt x="17445" y="17514"/>
                  </a:cubicBezTo>
                  <a:cubicBezTo>
                    <a:pt x="17624" y="17514"/>
                    <a:pt x="17624" y="17514"/>
                    <a:pt x="17624" y="17514"/>
                  </a:cubicBezTo>
                  <a:cubicBezTo>
                    <a:pt x="17624" y="7005"/>
                    <a:pt x="17624" y="7005"/>
                    <a:pt x="17624" y="7005"/>
                  </a:cubicBezTo>
                  <a:cubicBezTo>
                    <a:pt x="17660" y="4670"/>
                    <a:pt x="17552" y="3503"/>
                    <a:pt x="17445" y="3503"/>
                  </a:cubicBezTo>
                  <a:cubicBezTo>
                    <a:pt x="17409" y="3503"/>
                    <a:pt x="17337" y="4086"/>
                    <a:pt x="17301" y="5254"/>
                  </a:cubicBezTo>
                  <a:cubicBezTo>
                    <a:pt x="17301" y="5254"/>
                    <a:pt x="17301" y="5254"/>
                    <a:pt x="17301" y="5254"/>
                  </a:cubicBezTo>
                  <a:lnTo>
                    <a:pt x="17301" y="4086"/>
                  </a:lnTo>
                  <a:close/>
                  <a:moveTo>
                    <a:pt x="16728" y="17514"/>
                  </a:moveTo>
                  <a:cubicBezTo>
                    <a:pt x="16907" y="17514"/>
                    <a:pt x="16907" y="17514"/>
                    <a:pt x="16907" y="17514"/>
                  </a:cubicBezTo>
                  <a:cubicBezTo>
                    <a:pt x="16907" y="4086"/>
                    <a:pt x="16907" y="4086"/>
                    <a:pt x="16907" y="4086"/>
                  </a:cubicBezTo>
                  <a:cubicBezTo>
                    <a:pt x="16728" y="4086"/>
                    <a:pt x="16728" y="4086"/>
                    <a:pt x="16728" y="4086"/>
                  </a:cubicBezTo>
                  <a:cubicBezTo>
                    <a:pt x="16728" y="12843"/>
                    <a:pt x="16728" y="12843"/>
                    <a:pt x="16728" y="12843"/>
                  </a:cubicBezTo>
                  <a:cubicBezTo>
                    <a:pt x="16728" y="13427"/>
                    <a:pt x="16728" y="15178"/>
                    <a:pt x="16657" y="15178"/>
                  </a:cubicBezTo>
                  <a:cubicBezTo>
                    <a:pt x="16621" y="15178"/>
                    <a:pt x="16585" y="15178"/>
                    <a:pt x="16585" y="14595"/>
                  </a:cubicBezTo>
                  <a:cubicBezTo>
                    <a:pt x="16549" y="14595"/>
                    <a:pt x="16549" y="13427"/>
                    <a:pt x="16549" y="12843"/>
                  </a:cubicBezTo>
                  <a:cubicBezTo>
                    <a:pt x="16549" y="4086"/>
                    <a:pt x="16549" y="4086"/>
                    <a:pt x="16549" y="4086"/>
                  </a:cubicBezTo>
                  <a:cubicBezTo>
                    <a:pt x="16370" y="4086"/>
                    <a:pt x="16370" y="4086"/>
                    <a:pt x="16370" y="4086"/>
                  </a:cubicBezTo>
                  <a:cubicBezTo>
                    <a:pt x="16370" y="14011"/>
                    <a:pt x="16370" y="14011"/>
                    <a:pt x="16370" y="14011"/>
                  </a:cubicBezTo>
                  <a:cubicBezTo>
                    <a:pt x="16370" y="16346"/>
                    <a:pt x="16406" y="17514"/>
                    <a:pt x="16549" y="17514"/>
                  </a:cubicBezTo>
                  <a:cubicBezTo>
                    <a:pt x="16657" y="17514"/>
                    <a:pt x="16693" y="16930"/>
                    <a:pt x="16728" y="15178"/>
                  </a:cubicBezTo>
                  <a:cubicBezTo>
                    <a:pt x="16728" y="15178"/>
                    <a:pt x="16728" y="15178"/>
                    <a:pt x="16728" y="15178"/>
                  </a:cubicBezTo>
                  <a:lnTo>
                    <a:pt x="16728" y="17514"/>
                  </a:lnTo>
                  <a:close/>
                  <a:moveTo>
                    <a:pt x="15654" y="11676"/>
                  </a:moveTo>
                  <a:cubicBezTo>
                    <a:pt x="15654" y="13427"/>
                    <a:pt x="15690" y="15178"/>
                    <a:pt x="15690" y="15762"/>
                  </a:cubicBezTo>
                  <a:cubicBezTo>
                    <a:pt x="15761" y="17514"/>
                    <a:pt x="15833" y="17514"/>
                    <a:pt x="15904" y="17514"/>
                  </a:cubicBezTo>
                  <a:cubicBezTo>
                    <a:pt x="16012" y="17514"/>
                    <a:pt x="16084" y="17514"/>
                    <a:pt x="16155" y="16346"/>
                  </a:cubicBezTo>
                  <a:cubicBezTo>
                    <a:pt x="16227" y="15178"/>
                    <a:pt x="16191" y="13427"/>
                    <a:pt x="16191" y="12259"/>
                  </a:cubicBezTo>
                  <a:cubicBezTo>
                    <a:pt x="16191" y="0"/>
                    <a:pt x="16191" y="0"/>
                    <a:pt x="16191" y="0"/>
                  </a:cubicBezTo>
                  <a:cubicBezTo>
                    <a:pt x="16012" y="0"/>
                    <a:pt x="16012" y="0"/>
                    <a:pt x="16012" y="0"/>
                  </a:cubicBezTo>
                  <a:cubicBezTo>
                    <a:pt x="16012" y="13427"/>
                    <a:pt x="16012" y="13427"/>
                    <a:pt x="16012" y="13427"/>
                  </a:cubicBezTo>
                  <a:cubicBezTo>
                    <a:pt x="16012" y="14011"/>
                    <a:pt x="16012" y="15178"/>
                    <a:pt x="15940" y="15178"/>
                  </a:cubicBezTo>
                  <a:cubicBezTo>
                    <a:pt x="15869" y="15178"/>
                    <a:pt x="15869" y="14595"/>
                    <a:pt x="15869" y="14011"/>
                  </a:cubicBezTo>
                  <a:cubicBezTo>
                    <a:pt x="15869" y="11676"/>
                    <a:pt x="15869" y="11676"/>
                    <a:pt x="15869" y="11676"/>
                  </a:cubicBezTo>
                  <a:lnTo>
                    <a:pt x="15654" y="11676"/>
                  </a:lnTo>
                  <a:close/>
                  <a:moveTo>
                    <a:pt x="15045" y="4086"/>
                  </a:moveTo>
                  <a:cubicBezTo>
                    <a:pt x="14866" y="4086"/>
                    <a:pt x="14866" y="4086"/>
                    <a:pt x="14866" y="4086"/>
                  </a:cubicBezTo>
                  <a:cubicBezTo>
                    <a:pt x="14866" y="17514"/>
                    <a:pt x="14866" y="17514"/>
                    <a:pt x="14866" y="17514"/>
                  </a:cubicBezTo>
                  <a:cubicBezTo>
                    <a:pt x="15045" y="17514"/>
                    <a:pt x="15045" y="17514"/>
                    <a:pt x="15045" y="17514"/>
                  </a:cubicBezTo>
                  <a:cubicBezTo>
                    <a:pt x="15045" y="8757"/>
                    <a:pt x="15045" y="8757"/>
                    <a:pt x="15045" y="8757"/>
                  </a:cubicBezTo>
                  <a:cubicBezTo>
                    <a:pt x="15045" y="7589"/>
                    <a:pt x="15081" y="6422"/>
                    <a:pt x="15152" y="6422"/>
                  </a:cubicBezTo>
                  <a:cubicBezTo>
                    <a:pt x="15224" y="6422"/>
                    <a:pt x="15224" y="7005"/>
                    <a:pt x="15224" y="8757"/>
                  </a:cubicBezTo>
                  <a:cubicBezTo>
                    <a:pt x="15224" y="17514"/>
                    <a:pt x="15224" y="17514"/>
                    <a:pt x="15224" y="17514"/>
                  </a:cubicBezTo>
                  <a:cubicBezTo>
                    <a:pt x="15403" y="17514"/>
                    <a:pt x="15403" y="17514"/>
                    <a:pt x="15403" y="17514"/>
                  </a:cubicBezTo>
                  <a:cubicBezTo>
                    <a:pt x="15403" y="7005"/>
                    <a:pt x="15403" y="7005"/>
                    <a:pt x="15403" y="7005"/>
                  </a:cubicBezTo>
                  <a:cubicBezTo>
                    <a:pt x="15403" y="4670"/>
                    <a:pt x="15331" y="3503"/>
                    <a:pt x="15224" y="3503"/>
                  </a:cubicBezTo>
                  <a:cubicBezTo>
                    <a:pt x="15188" y="3503"/>
                    <a:pt x="15116" y="4086"/>
                    <a:pt x="15045" y="5254"/>
                  </a:cubicBezTo>
                  <a:cubicBezTo>
                    <a:pt x="15045" y="5254"/>
                    <a:pt x="15045" y="5254"/>
                    <a:pt x="15045" y="5254"/>
                  </a:cubicBezTo>
                  <a:lnTo>
                    <a:pt x="15045" y="4086"/>
                  </a:lnTo>
                  <a:close/>
                  <a:moveTo>
                    <a:pt x="14328" y="8757"/>
                  </a:moveTo>
                  <a:cubicBezTo>
                    <a:pt x="14328" y="8173"/>
                    <a:pt x="14328" y="8173"/>
                    <a:pt x="14328" y="8173"/>
                  </a:cubicBezTo>
                  <a:cubicBezTo>
                    <a:pt x="14328" y="7005"/>
                    <a:pt x="14328" y="5838"/>
                    <a:pt x="14436" y="5838"/>
                  </a:cubicBezTo>
                  <a:cubicBezTo>
                    <a:pt x="14507" y="5838"/>
                    <a:pt x="14507" y="6422"/>
                    <a:pt x="14507" y="7589"/>
                  </a:cubicBezTo>
                  <a:cubicBezTo>
                    <a:pt x="14507" y="8757"/>
                    <a:pt x="14507" y="8757"/>
                    <a:pt x="14507" y="8757"/>
                  </a:cubicBezTo>
                  <a:lnTo>
                    <a:pt x="14328" y="8757"/>
                  </a:lnTo>
                  <a:close/>
                  <a:moveTo>
                    <a:pt x="14149" y="12259"/>
                  </a:moveTo>
                  <a:cubicBezTo>
                    <a:pt x="14149" y="15762"/>
                    <a:pt x="14221" y="17514"/>
                    <a:pt x="14436" y="17514"/>
                  </a:cubicBezTo>
                  <a:cubicBezTo>
                    <a:pt x="14615" y="17514"/>
                    <a:pt x="14722" y="15762"/>
                    <a:pt x="14687" y="12843"/>
                  </a:cubicBezTo>
                  <a:cubicBezTo>
                    <a:pt x="14507" y="12843"/>
                    <a:pt x="14507" y="12843"/>
                    <a:pt x="14507" y="12843"/>
                  </a:cubicBezTo>
                  <a:cubicBezTo>
                    <a:pt x="14507" y="14595"/>
                    <a:pt x="14507" y="15178"/>
                    <a:pt x="14436" y="15178"/>
                  </a:cubicBezTo>
                  <a:cubicBezTo>
                    <a:pt x="14364" y="15178"/>
                    <a:pt x="14328" y="15178"/>
                    <a:pt x="14328" y="13427"/>
                  </a:cubicBezTo>
                  <a:cubicBezTo>
                    <a:pt x="14328" y="11092"/>
                    <a:pt x="14328" y="11092"/>
                    <a:pt x="14328" y="11092"/>
                  </a:cubicBezTo>
                  <a:cubicBezTo>
                    <a:pt x="14687" y="11092"/>
                    <a:pt x="14687" y="11092"/>
                    <a:pt x="14687" y="11092"/>
                  </a:cubicBezTo>
                  <a:cubicBezTo>
                    <a:pt x="14687" y="9341"/>
                    <a:pt x="14687" y="9341"/>
                    <a:pt x="14687" y="9341"/>
                  </a:cubicBezTo>
                  <a:cubicBezTo>
                    <a:pt x="14687" y="5838"/>
                    <a:pt x="14687" y="3503"/>
                    <a:pt x="14400" y="3503"/>
                  </a:cubicBezTo>
                  <a:cubicBezTo>
                    <a:pt x="14221" y="3503"/>
                    <a:pt x="14149" y="5254"/>
                    <a:pt x="14149" y="8757"/>
                  </a:cubicBezTo>
                  <a:lnTo>
                    <a:pt x="14149" y="12259"/>
                  </a:lnTo>
                  <a:close/>
                  <a:moveTo>
                    <a:pt x="13612" y="17514"/>
                  </a:moveTo>
                  <a:cubicBezTo>
                    <a:pt x="13612" y="8757"/>
                    <a:pt x="13612" y="8757"/>
                    <a:pt x="13612" y="8757"/>
                  </a:cubicBezTo>
                  <a:cubicBezTo>
                    <a:pt x="13612" y="7005"/>
                    <a:pt x="13648" y="5838"/>
                    <a:pt x="13719" y="5838"/>
                  </a:cubicBezTo>
                  <a:cubicBezTo>
                    <a:pt x="13791" y="6422"/>
                    <a:pt x="13791" y="7005"/>
                    <a:pt x="13791" y="8173"/>
                  </a:cubicBezTo>
                  <a:cubicBezTo>
                    <a:pt x="13791" y="17514"/>
                    <a:pt x="13791" y="17514"/>
                    <a:pt x="13791" y="17514"/>
                  </a:cubicBezTo>
                  <a:cubicBezTo>
                    <a:pt x="13970" y="17514"/>
                    <a:pt x="13970" y="17514"/>
                    <a:pt x="13970" y="17514"/>
                  </a:cubicBezTo>
                  <a:cubicBezTo>
                    <a:pt x="13970" y="7005"/>
                    <a:pt x="13970" y="7005"/>
                    <a:pt x="13970" y="7005"/>
                  </a:cubicBezTo>
                  <a:cubicBezTo>
                    <a:pt x="13970" y="4670"/>
                    <a:pt x="13899" y="3503"/>
                    <a:pt x="13791" y="3503"/>
                  </a:cubicBezTo>
                  <a:cubicBezTo>
                    <a:pt x="13755" y="3503"/>
                    <a:pt x="13684" y="4086"/>
                    <a:pt x="13612" y="5254"/>
                  </a:cubicBezTo>
                  <a:cubicBezTo>
                    <a:pt x="13612" y="5254"/>
                    <a:pt x="13612" y="5254"/>
                    <a:pt x="13612" y="5254"/>
                  </a:cubicBezTo>
                  <a:cubicBezTo>
                    <a:pt x="13612" y="0"/>
                    <a:pt x="13612" y="0"/>
                    <a:pt x="13612" y="0"/>
                  </a:cubicBezTo>
                  <a:cubicBezTo>
                    <a:pt x="13433" y="0"/>
                    <a:pt x="13433" y="0"/>
                    <a:pt x="13433" y="0"/>
                  </a:cubicBezTo>
                  <a:cubicBezTo>
                    <a:pt x="13433" y="17514"/>
                    <a:pt x="13433" y="17514"/>
                    <a:pt x="13433" y="17514"/>
                  </a:cubicBezTo>
                  <a:lnTo>
                    <a:pt x="13612" y="17514"/>
                  </a:lnTo>
                  <a:close/>
                  <a:moveTo>
                    <a:pt x="13290" y="8757"/>
                  </a:moveTo>
                  <a:cubicBezTo>
                    <a:pt x="13290" y="7589"/>
                    <a:pt x="13290" y="7589"/>
                    <a:pt x="13290" y="7589"/>
                  </a:cubicBezTo>
                  <a:cubicBezTo>
                    <a:pt x="13290" y="5838"/>
                    <a:pt x="13218" y="3503"/>
                    <a:pt x="13039" y="3503"/>
                  </a:cubicBezTo>
                  <a:cubicBezTo>
                    <a:pt x="12896" y="3503"/>
                    <a:pt x="12788" y="4670"/>
                    <a:pt x="12788" y="8173"/>
                  </a:cubicBezTo>
                  <a:cubicBezTo>
                    <a:pt x="12788" y="12843"/>
                    <a:pt x="12788" y="12843"/>
                    <a:pt x="12788" y="12843"/>
                  </a:cubicBezTo>
                  <a:cubicBezTo>
                    <a:pt x="12788" y="16346"/>
                    <a:pt x="12860" y="17514"/>
                    <a:pt x="13039" y="17514"/>
                  </a:cubicBezTo>
                  <a:cubicBezTo>
                    <a:pt x="13218" y="17514"/>
                    <a:pt x="13290" y="16346"/>
                    <a:pt x="13290" y="13427"/>
                  </a:cubicBezTo>
                  <a:cubicBezTo>
                    <a:pt x="13290" y="12259"/>
                    <a:pt x="13290" y="12259"/>
                    <a:pt x="13290" y="12259"/>
                  </a:cubicBezTo>
                  <a:cubicBezTo>
                    <a:pt x="13110" y="12259"/>
                    <a:pt x="13110" y="12259"/>
                    <a:pt x="13110" y="12259"/>
                  </a:cubicBezTo>
                  <a:cubicBezTo>
                    <a:pt x="13110" y="13427"/>
                    <a:pt x="13110" y="13427"/>
                    <a:pt x="13110" y="13427"/>
                  </a:cubicBezTo>
                  <a:cubicBezTo>
                    <a:pt x="13110" y="14595"/>
                    <a:pt x="13110" y="15178"/>
                    <a:pt x="13039" y="15178"/>
                  </a:cubicBezTo>
                  <a:cubicBezTo>
                    <a:pt x="13003" y="15178"/>
                    <a:pt x="12967" y="14595"/>
                    <a:pt x="12967" y="12259"/>
                  </a:cubicBezTo>
                  <a:cubicBezTo>
                    <a:pt x="12967" y="8757"/>
                    <a:pt x="12967" y="8757"/>
                    <a:pt x="12967" y="8757"/>
                  </a:cubicBezTo>
                  <a:cubicBezTo>
                    <a:pt x="12967" y="7589"/>
                    <a:pt x="12967" y="5838"/>
                    <a:pt x="13039" y="5838"/>
                  </a:cubicBezTo>
                  <a:cubicBezTo>
                    <a:pt x="13075" y="5838"/>
                    <a:pt x="13110" y="6422"/>
                    <a:pt x="13110" y="7005"/>
                  </a:cubicBezTo>
                  <a:cubicBezTo>
                    <a:pt x="13110" y="8757"/>
                    <a:pt x="13110" y="8757"/>
                    <a:pt x="13110" y="8757"/>
                  </a:cubicBezTo>
                  <a:lnTo>
                    <a:pt x="13290" y="8757"/>
                  </a:lnTo>
                  <a:close/>
                  <a:moveTo>
                    <a:pt x="12107" y="12843"/>
                  </a:moveTo>
                  <a:cubicBezTo>
                    <a:pt x="12107" y="16930"/>
                    <a:pt x="12287" y="17514"/>
                    <a:pt x="12394" y="17514"/>
                  </a:cubicBezTo>
                  <a:cubicBezTo>
                    <a:pt x="12645" y="17514"/>
                    <a:pt x="12681" y="15178"/>
                    <a:pt x="12645" y="12843"/>
                  </a:cubicBezTo>
                  <a:cubicBezTo>
                    <a:pt x="12645" y="12259"/>
                    <a:pt x="12573" y="11092"/>
                    <a:pt x="12537" y="10508"/>
                  </a:cubicBezTo>
                  <a:cubicBezTo>
                    <a:pt x="12394" y="8757"/>
                    <a:pt x="12394" y="8757"/>
                    <a:pt x="12394" y="8757"/>
                  </a:cubicBezTo>
                  <a:cubicBezTo>
                    <a:pt x="12358" y="8173"/>
                    <a:pt x="12322" y="8173"/>
                    <a:pt x="12322" y="7005"/>
                  </a:cubicBezTo>
                  <a:cubicBezTo>
                    <a:pt x="12322" y="6422"/>
                    <a:pt x="12358" y="5838"/>
                    <a:pt x="12394" y="5838"/>
                  </a:cubicBezTo>
                  <a:cubicBezTo>
                    <a:pt x="12466" y="5838"/>
                    <a:pt x="12466" y="6422"/>
                    <a:pt x="12466" y="8173"/>
                  </a:cubicBezTo>
                  <a:cubicBezTo>
                    <a:pt x="12645" y="8173"/>
                    <a:pt x="12645" y="8173"/>
                    <a:pt x="12645" y="8173"/>
                  </a:cubicBezTo>
                  <a:cubicBezTo>
                    <a:pt x="12681" y="5254"/>
                    <a:pt x="12573" y="3503"/>
                    <a:pt x="12394" y="3503"/>
                  </a:cubicBezTo>
                  <a:cubicBezTo>
                    <a:pt x="12215" y="3503"/>
                    <a:pt x="12107" y="4670"/>
                    <a:pt x="12107" y="7005"/>
                  </a:cubicBezTo>
                  <a:cubicBezTo>
                    <a:pt x="12107" y="8757"/>
                    <a:pt x="12179" y="9924"/>
                    <a:pt x="12287" y="11092"/>
                  </a:cubicBezTo>
                  <a:cubicBezTo>
                    <a:pt x="12394" y="12259"/>
                    <a:pt x="12394" y="12259"/>
                    <a:pt x="12394" y="12259"/>
                  </a:cubicBezTo>
                  <a:cubicBezTo>
                    <a:pt x="12430" y="12843"/>
                    <a:pt x="12466" y="12843"/>
                    <a:pt x="12466" y="14011"/>
                  </a:cubicBezTo>
                  <a:cubicBezTo>
                    <a:pt x="12466" y="14595"/>
                    <a:pt x="12430" y="15178"/>
                    <a:pt x="12394" y="15178"/>
                  </a:cubicBezTo>
                  <a:cubicBezTo>
                    <a:pt x="12358" y="15178"/>
                    <a:pt x="12287" y="15178"/>
                    <a:pt x="12322" y="12843"/>
                  </a:cubicBezTo>
                  <a:lnTo>
                    <a:pt x="12107" y="12843"/>
                  </a:lnTo>
                  <a:close/>
                  <a:moveTo>
                    <a:pt x="11964" y="0"/>
                  </a:moveTo>
                  <a:cubicBezTo>
                    <a:pt x="11785" y="0"/>
                    <a:pt x="11785" y="0"/>
                    <a:pt x="11785" y="0"/>
                  </a:cubicBezTo>
                  <a:cubicBezTo>
                    <a:pt x="11785" y="2335"/>
                    <a:pt x="11785" y="2335"/>
                    <a:pt x="11785" y="2335"/>
                  </a:cubicBezTo>
                  <a:cubicBezTo>
                    <a:pt x="11964" y="2335"/>
                    <a:pt x="11964" y="2335"/>
                    <a:pt x="11964" y="2335"/>
                  </a:cubicBezTo>
                  <a:lnTo>
                    <a:pt x="11964" y="0"/>
                  </a:lnTo>
                  <a:close/>
                  <a:moveTo>
                    <a:pt x="11964" y="4086"/>
                  </a:moveTo>
                  <a:cubicBezTo>
                    <a:pt x="11785" y="4086"/>
                    <a:pt x="11785" y="4086"/>
                    <a:pt x="11785" y="4086"/>
                  </a:cubicBezTo>
                  <a:cubicBezTo>
                    <a:pt x="11785" y="17514"/>
                    <a:pt x="11785" y="17514"/>
                    <a:pt x="11785" y="17514"/>
                  </a:cubicBezTo>
                  <a:cubicBezTo>
                    <a:pt x="11964" y="17514"/>
                    <a:pt x="11964" y="17514"/>
                    <a:pt x="11964" y="17514"/>
                  </a:cubicBezTo>
                  <a:lnTo>
                    <a:pt x="11964" y="4086"/>
                  </a:lnTo>
                  <a:close/>
                  <a:moveTo>
                    <a:pt x="11570" y="0"/>
                  </a:moveTo>
                  <a:cubicBezTo>
                    <a:pt x="11391" y="0"/>
                    <a:pt x="11391" y="0"/>
                    <a:pt x="11391" y="0"/>
                  </a:cubicBezTo>
                  <a:cubicBezTo>
                    <a:pt x="11391" y="17514"/>
                    <a:pt x="11391" y="17514"/>
                    <a:pt x="11391" y="17514"/>
                  </a:cubicBezTo>
                  <a:cubicBezTo>
                    <a:pt x="11570" y="17514"/>
                    <a:pt x="11570" y="17514"/>
                    <a:pt x="11570" y="17514"/>
                  </a:cubicBezTo>
                  <a:lnTo>
                    <a:pt x="11570" y="0"/>
                  </a:lnTo>
                  <a:close/>
                  <a:moveTo>
                    <a:pt x="10925" y="17514"/>
                  </a:moveTo>
                  <a:cubicBezTo>
                    <a:pt x="11176" y="17514"/>
                    <a:pt x="11212" y="15762"/>
                    <a:pt x="11212" y="11092"/>
                  </a:cubicBezTo>
                  <a:cubicBezTo>
                    <a:pt x="11212" y="6422"/>
                    <a:pt x="11212" y="3503"/>
                    <a:pt x="10925" y="3503"/>
                  </a:cubicBezTo>
                  <a:cubicBezTo>
                    <a:pt x="10639" y="3503"/>
                    <a:pt x="10639" y="6422"/>
                    <a:pt x="10639" y="11092"/>
                  </a:cubicBezTo>
                  <a:cubicBezTo>
                    <a:pt x="10639" y="15762"/>
                    <a:pt x="10675" y="17514"/>
                    <a:pt x="10925" y="17514"/>
                  </a:cubicBezTo>
                  <a:moveTo>
                    <a:pt x="10818" y="8757"/>
                  </a:moveTo>
                  <a:cubicBezTo>
                    <a:pt x="10818" y="7589"/>
                    <a:pt x="10818" y="5838"/>
                    <a:pt x="10925" y="5838"/>
                  </a:cubicBezTo>
                  <a:cubicBezTo>
                    <a:pt x="11033" y="5838"/>
                    <a:pt x="11033" y="7589"/>
                    <a:pt x="11033" y="8757"/>
                  </a:cubicBezTo>
                  <a:cubicBezTo>
                    <a:pt x="11033" y="12843"/>
                    <a:pt x="11033" y="12843"/>
                    <a:pt x="11033" y="12843"/>
                  </a:cubicBezTo>
                  <a:cubicBezTo>
                    <a:pt x="11033" y="14595"/>
                    <a:pt x="10997" y="15178"/>
                    <a:pt x="10925" y="15178"/>
                  </a:cubicBezTo>
                  <a:cubicBezTo>
                    <a:pt x="10854" y="15178"/>
                    <a:pt x="10818" y="14595"/>
                    <a:pt x="10818" y="12843"/>
                  </a:cubicBezTo>
                  <a:lnTo>
                    <a:pt x="10818" y="8757"/>
                  </a:lnTo>
                  <a:close/>
                  <a:moveTo>
                    <a:pt x="10137" y="17514"/>
                  </a:moveTo>
                  <a:cubicBezTo>
                    <a:pt x="10137" y="8757"/>
                    <a:pt x="10137" y="8757"/>
                    <a:pt x="10137" y="8757"/>
                  </a:cubicBezTo>
                  <a:cubicBezTo>
                    <a:pt x="10137" y="7005"/>
                    <a:pt x="10137" y="5838"/>
                    <a:pt x="10209" y="5838"/>
                  </a:cubicBezTo>
                  <a:cubicBezTo>
                    <a:pt x="10281" y="6422"/>
                    <a:pt x="10281" y="7005"/>
                    <a:pt x="10281" y="8173"/>
                  </a:cubicBezTo>
                  <a:cubicBezTo>
                    <a:pt x="10281" y="17514"/>
                    <a:pt x="10281" y="17514"/>
                    <a:pt x="10281" y="17514"/>
                  </a:cubicBezTo>
                  <a:cubicBezTo>
                    <a:pt x="10496" y="17514"/>
                    <a:pt x="10496" y="17514"/>
                    <a:pt x="10496" y="17514"/>
                  </a:cubicBezTo>
                  <a:cubicBezTo>
                    <a:pt x="10496" y="7005"/>
                    <a:pt x="10496" y="7005"/>
                    <a:pt x="10496" y="7005"/>
                  </a:cubicBezTo>
                  <a:cubicBezTo>
                    <a:pt x="10496" y="4670"/>
                    <a:pt x="10388" y="3503"/>
                    <a:pt x="10281" y="3503"/>
                  </a:cubicBezTo>
                  <a:cubicBezTo>
                    <a:pt x="10245" y="3503"/>
                    <a:pt x="10173" y="4086"/>
                    <a:pt x="10137" y="5254"/>
                  </a:cubicBezTo>
                  <a:cubicBezTo>
                    <a:pt x="10137" y="5254"/>
                    <a:pt x="10137" y="5254"/>
                    <a:pt x="10137" y="5254"/>
                  </a:cubicBezTo>
                  <a:cubicBezTo>
                    <a:pt x="10137" y="0"/>
                    <a:pt x="10137" y="0"/>
                    <a:pt x="10137" y="0"/>
                  </a:cubicBezTo>
                  <a:cubicBezTo>
                    <a:pt x="9922" y="0"/>
                    <a:pt x="9922" y="0"/>
                    <a:pt x="9922" y="0"/>
                  </a:cubicBezTo>
                  <a:cubicBezTo>
                    <a:pt x="9922" y="17514"/>
                    <a:pt x="9922" y="17514"/>
                    <a:pt x="9922" y="17514"/>
                  </a:cubicBezTo>
                  <a:lnTo>
                    <a:pt x="10137" y="17514"/>
                  </a:lnTo>
                  <a:close/>
                  <a:moveTo>
                    <a:pt x="9779" y="15178"/>
                  </a:moveTo>
                  <a:cubicBezTo>
                    <a:pt x="9743" y="15178"/>
                    <a:pt x="9707" y="15178"/>
                    <a:pt x="9707" y="14595"/>
                  </a:cubicBezTo>
                  <a:cubicBezTo>
                    <a:pt x="9707" y="6422"/>
                    <a:pt x="9707" y="6422"/>
                    <a:pt x="9707" y="6422"/>
                  </a:cubicBezTo>
                  <a:cubicBezTo>
                    <a:pt x="9779" y="6422"/>
                    <a:pt x="9779" y="6422"/>
                    <a:pt x="9779" y="6422"/>
                  </a:cubicBezTo>
                  <a:cubicBezTo>
                    <a:pt x="9779" y="4086"/>
                    <a:pt x="9779" y="4086"/>
                    <a:pt x="9779" y="4086"/>
                  </a:cubicBezTo>
                  <a:cubicBezTo>
                    <a:pt x="9707" y="4086"/>
                    <a:pt x="9707" y="4086"/>
                    <a:pt x="9707" y="4086"/>
                  </a:cubicBezTo>
                  <a:cubicBezTo>
                    <a:pt x="9707" y="584"/>
                    <a:pt x="9707" y="584"/>
                    <a:pt x="9707" y="584"/>
                  </a:cubicBezTo>
                  <a:cubicBezTo>
                    <a:pt x="9528" y="584"/>
                    <a:pt x="9528" y="584"/>
                    <a:pt x="9528" y="584"/>
                  </a:cubicBezTo>
                  <a:cubicBezTo>
                    <a:pt x="9528" y="4086"/>
                    <a:pt x="9528" y="4086"/>
                    <a:pt x="9528" y="4086"/>
                  </a:cubicBezTo>
                  <a:cubicBezTo>
                    <a:pt x="9457" y="4086"/>
                    <a:pt x="9457" y="4086"/>
                    <a:pt x="9457" y="4086"/>
                  </a:cubicBezTo>
                  <a:cubicBezTo>
                    <a:pt x="9457" y="6422"/>
                    <a:pt x="9457" y="6422"/>
                    <a:pt x="9457" y="6422"/>
                  </a:cubicBezTo>
                  <a:cubicBezTo>
                    <a:pt x="9528" y="6422"/>
                    <a:pt x="9528" y="6422"/>
                    <a:pt x="9528" y="6422"/>
                  </a:cubicBezTo>
                  <a:cubicBezTo>
                    <a:pt x="9528" y="15178"/>
                    <a:pt x="9528" y="15178"/>
                    <a:pt x="9528" y="15178"/>
                  </a:cubicBezTo>
                  <a:cubicBezTo>
                    <a:pt x="9528" y="17514"/>
                    <a:pt x="9672" y="17514"/>
                    <a:pt x="9779" y="17514"/>
                  </a:cubicBezTo>
                  <a:lnTo>
                    <a:pt x="9779" y="15178"/>
                  </a:lnTo>
                  <a:close/>
                  <a:moveTo>
                    <a:pt x="9134" y="11676"/>
                  </a:moveTo>
                  <a:cubicBezTo>
                    <a:pt x="9134" y="12843"/>
                    <a:pt x="9134" y="15178"/>
                    <a:pt x="9027" y="15178"/>
                  </a:cubicBezTo>
                  <a:cubicBezTo>
                    <a:pt x="8955" y="15178"/>
                    <a:pt x="8955" y="14595"/>
                    <a:pt x="8955" y="13427"/>
                  </a:cubicBezTo>
                  <a:cubicBezTo>
                    <a:pt x="8955" y="12843"/>
                    <a:pt x="8955" y="12259"/>
                    <a:pt x="8991" y="12259"/>
                  </a:cubicBezTo>
                  <a:cubicBezTo>
                    <a:pt x="9027" y="11092"/>
                    <a:pt x="9099" y="11092"/>
                    <a:pt x="9134" y="10508"/>
                  </a:cubicBezTo>
                  <a:lnTo>
                    <a:pt x="9134" y="11676"/>
                  </a:lnTo>
                  <a:close/>
                  <a:moveTo>
                    <a:pt x="9349" y="17514"/>
                  </a:moveTo>
                  <a:cubicBezTo>
                    <a:pt x="9313" y="16930"/>
                    <a:pt x="9313" y="16346"/>
                    <a:pt x="9313" y="15178"/>
                  </a:cubicBezTo>
                  <a:cubicBezTo>
                    <a:pt x="9313" y="7589"/>
                    <a:pt x="9313" y="7589"/>
                    <a:pt x="9313" y="7589"/>
                  </a:cubicBezTo>
                  <a:cubicBezTo>
                    <a:pt x="9313" y="5838"/>
                    <a:pt x="9313" y="3503"/>
                    <a:pt x="9063" y="3503"/>
                  </a:cubicBezTo>
                  <a:cubicBezTo>
                    <a:pt x="8812" y="3503"/>
                    <a:pt x="8776" y="5254"/>
                    <a:pt x="8776" y="8173"/>
                  </a:cubicBezTo>
                  <a:cubicBezTo>
                    <a:pt x="8955" y="8173"/>
                    <a:pt x="8955" y="8173"/>
                    <a:pt x="8955" y="8173"/>
                  </a:cubicBezTo>
                  <a:cubicBezTo>
                    <a:pt x="8955" y="7005"/>
                    <a:pt x="8955" y="5838"/>
                    <a:pt x="9063" y="5838"/>
                  </a:cubicBezTo>
                  <a:cubicBezTo>
                    <a:pt x="9099" y="5838"/>
                    <a:pt x="9134" y="6422"/>
                    <a:pt x="9134" y="7005"/>
                  </a:cubicBezTo>
                  <a:cubicBezTo>
                    <a:pt x="9134" y="7589"/>
                    <a:pt x="9134" y="8173"/>
                    <a:pt x="9027" y="8757"/>
                  </a:cubicBezTo>
                  <a:cubicBezTo>
                    <a:pt x="8884" y="9924"/>
                    <a:pt x="8776" y="10508"/>
                    <a:pt x="8776" y="13427"/>
                  </a:cubicBezTo>
                  <a:cubicBezTo>
                    <a:pt x="8776" y="16346"/>
                    <a:pt x="8848" y="17514"/>
                    <a:pt x="8991" y="17514"/>
                  </a:cubicBezTo>
                  <a:cubicBezTo>
                    <a:pt x="9063" y="17514"/>
                    <a:pt x="9099" y="16930"/>
                    <a:pt x="9134" y="15762"/>
                  </a:cubicBezTo>
                  <a:cubicBezTo>
                    <a:pt x="9134" y="15762"/>
                    <a:pt x="9134" y="15762"/>
                    <a:pt x="9134" y="15762"/>
                  </a:cubicBezTo>
                  <a:cubicBezTo>
                    <a:pt x="9134" y="16346"/>
                    <a:pt x="9134" y="16930"/>
                    <a:pt x="9170" y="17514"/>
                  </a:cubicBezTo>
                  <a:lnTo>
                    <a:pt x="9349" y="17514"/>
                  </a:lnTo>
                  <a:close/>
                  <a:moveTo>
                    <a:pt x="8239" y="17514"/>
                  </a:moveTo>
                  <a:cubicBezTo>
                    <a:pt x="8239" y="12259"/>
                    <a:pt x="8239" y="12259"/>
                    <a:pt x="8239" y="12259"/>
                  </a:cubicBezTo>
                  <a:cubicBezTo>
                    <a:pt x="8310" y="10508"/>
                    <a:pt x="8310" y="10508"/>
                    <a:pt x="8310" y="10508"/>
                  </a:cubicBezTo>
                  <a:cubicBezTo>
                    <a:pt x="8490" y="17514"/>
                    <a:pt x="8490" y="17514"/>
                    <a:pt x="8490" y="17514"/>
                  </a:cubicBezTo>
                  <a:cubicBezTo>
                    <a:pt x="8704" y="17514"/>
                    <a:pt x="8704" y="17514"/>
                    <a:pt x="8704" y="17514"/>
                  </a:cubicBezTo>
                  <a:cubicBezTo>
                    <a:pt x="8454" y="7005"/>
                    <a:pt x="8454" y="7005"/>
                    <a:pt x="8454" y="7005"/>
                  </a:cubicBezTo>
                  <a:cubicBezTo>
                    <a:pt x="8704" y="0"/>
                    <a:pt x="8704" y="0"/>
                    <a:pt x="8704" y="0"/>
                  </a:cubicBezTo>
                  <a:cubicBezTo>
                    <a:pt x="8490" y="0"/>
                    <a:pt x="8490" y="0"/>
                    <a:pt x="8490" y="0"/>
                  </a:cubicBezTo>
                  <a:cubicBezTo>
                    <a:pt x="8382" y="3503"/>
                    <a:pt x="8382" y="3503"/>
                    <a:pt x="8382" y="3503"/>
                  </a:cubicBezTo>
                  <a:cubicBezTo>
                    <a:pt x="8310" y="4670"/>
                    <a:pt x="8275" y="6422"/>
                    <a:pt x="8239" y="7589"/>
                  </a:cubicBezTo>
                  <a:cubicBezTo>
                    <a:pt x="8239" y="7589"/>
                    <a:pt x="8239" y="7589"/>
                    <a:pt x="8239" y="7589"/>
                  </a:cubicBezTo>
                  <a:cubicBezTo>
                    <a:pt x="8239" y="0"/>
                    <a:pt x="8239" y="0"/>
                    <a:pt x="8239" y="0"/>
                  </a:cubicBezTo>
                  <a:cubicBezTo>
                    <a:pt x="8024" y="0"/>
                    <a:pt x="8024" y="0"/>
                    <a:pt x="8024" y="0"/>
                  </a:cubicBezTo>
                  <a:cubicBezTo>
                    <a:pt x="8024" y="17514"/>
                    <a:pt x="8024" y="17514"/>
                    <a:pt x="8024" y="17514"/>
                  </a:cubicBezTo>
                  <a:lnTo>
                    <a:pt x="8239" y="17514"/>
                  </a:lnTo>
                  <a:close/>
                  <a:moveTo>
                    <a:pt x="7379" y="4086"/>
                  </a:moveTo>
                  <a:cubicBezTo>
                    <a:pt x="7200" y="4086"/>
                    <a:pt x="7200" y="4086"/>
                    <a:pt x="7200" y="4086"/>
                  </a:cubicBezTo>
                  <a:cubicBezTo>
                    <a:pt x="7200" y="17514"/>
                    <a:pt x="7200" y="17514"/>
                    <a:pt x="7200" y="17514"/>
                  </a:cubicBezTo>
                  <a:cubicBezTo>
                    <a:pt x="7379" y="17514"/>
                    <a:pt x="7379" y="17514"/>
                    <a:pt x="7379" y="17514"/>
                  </a:cubicBezTo>
                  <a:cubicBezTo>
                    <a:pt x="7379" y="9924"/>
                    <a:pt x="7379" y="9924"/>
                    <a:pt x="7379" y="9924"/>
                  </a:cubicBezTo>
                  <a:cubicBezTo>
                    <a:pt x="7379" y="7589"/>
                    <a:pt x="7487" y="7005"/>
                    <a:pt x="7558" y="7589"/>
                  </a:cubicBezTo>
                  <a:cubicBezTo>
                    <a:pt x="7558" y="4086"/>
                    <a:pt x="7558" y="4086"/>
                    <a:pt x="7558" y="4086"/>
                  </a:cubicBezTo>
                  <a:cubicBezTo>
                    <a:pt x="7558" y="4086"/>
                    <a:pt x="7522" y="4086"/>
                    <a:pt x="7451" y="4670"/>
                  </a:cubicBezTo>
                  <a:cubicBezTo>
                    <a:pt x="7415" y="4670"/>
                    <a:pt x="7415" y="5254"/>
                    <a:pt x="7379" y="6422"/>
                  </a:cubicBezTo>
                  <a:cubicBezTo>
                    <a:pt x="7379" y="6422"/>
                    <a:pt x="7379" y="6422"/>
                    <a:pt x="7379" y="6422"/>
                  </a:cubicBezTo>
                  <a:lnTo>
                    <a:pt x="7379" y="4086"/>
                  </a:lnTo>
                  <a:close/>
                  <a:moveTo>
                    <a:pt x="6663" y="8757"/>
                  </a:moveTo>
                  <a:cubicBezTo>
                    <a:pt x="6663" y="8173"/>
                    <a:pt x="6663" y="8173"/>
                    <a:pt x="6663" y="8173"/>
                  </a:cubicBezTo>
                  <a:cubicBezTo>
                    <a:pt x="6663" y="7005"/>
                    <a:pt x="6663" y="5838"/>
                    <a:pt x="6734" y="5838"/>
                  </a:cubicBezTo>
                  <a:cubicBezTo>
                    <a:pt x="6842" y="5838"/>
                    <a:pt x="6842" y="6422"/>
                    <a:pt x="6842" y="7589"/>
                  </a:cubicBezTo>
                  <a:cubicBezTo>
                    <a:pt x="6842" y="8757"/>
                    <a:pt x="6842" y="8757"/>
                    <a:pt x="6842" y="8757"/>
                  </a:cubicBezTo>
                  <a:lnTo>
                    <a:pt x="6663" y="8757"/>
                  </a:lnTo>
                  <a:close/>
                  <a:moveTo>
                    <a:pt x="6484" y="12259"/>
                  </a:moveTo>
                  <a:cubicBezTo>
                    <a:pt x="6484" y="15762"/>
                    <a:pt x="6555" y="17514"/>
                    <a:pt x="6770" y="17514"/>
                  </a:cubicBezTo>
                  <a:cubicBezTo>
                    <a:pt x="6949" y="17514"/>
                    <a:pt x="7021" y="15762"/>
                    <a:pt x="7021" y="12843"/>
                  </a:cubicBezTo>
                  <a:cubicBezTo>
                    <a:pt x="6842" y="12843"/>
                    <a:pt x="6842" y="12843"/>
                    <a:pt x="6842" y="12843"/>
                  </a:cubicBezTo>
                  <a:cubicBezTo>
                    <a:pt x="6842" y="14595"/>
                    <a:pt x="6842" y="15178"/>
                    <a:pt x="6770" y="15178"/>
                  </a:cubicBezTo>
                  <a:cubicBezTo>
                    <a:pt x="6699" y="15178"/>
                    <a:pt x="6663" y="15178"/>
                    <a:pt x="6663" y="13427"/>
                  </a:cubicBezTo>
                  <a:cubicBezTo>
                    <a:pt x="6663" y="11092"/>
                    <a:pt x="6663" y="11092"/>
                    <a:pt x="6663" y="11092"/>
                  </a:cubicBezTo>
                  <a:cubicBezTo>
                    <a:pt x="7021" y="11092"/>
                    <a:pt x="7021" y="11092"/>
                    <a:pt x="7021" y="11092"/>
                  </a:cubicBezTo>
                  <a:cubicBezTo>
                    <a:pt x="7021" y="9341"/>
                    <a:pt x="7021" y="9341"/>
                    <a:pt x="7021" y="9341"/>
                  </a:cubicBezTo>
                  <a:cubicBezTo>
                    <a:pt x="7021" y="5838"/>
                    <a:pt x="7021" y="3503"/>
                    <a:pt x="6734" y="3503"/>
                  </a:cubicBezTo>
                  <a:cubicBezTo>
                    <a:pt x="6555" y="3503"/>
                    <a:pt x="6484" y="5254"/>
                    <a:pt x="6484" y="8757"/>
                  </a:cubicBezTo>
                  <a:lnTo>
                    <a:pt x="6484" y="12259"/>
                  </a:lnTo>
                  <a:close/>
                  <a:moveTo>
                    <a:pt x="6125" y="17514"/>
                  </a:moveTo>
                  <a:cubicBezTo>
                    <a:pt x="6304" y="17514"/>
                    <a:pt x="6304" y="17514"/>
                    <a:pt x="6304" y="17514"/>
                  </a:cubicBezTo>
                  <a:cubicBezTo>
                    <a:pt x="6304" y="0"/>
                    <a:pt x="6304" y="0"/>
                    <a:pt x="6304" y="0"/>
                  </a:cubicBezTo>
                  <a:cubicBezTo>
                    <a:pt x="6125" y="0"/>
                    <a:pt x="6125" y="0"/>
                    <a:pt x="6125" y="0"/>
                  </a:cubicBezTo>
                  <a:cubicBezTo>
                    <a:pt x="6125" y="4086"/>
                    <a:pt x="6125" y="4086"/>
                    <a:pt x="6125" y="4086"/>
                  </a:cubicBezTo>
                  <a:cubicBezTo>
                    <a:pt x="6125" y="4670"/>
                    <a:pt x="6125" y="5254"/>
                    <a:pt x="6125" y="5254"/>
                  </a:cubicBezTo>
                  <a:cubicBezTo>
                    <a:pt x="6125" y="5254"/>
                    <a:pt x="6125" y="5254"/>
                    <a:pt x="6125" y="5254"/>
                  </a:cubicBezTo>
                  <a:cubicBezTo>
                    <a:pt x="6090" y="4086"/>
                    <a:pt x="6018" y="3503"/>
                    <a:pt x="5946" y="3503"/>
                  </a:cubicBezTo>
                  <a:cubicBezTo>
                    <a:pt x="5839" y="3503"/>
                    <a:pt x="5767" y="4670"/>
                    <a:pt x="5767" y="8173"/>
                  </a:cubicBezTo>
                  <a:cubicBezTo>
                    <a:pt x="5767" y="13427"/>
                    <a:pt x="5767" y="13427"/>
                    <a:pt x="5767" y="13427"/>
                  </a:cubicBezTo>
                  <a:cubicBezTo>
                    <a:pt x="5767" y="15178"/>
                    <a:pt x="5803" y="17514"/>
                    <a:pt x="5946" y="17514"/>
                  </a:cubicBezTo>
                  <a:cubicBezTo>
                    <a:pt x="6018" y="17514"/>
                    <a:pt x="6090" y="16930"/>
                    <a:pt x="6125" y="15762"/>
                  </a:cubicBezTo>
                  <a:cubicBezTo>
                    <a:pt x="6125" y="15762"/>
                    <a:pt x="6125" y="15762"/>
                    <a:pt x="6125" y="15762"/>
                  </a:cubicBezTo>
                  <a:lnTo>
                    <a:pt x="6125" y="17514"/>
                  </a:lnTo>
                  <a:close/>
                  <a:moveTo>
                    <a:pt x="6125" y="12843"/>
                  </a:moveTo>
                  <a:cubicBezTo>
                    <a:pt x="6125" y="14595"/>
                    <a:pt x="6090" y="15178"/>
                    <a:pt x="6018" y="15178"/>
                  </a:cubicBezTo>
                  <a:cubicBezTo>
                    <a:pt x="5982" y="15178"/>
                    <a:pt x="5946" y="14011"/>
                    <a:pt x="5946" y="12843"/>
                  </a:cubicBezTo>
                  <a:cubicBezTo>
                    <a:pt x="5946" y="8757"/>
                    <a:pt x="5946" y="8757"/>
                    <a:pt x="5946" y="8757"/>
                  </a:cubicBezTo>
                  <a:cubicBezTo>
                    <a:pt x="5946" y="7589"/>
                    <a:pt x="5946" y="5838"/>
                    <a:pt x="6018" y="5838"/>
                  </a:cubicBezTo>
                  <a:cubicBezTo>
                    <a:pt x="6125" y="5838"/>
                    <a:pt x="6125" y="8173"/>
                    <a:pt x="6125" y="8757"/>
                  </a:cubicBezTo>
                  <a:lnTo>
                    <a:pt x="6125" y="12843"/>
                  </a:lnTo>
                  <a:close/>
                  <a:moveTo>
                    <a:pt x="5015" y="17514"/>
                  </a:moveTo>
                  <a:cubicBezTo>
                    <a:pt x="5015" y="13427"/>
                    <a:pt x="5015" y="13427"/>
                    <a:pt x="5015" y="13427"/>
                  </a:cubicBezTo>
                  <a:cubicBezTo>
                    <a:pt x="5087" y="11676"/>
                    <a:pt x="5087" y="11676"/>
                    <a:pt x="5087" y="11676"/>
                  </a:cubicBezTo>
                  <a:cubicBezTo>
                    <a:pt x="5194" y="17514"/>
                    <a:pt x="5194" y="17514"/>
                    <a:pt x="5194" y="17514"/>
                  </a:cubicBezTo>
                  <a:cubicBezTo>
                    <a:pt x="5409" y="17514"/>
                    <a:pt x="5409" y="17514"/>
                    <a:pt x="5409" y="17514"/>
                  </a:cubicBezTo>
                  <a:cubicBezTo>
                    <a:pt x="5194" y="9341"/>
                    <a:pt x="5194" y="9341"/>
                    <a:pt x="5194" y="9341"/>
                  </a:cubicBezTo>
                  <a:cubicBezTo>
                    <a:pt x="5409" y="4086"/>
                    <a:pt x="5409" y="4086"/>
                    <a:pt x="5409" y="4086"/>
                  </a:cubicBezTo>
                  <a:cubicBezTo>
                    <a:pt x="5194" y="4086"/>
                    <a:pt x="5194" y="4086"/>
                    <a:pt x="5194" y="4086"/>
                  </a:cubicBezTo>
                  <a:cubicBezTo>
                    <a:pt x="5015" y="9341"/>
                    <a:pt x="5015" y="9341"/>
                    <a:pt x="5015" y="9341"/>
                  </a:cubicBezTo>
                  <a:cubicBezTo>
                    <a:pt x="5015" y="9341"/>
                    <a:pt x="5015" y="9341"/>
                    <a:pt x="5015" y="9341"/>
                  </a:cubicBezTo>
                  <a:cubicBezTo>
                    <a:pt x="5015" y="8757"/>
                    <a:pt x="5015" y="8173"/>
                    <a:pt x="5015" y="7589"/>
                  </a:cubicBezTo>
                  <a:cubicBezTo>
                    <a:pt x="5015" y="0"/>
                    <a:pt x="5015" y="0"/>
                    <a:pt x="5015" y="0"/>
                  </a:cubicBezTo>
                  <a:cubicBezTo>
                    <a:pt x="4836" y="0"/>
                    <a:pt x="4836" y="0"/>
                    <a:pt x="4836" y="0"/>
                  </a:cubicBezTo>
                  <a:cubicBezTo>
                    <a:pt x="4836" y="17514"/>
                    <a:pt x="4836" y="17514"/>
                    <a:pt x="4836" y="17514"/>
                  </a:cubicBezTo>
                  <a:lnTo>
                    <a:pt x="5015" y="17514"/>
                  </a:lnTo>
                  <a:close/>
                  <a:moveTo>
                    <a:pt x="4549" y="4086"/>
                  </a:moveTo>
                  <a:cubicBezTo>
                    <a:pt x="4370" y="4086"/>
                    <a:pt x="4370" y="4086"/>
                    <a:pt x="4370" y="4086"/>
                  </a:cubicBezTo>
                  <a:cubicBezTo>
                    <a:pt x="4370" y="17514"/>
                    <a:pt x="4370" y="17514"/>
                    <a:pt x="4370" y="17514"/>
                  </a:cubicBezTo>
                  <a:cubicBezTo>
                    <a:pt x="4585" y="17514"/>
                    <a:pt x="4585" y="17514"/>
                    <a:pt x="4585" y="17514"/>
                  </a:cubicBezTo>
                  <a:cubicBezTo>
                    <a:pt x="4585" y="9924"/>
                    <a:pt x="4585" y="9924"/>
                    <a:pt x="4585" y="9924"/>
                  </a:cubicBezTo>
                  <a:cubicBezTo>
                    <a:pt x="4585" y="7589"/>
                    <a:pt x="4657" y="7005"/>
                    <a:pt x="4764" y="7589"/>
                  </a:cubicBezTo>
                  <a:cubicBezTo>
                    <a:pt x="4764" y="4086"/>
                    <a:pt x="4764" y="4086"/>
                    <a:pt x="4764" y="4086"/>
                  </a:cubicBezTo>
                  <a:cubicBezTo>
                    <a:pt x="4728" y="4086"/>
                    <a:pt x="4693" y="4086"/>
                    <a:pt x="4621" y="4670"/>
                  </a:cubicBezTo>
                  <a:cubicBezTo>
                    <a:pt x="4621" y="4670"/>
                    <a:pt x="4585" y="5254"/>
                    <a:pt x="4549" y="6422"/>
                  </a:cubicBezTo>
                  <a:cubicBezTo>
                    <a:pt x="4549" y="6422"/>
                    <a:pt x="4549" y="6422"/>
                    <a:pt x="4549" y="6422"/>
                  </a:cubicBezTo>
                  <a:lnTo>
                    <a:pt x="4549" y="4086"/>
                  </a:lnTo>
                  <a:close/>
                  <a:moveTo>
                    <a:pt x="3833" y="8757"/>
                  </a:moveTo>
                  <a:cubicBezTo>
                    <a:pt x="3833" y="8173"/>
                    <a:pt x="3833" y="8173"/>
                    <a:pt x="3833" y="8173"/>
                  </a:cubicBezTo>
                  <a:cubicBezTo>
                    <a:pt x="3833" y="7005"/>
                    <a:pt x="3833" y="5838"/>
                    <a:pt x="3940" y="5838"/>
                  </a:cubicBezTo>
                  <a:cubicBezTo>
                    <a:pt x="4012" y="5838"/>
                    <a:pt x="4012" y="6422"/>
                    <a:pt x="4048" y="7589"/>
                  </a:cubicBezTo>
                  <a:cubicBezTo>
                    <a:pt x="4048" y="8757"/>
                    <a:pt x="4048" y="8757"/>
                    <a:pt x="4048" y="8757"/>
                  </a:cubicBezTo>
                  <a:lnTo>
                    <a:pt x="3833" y="8757"/>
                  </a:lnTo>
                  <a:close/>
                  <a:moveTo>
                    <a:pt x="3654" y="12259"/>
                  </a:moveTo>
                  <a:cubicBezTo>
                    <a:pt x="3654" y="15762"/>
                    <a:pt x="3725" y="17514"/>
                    <a:pt x="3940" y="17514"/>
                  </a:cubicBezTo>
                  <a:cubicBezTo>
                    <a:pt x="4155" y="17514"/>
                    <a:pt x="4227" y="15762"/>
                    <a:pt x="4227" y="12843"/>
                  </a:cubicBezTo>
                  <a:cubicBezTo>
                    <a:pt x="4012" y="12843"/>
                    <a:pt x="4012" y="12843"/>
                    <a:pt x="4012" y="12843"/>
                  </a:cubicBezTo>
                  <a:cubicBezTo>
                    <a:pt x="4048" y="14595"/>
                    <a:pt x="4012" y="15178"/>
                    <a:pt x="3940" y="15178"/>
                  </a:cubicBezTo>
                  <a:cubicBezTo>
                    <a:pt x="3869" y="15178"/>
                    <a:pt x="3833" y="15178"/>
                    <a:pt x="3833" y="13427"/>
                  </a:cubicBezTo>
                  <a:cubicBezTo>
                    <a:pt x="3833" y="11092"/>
                    <a:pt x="3833" y="11092"/>
                    <a:pt x="3833" y="11092"/>
                  </a:cubicBezTo>
                  <a:cubicBezTo>
                    <a:pt x="4227" y="11092"/>
                    <a:pt x="4227" y="11092"/>
                    <a:pt x="4227" y="11092"/>
                  </a:cubicBezTo>
                  <a:cubicBezTo>
                    <a:pt x="4227" y="9341"/>
                    <a:pt x="4227" y="9341"/>
                    <a:pt x="4227" y="9341"/>
                  </a:cubicBezTo>
                  <a:cubicBezTo>
                    <a:pt x="4227" y="5838"/>
                    <a:pt x="4191" y="3503"/>
                    <a:pt x="3940" y="3503"/>
                  </a:cubicBezTo>
                  <a:cubicBezTo>
                    <a:pt x="3761" y="3503"/>
                    <a:pt x="3654" y="5254"/>
                    <a:pt x="3654" y="8757"/>
                  </a:cubicBezTo>
                  <a:lnTo>
                    <a:pt x="3654" y="12259"/>
                  </a:lnTo>
                  <a:close/>
                  <a:moveTo>
                    <a:pt x="3188" y="4086"/>
                  </a:moveTo>
                  <a:cubicBezTo>
                    <a:pt x="3009" y="4086"/>
                    <a:pt x="3009" y="4086"/>
                    <a:pt x="3009" y="4086"/>
                  </a:cubicBezTo>
                  <a:cubicBezTo>
                    <a:pt x="2937" y="12259"/>
                    <a:pt x="2937" y="12259"/>
                    <a:pt x="2937" y="12259"/>
                  </a:cubicBezTo>
                  <a:cubicBezTo>
                    <a:pt x="2937" y="13427"/>
                    <a:pt x="2937" y="14011"/>
                    <a:pt x="2937" y="15178"/>
                  </a:cubicBezTo>
                  <a:cubicBezTo>
                    <a:pt x="2937" y="15178"/>
                    <a:pt x="2937" y="15178"/>
                    <a:pt x="2937" y="15178"/>
                  </a:cubicBezTo>
                  <a:cubicBezTo>
                    <a:pt x="2937" y="14595"/>
                    <a:pt x="2901" y="12259"/>
                    <a:pt x="2901" y="12259"/>
                  </a:cubicBezTo>
                  <a:cubicBezTo>
                    <a:pt x="2830" y="4086"/>
                    <a:pt x="2830" y="4086"/>
                    <a:pt x="2830" y="4086"/>
                  </a:cubicBezTo>
                  <a:cubicBezTo>
                    <a:pt x="2651" y="4086"/>
                    <a:pt x="2651" y="4086"/>
                    <a:pt x="2651" y="4086"/>
                  </a:cubicBezTo>
                  <a:cubicBezTo>
                    <a:pt x="2794" y="17514"/>
                    <a:pt x="2794" y="17514"/>
                    <a:pt x="2794" y="17514"/>
                  </a:cubicBezTo>
                  <a:cubicBezTo>
                    <a:pt x="3009" y="17514"/>
                    <a:pt x="3009" y="17514"/>
                    <a:pt x="3009" y="17514"/>
                  </a:cubicBezTo>
                  <a:cubicBezTo>
                    <a:pt x="3081" y="11676"/>
                    <a:pt x="3081" y="11676"/>
                    <a:pt x="3081" y="11676"/>
                  </a:cubicBezTo>
                  <a:cubicBezTo>
                    <a:pt x="3081" y="10508"/>
                    <a:pt x="3081" y="9924"/>
                    <a:pt x="3081" y="8757"/>
                  </a:cubicBezTo>
                  <a:cubicBezTo>
                    <a:pt x="3081" y="8757"/>
                    <a:pt x="3081" y="8757"/>
                    <a:pt x="3081" y="8757"/>
                  </a:cubicBezTo>
                  <a:cubicBezTo>
                    <a:pt x="3116" y="9924"/>
                    <a:pt x="3116" y="11092"/>
                    <a:pt x="3116" y="11676"/>
                  </a:cubicBezTo>
                  <a:cubicBezTo>
                    <a:pt x="3188" y="17514"/>
                    <a:pt x="3188" y="17514"/>
                    <a:pt x="3188" y="17514"/>
                  </a:cubicBezTo>
                  <a:cubicBezTo>
                    <a:pt x="3403" y="17514"/>
                    <a:pt x="3403" y="17514"/>
                    <a:pt x="3403" y="17514"/>
                  </a:cubicBezTo>
                  <a:cubicBezTo>
                    <a:pt x="3546" y="4086"/>
                    <a:pt x="3546" y="4086"/>
                    <a:pt x="3546" y="4086"/>
                  </a:cubicBezTo>
                  <a:cubicBezTo>
                    <a:pt x="3367" y="4086"/>
                    <a:pt x="3367" y="4086"/>
                    <a:pt x="3367" y="4086"/>
                  </a:cubicBezTo>
                  <a:cubicBezTo>
                    <a:pt x="3296" y="12259"/>
                    <a:pt x="3296" y="12259"/>
                    <a:pt x="3296" y="12259"/>
                  </a:cubicBezTo>
                  <a:cubicBezTo>
                    <a:pt x="3296" y="12259"/>
                    <a:pt x="3296" y="14595"/>
                    <a:pt x="3296" y="15178"/>
                  </a:cubicBezTo>
                  <a:cubicBezTo>
                    <a:pt x="3296" y="15178"/>
                    <a:pt x="3296" y="15178"/>
                    <a:pt x="3296" y="15178"/>
                  </a:cubicBezTo>
                  <a:cubicBezTo>
                    <a:pt x="3296" y="14011"/>
                    <a:pt x="3260" y="12843"/>
                    <a:pt x="3260" y="12259"/>
                  </a:cubicBezTo>
                  <a:lnTo>
                    <a:pt x="3188" y="4086"/>
                  </a:lnTo>
                  <a:close/>
                  <a:moveTo>
                    <a:pt x="2042" y="12843"/>
                  </a:moveTo>
                  <a:cubicBezTo>
                    <a:pt x="2006" y="16930"/>
                    <a:pt x="2185" y="17514"/>
                    <a:pt x="2293" y="17514"/>
                  </a:cubicBezTo>
                  <a:cubicBezTo>
                    <a:pt x="2543" y="17514"/>
                    <a:pt x="2579" y="15178"/>
                    <a:pt x="2579" y="12843"/>
                  </a:cubicBezTo>
                  <a:cubicBezTo>
                    <a:pt x="2579" y="12259"/>
                    <a:pt x="2507" y="11092"/>
                    <a:pt x="2436" y="10508"/>
                  </a:cubicBezTo>
                  <a:cubicBezTo>
                    <a:pt x="2293" y="8757"/>
                    <a:pt x="2293" y="8757"/>
                    <a:pt x="2293" y="8757"/>
                  </a:cubicBezTo>
                  <a:cubicBezTo>
                    <a:pt x="2257" y="8173"/>
                    <a:pt x="2221" y="8173"/>
                    <a:pt x="2221" y="7005"/>
                  </a:cubicBezTo>
                  <a:cubicBezTo>
                    <a:pt x="2221" y="6422"/>
                    <a:pt x="2257" y="5838"/>
                    <a:pt x="2293" y="5838"/>
                  </a:cubicBezTo>
                  <a:cubicBezTo>
                    <a:pt x="2364" y="5838"/>
                    <a:pt x="2400" y="6422"/>
                    <a:pt x="2400" y="8173"/>
                  </a:cubicBezTo>
                  <a:cubicBezTo>
                    <a:pt x="2579" y="8173"/>
                    <a:pt x="2579" y="8173"/>
                    <a:pt x="2579" y="8173"/>
                  </a:cubicBezTo>
                  <a:cubicBezTo>
                    <a:pt x="2579" y="5254"/>
                    <a:pt x="2507" y="3503"/>
                    <a:pt x="2328" y="3503"/>
                  </a:cubicBezTo>
                  <a:cubicBezTo>
                    <a:pt x="2149" y="3503"/>
                    <a:pt x="2042" y="4670"/>
                    <a:pt x="2042" y="7005"/>
                  </a:cubicBezTo>
                  <a:cubicBezTo>
                    <a:pt x="2042" y="8757"/>
                    <a:pt x="2078" y="9924"/>
                    <a:pt x="2185" y="11092"/>
                  </a:cubicBezTo>
                  <a:cubicBezTo>
                    <a:pt x="2293" y="12259"/>
                    <a:pt x="2293" y="12259"/>
                    <a:pt x="2293" y="12259"/>
                  </a:cubicBezTo>
                  <a:cubicBezTo>
                    <a:pt x="2328" y="12843"/>
                    <a:pt x="2364" y="12843"/>
                    <a:pt x="2364" y="14011"/>
                  </a:cubicBezTo>
                  <a:cubicBezTo>
                    <a:pt x="2400" y="14595"/>
                    <a:pt x="2364" y="15178"/>
                    <a:pt x="2293" y="15178"/>
                  </a:cubicBezTo>
                  <a:cubicBezTo>
                    <a:pt x="2257" y="15178"/>
                    <a:pt x="2185" y="15178"/>
                    <a:pt x="2221" y="12843"/>
                  </a:cubicBezTo>
                  <a:lnTo>
                    <a:pt x="2042" y="12843"/>
                  </a:lnTo>
                  <a:close/>
                  <a:moveTo>
                    <a:pt x="1684" y="6422"/>
                  </a:moveTo>
                  <a:cubicBezTo>
                    <a:pt x="1684" y="17514"/>
                    <a:pt x="1684" y="17514"/>
                    <a:pt x="1684" y="17514"/>
                  </a:cubicBezTo>
                  <a:cubicBezTo>
                    <a:pt x="1863" y="17514"/>
                    <a:pt x="1863" y="17514"/>
                    <a:pt x="1863" y="17514"/>
                  </a:cubicBezTo>
                  <a:cubicBezTo>
                    <a:pt x="1863" y="6422"/>
                    <a:pt x="1863" y="6422"/>
                    <a:pt x="1863" y="6422"/>
                  </a:cubicBezTo>
                  <a:cubicBezTo>
                    <a:pt x="1970" y="6422"/>
                    <a:pt x="1970" y="6422"/>
                    <a:pt x="1970" y="6422"/>
                  </a:cubicBezTo>
                  <a:cubicBezTo>
                    <a:pt x="1970" y="4086"/>
                    <a:pt x="1970" y="4086"/>
                    <a:pt x="1970" y="4086"/>
                  </a:cubicBezTo>
                  <a:cubicBezTo>
                    <a:pt x="1863" y="4086"/>
                    <a:pt x="1863" y="4086"/>
                    <a:pt x="1863" y="4086"/>
                  </a:cubicBezTo>
                  <a:cubicBezTo>
                    <a:pt x="1863" y="2335"/>
                    <a:pt x="1863" y="2335"/>
                    <a:pt x="1863" y="2335"/>
                  </a:cubicBezTo>
                  <a:cubicBezTo>
                    <a:pt x="1863" y="2335"/>
                    <a:pt x="1899" y="2335"/>
                    <a:pt x="1934" y="2335"/>
                  </a:cubicBezTo>
                  <a:cubicBezTo>
                    <a:pt x="1934" y="2335"/>
                    <a:pt x="1934" y="2335"/>
                    <a:pt x="1970" y="2335"/>
                  </a:cubicBezTo>
                  <a:cubicBezTo>
                    <a:pt x="1970" y="0"/>
                    <a:pt x="1970" y="0"/>
                    <a:pt x="1970" y="0"/>
                  </a:cubicBezTo>
                  <a:cubicBezTo>
                    <a:pt x="1899" y="0"/>
                    <a:pt x="1899" y="0"/>
                    <a:pt x="1899" y="0"/>
                  </a:cubicBezTo>
                  <a:cubicBezTo>
                    <a:pt x="1755" y="0"/>
                    <a:pt x="1684" y="584"/>
                    <a:pt x="1684" y="2919"/>
                  </a:cubicBezTo>
                  <a:cubicBezTo>
                    <a:pt x="1684" y="4086"/>
                    <a:pt x="1684" y="4086"/>
                    <a:pt x="1684" y="4086"/>
                  </a:cubicBezTo>
                  <a:cubicBezTo>
                    <a:pt x="1612" y="4086"/>
                    <a:pt x="1612" y="4086"/>
                    <a:pt x="1612" y="4086"/>
                  </a:cubicBezTo>
                  <a:cubicBezTo>
                    <a:pt x="1612" y="6422"/>
                    <a:pt x="1612" y="6422"/>
                    <a:pt x="1612" y="6422"/>
                  </a:cubicBezTo>
                  <a:lnTo>
                    <a:pt x="1684" y="6422"/>
                  </a:lnTo>
                  <a:close/>
                  <a:moveTo>
                    <a:pt x="1469" y="0"/>
                  </a:moveTo>
                  <a:cubicBezTo>
                    <a:pt x="1290" y="0"/>
                    <a:pt x="1290" y="0"/>
                    <a:pt x="1290" y="0"/>
                  </a:cubicBezTo>
                  <a:cubicBezTo>
                    <a:pt x="1290" y="17514"/>
                    <a:pt x="1290" y="17514"/>
                    <a:pt x="1290" y="17514"/>
                  </a:cubicBezTo>
                  <a:cubicBezTo>
                    <a:pt x="1469" y="17514"/>
                    <a:pt x="1469" y="17514"/>
                    <a:pt x="1469" y="17514"/>
                  </a:cubicBezTo>
                  <a:lnTo>
                    <a:pt x="1469" y="0"/>
                  </a:lnTo>
                  <a:close/>
                  <a:moveTo>
                    <a:pt x="1075" y="0"/>
                  </a:moveTo>
                  <a:cubicBezTo>
                    <a:pt x="896" y="0"/>
                    <a:pt x="896" y="0"/>
                    <a:pt x="896" y="0"/>
                  </a:cubicBezTo>
                  <a:cubicBezTo>
                    <a:pt x="896" y="2335"/>
                    <a:pt x="896" y="2335"/>
                    <a:pt x="896" y="2335"/>
                  </a:cubicBezTo>
                  <a:cubicBezTo>
                    <a:pt x="1075" y="2335"/>
                    <a:pt x="1075" y="2335"/>
                    <a:pt x="1075" y="2335"/>
                  </a:cubicBezTo>
                  <a:lnTo>
                    <a:pt x="1075" y="0"/>
                  </a:lnTo>
                  <a:close/>
                  <a:moveTo>
                    <a:pt x="1075" y="4086"/>
                  </a:moveTo>
                  <a:cubicBezTo>
                    <a:pt x="896" y="4086"/>
                    <a:pt x="896" y="4086"/>
                    <a:pt x="896" y="4086"/>
                  </a:cubicBezTo>
                  <a:cubicBezTo>
                    <a:pt x="896" y="17514"/>
                    <a:pt x="896" y="17514"/>
                    <a:pt x="896" y="17514"/>
                  </a:cubicBezTo>
                  <a:cubicBezTo>
                    <a:pt x="1075" y="17514"/>
                    <a:pt x="1075" y="17514"/>
                    <a:pt x="1075" y="17514"/>
                  </a:cubicBezTo>
                  <a:lnTo>
                    <a:pt x="1075" y="4086"/>
                  </a:lnTo>
                  <a:close/>
                  <a:moveTo>
                    <a:pt x="215" y="17514"/>
                  </a:moveTo>
                  <a:cubicBezTo>
                    <a:pt x="215" y="9341"/>
                    <a:pt x="215" y="9341"/>
                    <a:pt x="215" y="9341"/>
                  </a:cubicBezTo>
                  <a:cubicBezTo>
                    <a:pt x="501" y="9341"/>
                    <a:pt x="501" y="9341"/>
                    <a:pt x="501" y="9341"/>
                  </a:cubicBezTo>
                  <a:cubicBezTo>
                    <a:pt x="501" y="17514"/>
                    <a:pt x="501" y="17514"/>
                    <a:pt x="501" y="17514"/>
                  </a:cubicBezTo>
                  <a:cubicBezTo>
                    <a:pt x="681" y="17514"/>
                    <a:pt x="681" y="17514"/>
                    <a:pt x="681" y="17514"/>
                  </a:cubicBezTo>
                  <a:cubicBezTo>
                    <a:pt x="681" y="0"/>
                    <a:pt x="681" y="0"/>
                    <a:pt x="681" y="0"/>
                  </a:cubicBezTo>
                  <a:cubicBezTo>
                    <a:pt x="501" y="0"/>
                    <a:pt x="501" y="0"/>
                    <a:pt x="501" y="0"/>
                  </a:cubicBezTo>
                  <a:cubicBezTo>
                    <a:pt x="501" y="6422"/>
                    <a:pt x="501" y="6422"/>
                    <a:pt x="501" y="6422"/>
                  </a:cubicBezTo>
                  <a:cubicBezTo>
                    <a:pt x="215" y="6422"/>
                    <a:pt x="215" y="6422"/>
                    <a:pt x="215" y="6422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514"/>
                    <a:pt x="0" y="17514"/>
                    <a:pt x="0" y="17514"/>
                  </a:cubicBezTo>
                  <a:lnTo>
                    <a:pt x="215" y="17514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1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8B98D3D-BCEE-91D5-ED2B-EBBC56D5075F}"/>
                </a:ext>
              </a:extLst>
            </p:cNvPr>
            <p:cNvSpPr/>
            <p:nvPr/>
          </p:nvSpPr>
          <p:spPr>
            <a:xfrm>
              <a:off x="986488" y="229342"/>
              <a:ext cx="2401196" cy="339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600" extrusionOk="0">
                  <a:moveTo>
                    <a:pt x="20806" y="4483"/>
                  </a:moveTo>
                  <a:cubicBezTo>
                    <a:pt x="20353" y="4483"/>
                    <a:pt x="20353" y="4483"/>
                    <a:pt x="20353" y="4483"/>
                  </a:cubicBezTo>
                  <a:cubicBezTo>
                    <a:pt x="20353" y="17117"/>
                    <a:pt x="20353" y="17117"/>
                    <a:pt x="20353" y="17117"/>
                  </a:cubicBezTo>
                  <a:cubicBezTo>
                    <a:pt x="20806" y="17117"/>
                    <a:pt x="20806" y="17117"/>
                    <a:pt x="20806" y="17117"/>
                  </a:cubicBezTo>
                  <a:cubicBezTo>
                    <a:pt x="20806" y="8966"/>
                    <a:pt x="20806" y="8966"/>
                    <a:pt x="20806" y="8966"/>
                  </a:cubicBezTo>
                  <a:cubicBezTo>
                    <a:pt x="20750" y="7336"/>
                    <a:pt x="20806" y="6521"/>
                    <a:pt x="20976" y="6521"/>
                  </a:cubicBezTo>
                  <a:cubicBezTo>
                    <a:pt x="21146" y="6521"/>
                    <a:pt x="21146" y="7336"/>
                    <a:pt x="21146" y="8558"/>
                  </a:cubicBezTo>
                  <a:cubicBezTo>
                    <a:pt x="21146" y="17117"/>
                    <a:pt x="21146" y="17117"/>
                    <a:pt x="21146" y="17117"/>
                  </a:cubicBezTo>
                  <a:cubicBezTo>
                    <a:pt x="21543" y="17117"/>
                    <a:pt x="21543" y="17117"/>
                    <a:pt x="21543" y="17117"/>
                  </a:cubicBezTo>
                  <a:cubicBezTo>
                    <a:pt x="21543" y="7336"/>
                    <a:pt x="21543" y="7336"/>
                    <a:pt x="21543" y="7336"/>
                  </a:cubicBezTo>
                  <a:cubicBezTo>
                    <a:pt x="21600" y="4891"/>
                    <a:pt x="21373" y="4075"/>
                    <a:pt x="21146" y="4075"/>
                  </a:cubicBezTo>
                  <a:cubicBezTo>
                    <a:pt x="21090" y="4075"/>
                    <a:pt x="20863" y="4075"/>
                    <a:pt x="20806" y="5706"/>
                  </a:cubicBezTo>
                  <a:cubicBezTo>
                    <a:pt x="20806" y="5706"/>
                    <a:pt x="20806" y="5706"/>
                    <a:pt x="20806" y="5706"/>
                  </a:cubicBezTo>
                  <a:lnTo>
                    <a:pt x="20806" y="4483"/>
                  </a:lnTo>
                  <a:close/>
                  <a:moveTo>
                    <a:pt x="19389" y="17525"/>
                  </a:moveTo>
                  <a:cubicBezTo>
                    <a:pt x="19899" y="17525"/>
                    <a:pt x="20013" y="15894"/>
                    <a:pt x="20013" y="11411"/>
                  </a:cubicBezTo>
                  <a:cubicBezTo>
                    <a:pt x="20013" y="6928"/>
                    <a:pt x="20013" y="4075"/>
                    <a:pt x="19389" y="4075"/>
                  </a:cubicBezTo>
                  <a:cubicBezTo>
                    <a:pt x="18765" y="4075"/>
                    <a:pt x="18765" y="6928"/>
                    <a:pt x="18765" y="11411"/>
                  </a:cubicBezTo>
                  <a:cubicBezTo>
                    <a:pt x="18765" y="15894"/>
                    <a:pt x="18822" y="17525"/>
                    <a:pt x="19389" y="17525"/>
                  </a:cubicBezTo>
                  <a:moveTo>
                    <a:pt x="19162" y="8558"/>
                  </a:moveTo>
                  <a:cubicBezTo>
                    <a:pt x="19162" y="7336"/>
                    <a:pt x="19162" y="6113"/>
                    <a:pt x="19389" y="6113"/>
                  </a:cubicBezTo>
                  <a:cubicBezTo>
                    <a:pt x="19616" y="6113"/>
                    <a:pt x="19616" y="7336"/>
                    <a:pt x="19616" y="8558"/>
                  </a:cubicBezTo>
                  <a:cubicBezTo>
                    <a:pt x="19616" y="13042"/>
                    <a:pt x="19616" y="13042"/>
                    <a:pt x="19616" y="13042"/>
                  </a:cubicBezTo>
                  <a:cubicBezTo>
                    <a:pt x="19616" y="14672"/>
                    <a:pt x="19559" y="15487"/>
                    <a:pt x="19389" y="15487"/>
                  </a:cubicBezTo>
                  <a:cubicBezTo>
                    <a:pt x="19162" y="15487"/>
                    <a:pt x="19162" y="14672"/>
                    <a:pt x="19162" y="13042"/>
                  </a:cubicBezTo>
                  <a:lnTo>
                    <a:pt x="19162" y="8558"/>
                  </a:lnTo>
                  <a:close/>
                  <a:moveTo>
                    <a:pt x="18369" y="0"/>
                  </a:moveTo>
                  <a:cubicBezTo>
                    <a:pt x="17915" y="0"/>
                    <a:pt x="17915" y="0"/>
                    <a:pt x="17915" y="0"/>
                  </a:cubicBezTo>
                  <a:cubicBezTo>
                    <a:pt x="17915" y="2853"/>
                    <a:pt x="17915" y="2853"/>
                    <a:pt x="17915" y="2853"/>
                  </a:cubicBezTo>
                  <a:cubicBezTo>
                    <a:pt x="18369" y="2853"/>
                    <a:pt x="18369" y="2853"/>
                    <a:pt x="18369" y="2853"/>
                  </a:cubicBezTo>
                  <a:lnTo>
                    <a:pt x="18369" y="0"/>
                  </a:lnTo>
                  <a:close/>
                  <a:moveTo>
                    <a:pt x="18369" y="4483"/>
                  </a:moveTo>
                  <a:cubicBezTo>
                    <a:pt x="17915" y="4483"/>
                    <a:pt x="17915" y="4483"/>
                    <a:pt x="17915" y="4483"/>
                  </a:cubicBezTo>
                  <a:cubicBezTo>
                    <a:pt x="17915" y="17117"/>
                    <a:pt x="17915" y="17117"/>
                    <a:pt x="17915" y="17117"/>
                  </a:cubicBezTo>
                  <a:cubicBezTo>
                    <a:pt x="18369" y="17117"/>
                    <a:pt x="18369" y="17117"/>
                    <a:pt x="18369" y="17117"/>
                  </a:cubicBezTo>
                  <a:lnTo>
                    <a:pt x="18369" y="4483"/>
                  </a:lnTo>
                  <a:close/>
                  <a:moveTo>
                    <a:pt x="17631" y="15079"/>
                  </a:moveTo>
                  <a:cubicBezTo>
                    <a:pt x="17575" y="15079"/>
                    <a:pt x="17461" y="15079"/>
                    <a:pt x="17461" y="14672"/>
                  </a:cubicBezTo>
                  <a:cubicBezTo>
                    <a:pt x="17461" y="6521"/>
                    <a:pt x="17461" y="6521"/>
                    <a:pt x="17461" y="6521"/>
                  </a:cubicBezTo>
                  <a:cubicBezTo>
                    <a:pt x="17631" y="6521"/>
                    <a:pt x="17631" y="6521"/>
                    <a:pt x="17631" y="6521"/>
                  </a:cubicBezTo>
                  <a:cubicBezTo>
                    <a:pt x="17631" y="4483"/>
                    <a:pt x="17631" y="4483"/>
                    <a:pt x="17631" y="4483"/>
                  </a:cubicBezTo>
                  <a:cubicBezTo>
                    <a:pt x="17461" y="4483"/>
                    <a:pt x="17461" y="4483"/>
                    <a:pt x="17461" y="4483"/>
                  </a:cubicBezTo>
                  <a:cubicBezTo>
                    <a:pt x="17461" y="815"/>
                    <a:pt x="17461" y="815"/>
                    <a:pt x="17461" y="815"/>
                  </a:cubicBezTo>
                  <a:cubicBezTo>
                    <a:pt x="17008" y="815"/>
                    <a:pt x="17008" y="815"/>
                    <a:pt x="17008" y="815"/>
                  </a:cubicBezTo>
                  <a:cubicBezTo>
                    <a:pt x="17008" y="4483"/>
                    <a:pt x="17008" y="4483"/>
                    <a:pt x="17008" y="4483"/>
                  </a:cubicBezTo>
                  <a:cubicBezTo>
                    <a:pt x="16838" y="4483"/>
                    <a:pt x="16838" y="4483"/>
                    <a:pt x="16838" y="4483"/>
                  </a:cubicBezTo>
                  <a:cubicBezTo>
                    <a:pt x="16838" y="6521"/>
                    <a:pt x="16838" y="6521"/>
                    <a:pt x="16838" y="6521"/>
                  </a:cubicBezTo>
                  <a:cubicBezTo>
                    <a:pt x="17008" y="6521"/>
                    <a:pt x="17008" y="6521"/>
                    <a:pt x="17008" y="6521"/>
                  </a:cubicBezTo>
                  <a:cubicBezTo>
                    <a:pt x="17008" y="15079"/>
                    <a:pt x="17008" y="15079"/>
                    <a:pt x="17008" y="15079"/>
                  </a:cubicBezTo>
                  <a:cubicBezTo>
                    <a:pt x="17008" y="17525"/>
                    <a:pt x="17348" y="17525"/>
                    <a:pt x="17631" y="17117"/>
                  </a:cubicBezTo>
                  <a:lnTo>
                    <a:pt x="17631" y="15079"/>
                  </a:lnTo>
                  <a:close/>
                  <a:moveTo>
                    <a:pt x="15874" y="17117"/>
                  </a:moveTo>
                  <a:cubicBezTo>
                    <a:pt x="15874" y="13449"/>
                    <a:pt x="15874" y="13449"/>
                    <a:pt x="15874" y="13449"/>
                  </a:cubicBezTo>
                  <a:cubicBezTo>
                    <a:pt x="15987" y="11819"/>
                    <a:pt x="15987" y="11819"/>
                    <a:pt x="15987" y="11819"/>
                  </a:cubicBezTo>
                  <a:cubicBezTo>
                    <a:pt x="16271" y="17117"/>
                    <a:pt x="16271" y="17117"/>
                    <a:pt x="16271" y="17117"/>
                  </a:cubicBezTo>
                  <a:cubicBezTo>
                    <a:pt x="16724" y="17117"/>
                    <a:pt x="16724" y="17117"/>
                    <a:pt x="16724" y="17117"/>
                  </a:cubicBezTo>
                  <a:cubicBezTo>
                    <a:pt x="16271" y="9374"/>
                    <a:pt x="16271" y="9374"/>
                    <a:pt x="16271" y="9374"/>
                  </a:cubicBezTo>
                  <a:cubicBezTo>
                    <a:pt x="16724" y="4483"/>
                    <a:pt x="16724" y="4483"/>
                    <a:pt x="16724" y="4483"/>
                  </a:cubicBezTo>
                  <a:cubicBezTo>
                    <a:pt x="16271" y="4483"/>
                    <a:pt x="16271" y="4483"/>
                    <a:pt x="16271" y="4483"/>
                  </a:cubicBezTo>
                  <a:cubicBezTo>
                    <a:pt x="15874" y="9374"/>
                    <a:pt x="15874" y="9374"/>
                    <a:pt x="15874" y="9374"/>
                  </a:cubicBezTo>
                  <a:cubicBezTo>
                    <a:pt x="15874" y="9374"/>
                    <a:pt x="15874" y="9374"/>
                    <a:pt x="15874" y="9374"/>
                  </a:cubicBezTo>
                  <a:cubicBezTo>
                    <a:pt x="15874" y="8966"/>
                    <a:pt x="15874" y="8558"/>
                    <a:pt x="15874" y="7743"/>
                  </a:cubicBezTo>
                  <a:cubicBezTo>
                    <a:pt x="15874" y="0"/>
                    <a:pt x="15874" y="0"/>
                    <a:pt x="15874" y="0"/>
                  </a:cubicBezTo>
                  <a:cubicBezTo>
                    <a:pt x="15477" y="0"/>
                    <a:pt x="15477" y="0"/>
                    <a:pt x="15477" y="0"/>
                  </a:cubicBezTo>
                  <a:cubicBezTo>
                    <a:pt x="15477" y="17117"/>
                    <a:pt x="15477" y="17117"/>
                    <a:pt x="15477" y="17117"/>
                  </a:cubicBezTo>
                  <a:lnTo>
                    <a:pt x="15874" y="17117"/>
                  </a:lnTo>
                  <a:close/>
                  <a:moveTo>
                    <a:pt x="14683" y="11819"/>
                  </a:moveTo>
                  <a:cubicBezTo>
                    <a:pt x="14683" y="13042"/>
                    <a:pt x="14740" y="15487"/>
                    <a:pt x="14457" y="15487"/>
                  </a:cubicBezTo>
                  <a:cubicBezTo>
                    <a:pt x="14343" y="15487"/>
                    <a:pt x="14287" y="14672"/>
                    <a:pt x="14287" y="13449"/>
                  </a:cubicBezTo>
                  <a:cubicBezTo>
                    <a:pt x="14287" y="13042"/>
                    <a:pt x="14287" y="12634"/>
                    <a:pt x="14343" y="12226"/>
                  </a:cubicBezTo>
                  <a:cubicBezTo>
                    <a:pt x="14457" y="11411"/>
                    <a:pt x="14570" y="11004"/>
                    <a:pt x="14683" y="10596"/>
                  </a:cubicBezTo>
                  <a:lnTo>
                    <a:pt x="14683" y="11819"/>
                  </a:lnTo>
                  <a:close/>
                  <a:moveTo>
                    <a:pt x="15137" y="17117"/>
                  </a:moveTo>
                  <a:cubicBezTo>
                    <a:pt x="15080" y="16709"/>
                    <a:pt x="15080" y="15894"/>
                    <a:pt x="15080" y="15487"/>
                  </a:cubicBezTo>
                  <a:cubicBezTo>
                    <a:pt x="15080" y="7743"/>
                    <a:pt x="15080" y="7743"/>
                    <a:pt x="15080" y="7743"/>
                  </a:cubicBezTo>
                  <a:cubicBezTo>
                    <a:pt x="15080" y="6113"/>
                    <a:pt x="15080" y="4075"/>
                    <a:pt x="14513" y="4075"/>
                  </a:cubicBezTo>
                  <a:cubicBezTo>
                    <a:pt x="14003" y="4075"/>
                    <a:pt x="13890" y="5706"/>
                    <a:pt x="13890" y="8151"/>
                  </a:cubicBezTo>
                  <a:cubicBezTo>
                    <a:pt x="14287" y="8151"/>
                    <a:pt x="14287" y="8151"/>
                    <a:pt x="14287" y="8151"/>
                  </a:cubicBezTo>
                  <a:cubicBezTo>
                    <a:pt x="14287" y="6928"/>
                    <a:pt x="14287" y="6113"/>
                    <a:pt x="14457" y="6113"/>
                  </a:cubicBezTo>
                  <a:cubicBezTo>
                    <a:pt x="14570" y="6113"/>
                    <a:pt x="14683" y="6521"/>
                    <a:pt x="14683" y="6928"/>
                  </a:cubicBezTo>
                  <a:cubicBezTo>
                    <a:pt x="14740" y="8151"/>
                    <a:pt x="14627" y="8558"/>
                    <a:pt x="14457" y="8966"/>
                  </a:cubicBezTo>
                  <a:cubicBezTo>
                    <a:pt x="14173" y="10189"/>
                    <a:pt x="13890" y="10596"/>
                    <a:pt x="13890" y="13857"/>
                  </a:cubicBezTo>
                  <a:cubicBezTo>
                    <a:pt x="13890" y="16302"/>
                    <a:pt x="14003" y="17525"/>
                    <a:pt x="14343" y="17525"/>
                  </a:cubicBezTo>
                  <a:cubicBezTo>
                    <a:pt x="14457" y="17525"/>
                    <a:pt x="14627" y="17117"/>
                    <a:pt x="14683" y="15894"/>
                  </a:cubicBezTo>
                  <a:cubicBezTo>
                    <a:pt x="14683" y="15894"/>
                    <a:pt x="14683" y="15894"/>
                    <a:pt x="14683" y="15894"/>
                  </a:cubicBezTo>
                  <a:cubicBezTo>
                    <a:pt x="14683" y="16302"/>
                    <a:pt x="14683" y="16709"/>
                    <a:pt x="14740" y="17117"/>
                  </a:cubicBezTo>
                  <a:lnTo>
                    <a:pt x="15137" y="17117"/>
                  </a:lnTo>
                  <a:close/>
                  <a:moveTo>
                    <a:pt x="12416" y="13042"/>
                  </a:moveTo>
                  <a:cubicBezTo>
                    <a:pt x="12359" y="16709"/>
                    <a:pt x="12756" y="17525"/>
                    <a:pt x="12983" y="17525"/>
                  </a:cubicBezTo>
                  <a:cubicBezTo>
                    <a:pt x="13550" y="17525"/>
                    <a:pt x="13663" y="15079"/>
                    <a:pt x="13606" y="13042"/>
                  </a:cubicBezTo>
                  <a:cubicBezTo>
                    <a:pt x="13606" y="12226"/>
                    <a:pt x="13436" y="11004"/>
                    <a:pt x="13323" y="10596"/>
                  </a:cubicBezTo>
                  <a:cubicBezTo>
                    <a:pt x="12983" y="8966"/>
                    <a:pt x="12983" y="8966"/>
                    <a:pt x="12983" y="8966"/>
                  </a:cubicBezTo>
                  <a:cubicBezTo>
                    <a:pt x="12926" y="8558"/>
                    <a:pt x="12813" y="8151"/>
                    <a:pt x="12813" y="7336"/>
                  </a:cubicBezTo>
                  <a:cubicBezTo>
                    <a:pt x="12813" y="6521"/>
                    <a:pt x="12926" y="6113"/>
                    <a:pt x="12983" y="6113"/>
                  </a:cubicBezTo>
                  <a:cubicBezTo>
                    <a:pt x="13153" y="6113"/>
                    <a:pt x="13209" y="6928"/>
                    <a:pt x="13209" y="8151"/>
                  </a:cubicBezTo>
                  <a:cubicBezTo>
                    <a:pt x="13606" y="8151"/>
                    <a:pt x="13606" y="8151"/>
                    <a:pt x="13606" y="8151"/>
                  </a:cubicBezTo>
                  <a:cubicBezTo>
                    <a:pt x="13606" y="5706"/>
                    <a:pt x="13436" y="4075"/>
                    <a:pt x="13039" y="4075"/>
                  </a:cubicBezTo>
                  <a:cubicBezTo>
                    <a:pt x="12643" y="4075"/>
                    <a:pt x="12416" y="5298"/>
                    <a:pt x="12416" y="7336"/>
                  </a:cubicBezTo>
                  <a:cubicBezTo>
                    <a:pt x="12416" y="8966"/>
                    <a:pt x="12529" y="10189"/>
                    <a:pt x="12756" y="11004"/>
                  </a:cubicBezTo>
                  <a:cubicBezTo>
                    <a:pt x="12983" y="12226"/>
                    <a:pt x="12983" y="12226"/>
                    <a:pt x="12983" y="12226"/>
                  </a:cubicBezTo>
                  <a:cubicBezTo>
                    <a:pt x="13039" y="12634"/>
                    <a:pt x="13153" y="13042"/>
                    <a:pt x="13209" y="13857"/>
                  </a:cubicBezTo>
                  <a:cubicBezTo>
                    <a:pt x="13209" y="14672"/>
                    <a:pt x="13153" y="15487"/>
                    <a:pt x="13039" y="15487"/>
                  </a:cubicBezTo>
                  <a:cubicBezTo>
                    <a:pt x="12926" y="15487"/>
                    <a:pt x="12813" y="15487"/>
                    <a:pt x="12813" y="13042"/>
                  </a:cubicBezTo>
                  <a:lnTo>
                    <a:pt x="12416" y="13042"/>
                  </a:lnTo>
                  <a:close/>
                  <a:moveTo>
                    <a:pt x="10942" y="18747"/>
                  </a:moveTo>
                  <a:cubicBezTo>
                    <a:pt x="10942" y="20785"/>
                    <a:pt x="11169" y="21600"/>
                    <a:pt x="11452" y="21600"/>
                  </a:cubicBezTo>
                  <a:cubicBezTo>
                    <a:pt x="12019" y="21600"/>
                    <a:pt x="12132" y="19562"/>
                    <a:pt x="12132" y="16709"/>
                  </a:cubicBezTo>
                  <a:cubicBezTo>
                    <a:pt x="12132" y="4483"/>
                    <a:pt x="12132" y="4483"/>
                    <a:pt x="12132" y="4483"/>
                  </a:cubicBezTo>
                  <a:cubicBezTo>
                    <a:pt x="11679" y="4483"/>
                    <a:pt x="11679" y="4483"/>
                    <a:pt x="11679" y="4483"/>
                  </a:cubicBezTo>
                  <a:cubicBezTo>
                    <a:pt x="11679" y="5706"/>
                    <a:pt x="11679" y="5706"/>
                    <a:pt x="11679" y="5706"/>
                  </a:cubicBezTo>
                  <a:cubicBezTo>
                    <a:pt x="11679" y="5706"/>
                    <a:pt x="11679" y="5706"/>
                    <a:pt x="11679" y="5706"/>
                  </a:cubicBezTo>
                  <a:cubicBezTo>
                    <a:pt x="11622" y="4483"/>
                    <a:pt x="11509" y="4075"/>
                    <a:pt x="11339" y="4075"/>
                  </a:cubicBezTo>
                  <a:cubicBezTo>
                    <a:pt x="11055" y="4075"/>
                    <a:pt x="10885" y="4891"/>
                    <a:pt x="10885" y="8558"/>
                  </a:cubicBezTo>
                  <a:cubicBezTo>
                    <a:pt x="10885" y="13449"/>
                    <a:pt x="10885" y="13449"/>
                    <a:pt x="10885" y="13449"/>
                  </a:cubicBezTo>
                  <a:cubicBezTo>
                    <a:pt x="10885" y="15487"/>
                    <a:pt x="10998" y="17525"/>
                    <a:pt x="11339" y="17525"/>
                  </a:cubicBezTo>
                  <a:cubicBezTo>
                    <a:pt x="11509" y="17525"/>
                    <a:pt x="11622" y="17117"/>
                    <a:pt x="11679" y="15894"/>
                  </a:cubicBezTo>
                  <a:cubicBezTo>
                    <a:pt x="11735" y="15894"/>
                    <a:pt x="11735" y="15894"/>
                    <a:pt x="11735" y="15894"/>
                  </a:cubicBezTo>
                  <a:cubicBezTo>
                    <a:pt x="11735" y="17525"/>
                    <a:pt x="11735" y="17525"/>
                    <a:pt x="11735" y="17525"/>
                  </a:cubicBezTo>
                  <a:cubicBezTo>
                    <a:pt x="11735" y="18340"/>
                    <a:pt x="11679" y="19562"/>
                    <a:pt x="11509" y="19562"/>
                  </a:cubicBezTo>
                  <a:cubicBezTo>
                    <a:pt x="11452" y="19562"/>
                    <a:pt x="11395" y="19562"/>
                    <a:pt x="11395" y="19155"/>
                  </a:cubicBezTo>
                  <a:cubicBezTo>
                    <a:pt x="11339" y="19155"/>
                    <a:pt x="11339" y="18747"/>
                    <a:pt x="11339" y="18747"/>
                  </a:cubicBezTo>
                  <a:lnTo>
                    <a:pt x="10942" y="18747"/>
                  </a:lnTo>
                  <a:close/>
                  <a:moveTo>
                    <a:pt x="11679" y="8966"/>
                  </a:moveTo>
                  <a:cubicBezTo>
                    <a:pt x="11679" y="13042"/>
                    <a:pt x="11679" y="13042"/>
                    <a:pt x="11679" y="13042"/>
                  </a:cubicBezTo>
                  <a:cubicBezTo>
                    <a:pt x="11679" y="14672"/>
                    <a:pt x="11622" y="15487"/>
                    <a:pt x="11509" y="15487"/>
                  </a:cubicBezTo>
                  <a:cubicBezTo>
                    <a:pt x="11339" y="15487"/>
                    <a:pt x="11339" y="14264"/>
                    <a:pt x="11339" y="13042"/>
                  </a:cubicBezTo>
                  <a:cubicBezTo>
                    <a:pt x="11339" y="8966"/>
                    <a:pt x="11339" y="8966"/>
                    <a:pt x="11339" y="8966"/>
                  </a:cubicBezTo>
                  <a:cubicBezTo>
                    <a:pt x="11339" y="7336"/>
                    <a:pt x="11282" y="6113"/>
                    <a:pt x="11509" y="6113"/>
                  </a:cubicBezTo>
                  <a:cubicBezTo>
                    <a:pt x="11679" y="6113"/>
                    <a:pt x="11679" y="8151"/>
                    <a:pt x="11679" y="8966"/>
                  </a:cubicBezTo>
                  <a:moveTo>
                    <a:pt x="10488" y="0"/>
                  </a:moveTo>
                  <a:cubicBezTo>
                    <a:pt x="10091" y="0"/>
                    <a:pt x="10091" y="0"/>
                    <a:pt x="10091" y="0"/>
                  </a:cubicBezTo>
                  <a:cubicBezTo>
                    <a:pt x="10091" y="2853"/>
                    <a:pt x="10091" y="2853"/>
                    <a:pt x="10091" y="2853"/>
                  </a:cubicBezTo>
                  <a:cubicBezTo>
                    <a:pt x="10488" y="2853"/>
                    <a:pt x="10488" y="2853"/>
                    <a:pt x="10488" y="2853"/>
                  </a:cubicBezTo>
                  <a:lnTo>
                    <a:pt x="10488" y="0"/>
                  </a:lnTo>
                  <a:close/>
                  <a:moveTo>
                    <a:pt x="10488" y="4483"/>
                  </a:moveTo>
                  <a:cubicBezTo>
                    <a:pt x="10091" y="4483"/>
                    <a:pt x="10091" y="4483"/>
                    <a:pt x="10091" y="4483"/>
                  </a:cubicBezTo>
                  <a:cubicBezTo>
                    <a:pt x="10091" y="17117"/>
                    <a:pt x="10091" y="17117"/>
                    <a:pt x="10091" y="17117"/>
                  </a:cubicBezTo>
                  <a:cubicBezTo>
                    <a:pt x="10488" y="17117"/>
                    <a:pt x="10488" y="17117"/>
                    <a:pt x="10488" y="17117"/>
                  </a:cubicBezTo>
                  <a:lnTo>
                    <a:pt x="10488" y="4483"/>
                  </a:lnTo>
                  <a:close/>
                  <a:moveTo>
                    <a:pt x="8844" y="4483"/>
                  </a:moveTo>
                  <a:cubicBezTo>
                    <a:pt x="8447" y="4483"/>
                    <a:pt x="8447" y="4483"/>
                    <a:pt x="8447" y="4483"/>
                  </a:cubicBezTo>
                  <a:cubicBezTo>
                    <a:pt x="8447" y="17117"/>
                    <a:pt x="8447" y="17117"/>
                    <a:pt x="8447" y="17117"/>
                  </a:cubicBezTo>
                  <a:cubicBezTo>
                    <a:pt x="8844" y="17117"/>
                    <a:pt x="8844" y="17117"/>
                    <a:pt x="8844" y="17117"/>
                  </a:cubicBezTo>
                  <a:cubicBezTo>
                    <a:pt x="8844" y="8966"/>
                    <a:pt x="8844" y="8966"/>
                    <a:pt x="8844" y="8966"/>
                  </a:cubicBezTo>
                  <a:cubicBezTo>
                    <a:pt x="8844" y="7336"/>
                    <a:pt x="8901" y="6521"/>
                    <a:pt x="9071" y="6521"/>
                  </a:cubicBezTo>
                  <a:cubicBezTo>
                    <a:pt x="9241" y="6521"/>
                    <a:pt x="9241" y="7336"/>
                    <a:pt x="9241" y="8558"/>
                  </a:cubicBezTo>
                  <a:cubicBezTo>
                    <a:pt x="9241" y="17117"/>
                    <a:pt x="9241" y="17117"/>
                    <a:pt x="9241" y="17117"/>
                  </a:cubicBezTo>
                  <a:cubicBezTo>
                    <a:pt x="9638" y="17117"/>
                    <a:pt x="9638" y="17117"/>
                    <a:pt x="9638" y="17117"/>
                  </a:cubicBezTo>
                  <a:cubicBezTo>
                    <a:pt x="9638" y="7336"/>
                    <a:pt x="9638" y="7336"/>
                    <a:pt x="9638" y="7336"/>
                  </a:cubicBezTo>
                  <a:cubicBezTo>
                    <a:pt x="9694" y="4891"/>
                    <a:pt x="9468" y="4075"/>
                    <a:pt x="9241" y="4075"/>
                  </a:cubicBezTo>
                  <a:cubicBezTo>
                    <a:pt x="9128" y="4075"/>
                    <a:pt x="8957" y="4075"/>
                    <a:pt x="8901" y="5706"/>
                  </a:cubicBezTo>
                  <a:cubicBezTo>
                    <a:pt x="8844" y="5706"/>
                    <a:pt x="8844" y="5706"/>
                    <a:pt x="8844" y="5706"/>
                  </a:cubicBezTo>
                  <a:lnTo>
                    <a:pt x="8844" y="4483"/>
                  </a:lnTo>
                  <a:close/>
                  <a:moveTo>
                    <a:pt x="7483" y="17525"/>
                  </a:moveTo>
                  <a:cubicBezTo>
                    <a:pt x="7994" y="17525"/>
                    <a:pt x="8107" y="15894"/>
                    <a:pt x="8107" y="11411"/>
                  </a:cubicBezTo>
                  <a:cubicBezTo>
                    <a:pt x="8107" y="6928"/>
                    <a:pt x="8107" y="4075"/>
                    <a:pt x="7483" y="4075"/>
                  </a:cubicBezTo>
                  <a:cubicBezTo>
                    <a:pt x="6860" y="4075"/>
                    <a:pt x="6860" y="6928"/>
                    <a:pt x="6860" y="11411"/>
                  </a:cubicBezTo>
                  <a:cubicBezTo>
                    <a:pt x="6860" y="15894"/>
                    <a:pt x="6917" y="17525"/>
                    <a:pt x="7483" y="17525"/>
                  </a:cubicBezTo>
                  <a:moveTo>
                    <a:pt x="7257" y="8558"/>
                  </a:moveTo>
                  <a:cubicBezTo>
                    <a:pt x="7257" y="7336"/>
                    <a:pt x="7257" y="6113"/>
                    <a:pt x="7483" y="6113"/>
                  </a:cubicBezTo>
                  <a:cubicBezTo>
                    <a:pt x="7654" y="6113"/>
                    <a:pt x="7654" y="7336"/>
                    <a:pt x="7654" y="8558"/>
                  </a:cubicBezTo>
                  <a:cubicBezTo>
                    <a:pt x="7654" y="13042"/>
                    <a:pt x="7654" y="13042"/>
                    <a:pt x="7654" y="13042"/>
                  </a:cubicBezTo>
                  <a:cubicBezTo>
                    <a:pt x="7654" y="14672"/>
                    <a:pt x="7654" y="15487"/>
                    <a:pt x="7483" y="15487"/>
                  </a:cubicBezTo>
                  <a:cubicBezTo>
                    <a:pt x="7257" y="15487"/>
                    <a:pt x="7257" y="14672"/>
                    <a:pt x="7257" y="13042"/>
                  </a:cubicBezTo>
                  <a:lnTo>
                    <a:pt x="7257" y="8558"/>
                  </a:lnTo>
                  <a:close/>
                  <a:moveTo>
                    <a:pt x="7994" y="0"/>
                  </a:moveTo>
                  <a:cubicBezTo>
                    <a:pt x="7597" y="0"/>
                    <a:pt x="7597" y="0"/>
                    <a:pt x="7597" y="0"/>
                  </a:cubicBezTo>
                  <a:cubicBezTo>
                    <a:pt x="7597" y="2445"/>
                    <a:pt x="7597" y="2445"/>
                    <a:pt x="7597" y="2445"/>
                  </a:cubicBezTo>
                  <a:cubicBezTo>
                    <a:pt x="7994" y="2445"/>
                    <a:pt x="7994" y="2445"/>
                    <a:pt x="7994" y="2445"/>
                  </a:cubicBezTo>
                  <a:lnTo>
                    <a:pt x="7994" y="0"/>
                  </a:lnTo>
                  <a:close/>
                  <a:moveTo>
                    <a:pt x="7370" y="0"/>
                  </a:moveTo>
                  <a:cubicBezTo>
                    <a:pt x="6973" y="0"/>
                    <a:pt x="6973" y="0"/>
                    <a:pt x="6973" y="0"/>
                  </a:cubicBezTo>
                  <a:cubicBezTo>
                    <a:pt x="6973" y="2445"/>
                    <a:pt x="6973" y="2445"/>
                    <a:pt x="6973" y="2445"/>
                  </a:cubicBezTo>
                  <a:cubicBezTo>
                    <a:pt x="7370" y="2445"/>
                    <a:pt x="7370" y="2445"/>
                    <a:pt x="7370" y="2445"/>
                  </a:cubicBezTo>
                  <a:lnTo>
                    <a:pt x="7370" y="0"/>
                  </a:lnTo>
                  <a:close/>
                  <a:moveTo>
                    <a:pt x="5839" y="17117"/>
                  </a:moveTo>
                  <a:cubicBezTo>
                    <a:pt x="5839" y="13449"/>
                    <a:pt x="5839" y="13449"/>
                    <a:pt x="5839" y="13449"/>
                  </a:cubicBezTo>
                  <a:cubicBezTo>
                    <a:pt x="5953" y="11819"/>
                    <a:pt x="5953" y="11819"/>
                    <a:pt x="5953" y="11819"/>
                  </a:cubicBezTo>
                  <a:cubicBezTo>
                    <a:pt x="6180" y="17117"/>
                    <a:pt x="6180" y="17117"/>
                    <a:pt x="6180" y="17117"/>
                  </a:cubicBezTo>
                  <a:cubicBezTo>
                    <a:pt x="6633" y="17117"/>
                    <a:pt x="6633" y="17117"/>
                    <a:pt x="6633" y="17117"/>
                  </a:cubicBezTo>
                  <a:cubicBezTo>
                    <a:pt x="6236" y="9374"/>
                    <a:pt x="6236" y="9374"/>
                    <a:pt x="6236" y="9374"/>
                  </a:cubicBezTo>
                  <a:cubicBezTo>
                    <a:pt x="6690" y="4483"/>
                    <a:pt x="6690" y="4483"/>
                    <a:pt x="6690" y="4483"/>
                  </a:cubicBezTo>
                  <a:cubicBezTo>
                    <a:pt x="6236" y="4483"/>
                    <a:pt x="6236" y="4483"/>
                    <a:pt x="6236" y="4483"/>
                  </a:cubicBezTo>
                  <a:cubicBezTo>
                    <a:pt x="5839" y="9374"/>
                    <a:pt x="5839" y="9374"/>
                    <a:pt x="5839" y="9374"/>
                  </a:cubicBezTo>
                  <a:cubicBezTo>
                    <a:pt x="5839" y="9374"/>
                    <a:pt x="5839" y="9374"/>
                    <a:pt x="5839" y="9374"/>
                  </a:cubicBezTo>
                  <a:cubicBezTo>
                    <a:pt x="5839" y="8966"/>
                    <a:pt x="5839" y="8558"/>
                    <a:pt x="5839" y="7743"/>
                  </a:cubicBezTo>
                  <a:cubicBezTo>
                    <a:pt x="5839" y="0"/>
                    <a:pt x="5839" y="0"/>
                    <a:pt x="5839" y="0"/>
                  </a:cubicBezTo>
                  <a:cubicBezTo>
                    <a:pt x="5443" y="0"/>
                    <a:pt x="5443" y="0"/>
                    <a:pt x="5443" y="0"/>
                  </a:cubicBezTo>
                  <a:cubicBezTo>
                    <a:pt x="5443" y="17117"/>
                    <a:pt x="5443" y="17117"/>
                    <a:pt x="5443" y="17117"/>
                  </a:cubicBezTo>
                  <a:lnTo>
                    <a:pt x="5839" y="17117"/>
                  </a:lnTo>
                  <a:close/>
                  <a:moveTo>
                    <a:pt x="5046" y="0"/>
                  </a:moveTo>
                  <a:cubicBezTo>
                    <a:pt x="4592" y="0"/>
                    <a:pt x="4592" y="0"/>
                    <a:pt x="4592" y="0"/>
                  </a:cubicBezTo>
                  <a:cubicBezTo>
                    <a:pt x="4592" y="2853"/>
                    <a:pt x="4592" y="2853"/>
                    <a:pt x="4592" y="2853"/>
                  </a:cubicBezTo>
                  <a:cubicBezTo>
                    <a:pt x="5046" y="2853"/>
                    <a:pt x="5046" y="2853"/>
                    <a:pt x="5046" y="2853"/>
                  </a:cubicBezTo>
                  <a:lnTo>
                    <a:pt x="5046" y="0"/>
                  </a:lnTo>
                  <a:close/>
                  <a:moveTo>
                    <a:pt x="5046" y="4483"/>
                  </a:moveTo>
                  <a:cubicBezTo>
                    <a:pt x="4592" y="4483"/>
                    <a:pt x="4592" y="4483"/>
                    <a:pt x="4592" y="4483"/>
                  </a:cubicBezTo>
                  <a:cubicBezTo>
                    <a:pt x="4592" y="17117"/>
                    <a:pt x="4592" y="17117"/>
                    <a:pt x="4592" y="17117"/>
                  </a:cubicBezTo>
                  <a:cubicBezTo>
                    <a:pt x="5046" y="17117"/>
                    <a:pt x="5046" y="17117"/>
                    <a:pt x="5046" y="17117"/>
                  </a:cubicBezTo>
                  <a:lnTo>
                    <a:pt x="5046" y="4483"/>
                  </a:lnTo>
                  <a:close/>
                  <a:moveTo>
                    <a:pt x="3402" y="8966"/>
                  </a:moveTo>
                  <a:cubicBezTo>
                    <a:pt x="3402" y="8558"/>
                    <a:pt x="3402" y="8558"/>
                    <a:pt x="3402" y="8558"/>
                  </a:cubicBezTo>
                  <a:cubicBezTo>
                    <a:pt x="3402" y="7336"/>
                    <a:pt x="3345" y="6113"/>
                    <a:pt x="3572" y="6113"/>
                  </a:cubicBezTo>
                  <a:cubicBezTo>
                    <a:pt x="3742" y="6113"/>
                    <a:pt x="3798" y="6521"/>
                    <a:pt x="3798" y="8151"/>
                  </a:cubicBezTo>
                  <a:cubicBezTo>
                    <a:pt x="3798" y="8966"/>
                    <a:pt x="3798" y="8966"/>
                    <a:pt x="3798" y="8966"/>
                  </a:cubicBezTo>
                  <a:lnTo>
                    <a:pt x="3402" y="8966"/>
                  </a:lnTo>
                  <a:close/>
                  <a:moveTo>
                    <a:pt x="2948" y="12226"/>
                  </a:moveTo>
                  <a:cubicBezTo>
                    <a:pt x="2948" y="15894"/>
                    <a:pt x="3118" y="17525"/>
                    <a:pt x="3628" y="17525"/>
                  </a:cubicBezTo>
                  <a:cubicBezTo>
                    <a:pt x="4025" y="17525"/>
                    <a:pt x="4195" y="15894"/>
                    <a:pt x="4195" y="13042"/>
                  </a:cubicBezTo>
                  <a:cubicBezTo>
                    <a:pt x="3798" y="13042"/>
                    <a:pt x="3798" y="13042"/>
                    <a:pt x="3798" y="13042"/>
                  </a:cubicBezTo>
                  <a:cubicBezTo>
                    <a:pt x="3798" y="14672"/>
                    <a:pt x="3742" y="15487"/>
                    <a:pt x="3572" y="15487"/>
                  </a:cubicBezTo>
                  <a:cubicBezTo>
                    <a:pt x="3458" y="15487"/>
                    <a:pt x="3402" y="15079"/>
                    <a:pt x="3402" y="13449"/>
                  </a:cubicBezTo>
                  <a:cubicBezTo>
                    <a:pt x="3402" y="11411"/>
                    <a:pt x="3402" y="11411"/>
                    <a:pt x="3402" y="11411"/>
                  </a:cubicBezTo>
                  <a:cubicBezTo>
                    <a:pt x="4195" y="11411"/>
                    <a:pt x="4195" y="11411"/>
                    <a:pt x="4195" y="11411"/>
                  </a:cubicBezTo>
                  <a:cubicBezTo>
                    <a:pt x="4195" y="9781"/>
                    <a:pt x="4195" y="9781"/>
                    <a:pt x="4195" y="9781"/>
                  </a:cubicBezTo>
                  <a:cubicBezTo>
                    <a:pt x="4195" y="6113"/>
                    <a:pt x="4139" y="4075"/>
                    <a:pt x="3572" y="4075"/>
                  </a:cubicBezTo>
                  <a:cubicBezTo>
                    <a:pt x="3175" y="4075"/>
                    <a:pt x="2948" y="5706"/>
                    <a:pt x="2948" y="8966"/>
                  </a:cubicBezTo>
                  <a:lnTo>
                    <a:pt x="2948" y="12226"/>
                  </a:lnTo>
                  <a:close/>
                  <a:moveTo>
                    <a:pt x="2324" y="4483"/>
                  </a:moveTo>
                  <a:cubicBezTo>
                    <a:pt x="1928" y="4483"/>
                    <a:pt x="1928" y="4483"/>
                    <a:pt x="1928" y="4483"/>
                  </a:cubicBezTo>
                  <a:cubicBezTo>
                    <a:pt x="1928" y="17117"/>
                    <a:pt x="1928" y="17117"/>
                    <a:pt x="1928" y="17117"/>
                  </a:cubicBezTo>
                  <a:cubicBezTo>
                    <a:pt x="2324" y="17117"/>
                    <a:pt x="2324" y="17117"/>
                    <a:pt x="2324" y="17117"/>
                  </a:cubicBezTo>
                  <a:cubicBezTo>
                    <a:pt x="2324" y="9781"/>
                    <a:pt x="2324" y="9781"/>
                    <a:pt x="2324" y="9781"/>
                  </a:cubicBezTo>
                  <a:cubicBezTo>
                    <a:pt x="2324" y="7743"/>
                    <a:pt x="2494" y="7336"/>
                    <a:pt x="2721" y="7743"/>
                  </a:cubicBezTo>
                  <a:cubicBezTo>
                    <a:pt x="2721" y="4075"/>
                    <a:pt x="2721" y="4075"/>
                    <a:pt x="2721" y="4075"/>
                  </a:cubicBezTo>
                  <a:cubicBezTo>
                    <a:pt x="2665" y="4075"/>
                    <a:pt x="2608" y="4075"/>
                    <a:pt x="2494" y="4891"/>
                  </a:cubicBezTo>
                  <a:cubicBezTo>
                    <a:pt x="2438" y="5298"/>
                    <a:pt x="2381" y="5706"/>
                    <a:pt x="2324" y="6521"/>
                  </a:cubicBezTo>
                  <a:cubicBezTo>
                    <a:pt x="2324" y="6521"/>
                    <a:pt x="2324" y="6521"/>
                    <a:pt x="2324" y="6521"/>
                  </a:cubicBezTo>
                  <a:lnTo>
                    <a:pt x="2324" y="4483"/>
                  </a:lnTo>
                  <a:close/>
                  <a:moveTo>
                    <a:pt x="850" y="17117"/>
                  </a:moveTo>
                  <a:cubicBezTo>
                    <a:pt x="964" y="17117"/>
                    <a:pt x="1077" y="17117"/>
                    <a:pt x="1191" y="16709"/>
                  </a:cubicBezTo>
                  <a:cubicBezTo>
                    <a:pt x="1531" y="15079"/>
                    <a:pt x="1531" y="11411"/>
                    <a:pt x="1531" y="8151"/>
                  </a:cubicBezTo>
                  <a:cubicBezTo>
                    <a:pt x="1531" y="5298"/>
                    <a:pt x="1531" y="3260"/>
                    <a:pt x="1417" y="2038"/>
                  </a:cubicBezTo>
                  <a:cubicBezTo>
                    <a:pt x="1304" y="408"/>
                    <a:pt x="1077" y="0"/>
                    <a:pt x="9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117"/>
                    <a:pt x="0" y="17117"/>
                    <a:pt x="0" y="17117"/>
                  </a:cubicBezTo>
                  <a:lnTo>
                    <a:pt x="850" y="17117"/>
                  </a:lnTo>
                  <a:close/>
                  <a:moveTo>
                    <a:pt x="454" y="14672"/>
                  </a:moveTo>
                  <a:cubicBezTo>
                    <a:pt x="454" y="2445"/>
                    <a:pt x="454" y="2445"/>
                    <a:pt x="454" y="2445"/>
                  </a:cubicBezTo>
                  <a:cubicBezTo>
                    <a:pt x="737" y="2445"/>
                    <a:pt x="737" y="2445"/>
                    <a:pt x="737" y="2445"/>
                  </a:cubicBezTo>
                  <a:cubicBezTo>
                    <a:pt x="1020" y="2445"/>
                    <a:pt x="1077" y="4075"/>
                    <a:pt x="1077" y="8151"/>
                  </a:cubicBezTo>
                  <a:cubicBezTo>
                    <a:pt x="1077" y="13042"/>
                    <a:pt x="1077" y="14672"/>
                    <a:pt x="680" y="14672"/>
                  </a:cubicBezTo>
                  <a:lnTo>
                    <a:pt x="454" y="14672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1"/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2">
            <a:extLst>
              <a:ext uri="{FF2B5EF4-FFF2-40B4-BE49-F238E27FC236}">
                <a16:creationId xmlns:a16="http://schemas.microsoft.com/office/drawing/2014/main" id="{3DA4304B-6151-471C-97B4-2AFA10F8CC82}"/>
              </a:ext>
            </a:extLst>
          </p:cNvPr>
          <p:cNvSpPr txBox="1">
            <a:spLocks/>
          </p:cNvSpPr>
          <p:nvPr/>
        </p:nvSpPr>
        <p:spPr>
          <a:xfrm>
            <a:off x="285750" y="326537"/>
            <a:ext cx="24098250" cy="2149963"/>
          </a:xfrm>
          <a:custGeom>
            <a:avLst/>
            <a:gdLst>
              <a:gd name="connsiteX0" fmla="*/ 0 w 13840104"/>
              <a:gd name="connsiteY0" fmla="*/ 0 h 9576884"/>
              <a:gd name="connsiteX1" fmla="*/ 13840104 w 13840104"/>
              <a:gd name="connsiteY1" fmla="*/ 0 h 9576884"/>
              <a:gd name="connsiteX2" fmla="*/ 13840104 w 13840104"/>
              <a:gd name="connsiteY2" fmla="*/ 9576884 h 9576884"/>
              <a:gd name="connsiteX3" fmla="*/ 0 w 13840104"/>
              <a:gd name="connsiteY3" fmla="*/ 9576884 h 9576884"/>
              <a:gd name="connsiteX4" fmla="*/ 0 w 13840104"/>
              <a:gd name="connsiteY4" fmla="*/ 0 h 9576884"/>
              <a:gd name="connsiteX0" fmla="*/ 3020786 w 13840104"/>
              <a:gd name="connsiteY0" fmla="*/ 0 h 9609541"/>
              <a:gd name="connsiteX1" fmla="*/ 13840104 w 13840104"/>
              <a:gd name="connsiteY1" fmla="*/ 32657 h 9609541"/>
              <a:gd name="connsiteX2" fmla="*/ 13840104 w 13840104"/>
              <a:gd name="connsiteY2" fmla="*/ 9609541 h 9609541"/>
              <a:gd name="connsiteX3" fmla="*/ 0 w 13840104"/>
              <a:gd name="connsiteY3" fmla="*/ 9609541 h 9609541"/>
              <a:gd name="connsiteX4" fmla="*/ 3020786 w 13840104"/>
              <a:gd name="connsiteY4" fmla="*/ 0 h 9609541"/>
              <a:gd name="connsiteX0" fmla="*/ 3037115 w 13840104"/>
              <a:gd name="connsiteY0" fmla="*/ 97972 h 9576884"/>
              <a:gd name="connsiteX1" fmla="*/ 13840104 w 13840104"/>
              <a:gd name="connsiteY1" fmla="*/ 0 h 9576884"/>
              <a:gd name="connsiteX2" fmla="*/ 13840104 w 13840104"/>
              <a:gd name="connsiteY2" fmla="*/ 9576884 h 9576884"/>
              <a:gd name="connsiteX3" fmla="*/ 0 w 13840104"/>
              <a:gd name="connsiteY3" fmla="*/ 9576884 h 9576884"/>
              <a:gd name="connsiteX4" fmla="*/ 3037115 w 13840104"/>
              <a:gd name="connsiteY4" fmla="*/ 97972 h 9576884"/>
              <a:gd name="connsiteX0" fmla="*/ 3037115 w 13840104"/>
              <a:gd name="connsiteY0" fmla="*/ 0 h 9576884"/>
              <a:gd name="connsiteX1" fmla="*/ 13840104 w 13840104"/>
              <a:gd name="connsiteY1" fmla="*/ 0 h 9576884"/>
              <a:gd name="connsiteX2" fmla="*/ 13840104 w 13840104"/>
              <a:gd name="connsiteY2" fmla="*/ 9576884 h 9576884"/>
              <a:gd name="connsiteX3" fmla="*/ 0 w 13840104"/>
              <a:gd name="connsiteY3" fmla="*/ 9576884 h 9576884"/>
              <a:gd name="connsiteX4" fmla="*/ 3037115 w 13840104"/>
              <a:gd name="connsiteY4" fmla="*/ 0 h 9576884"/>
              <a:gd name="connsiteX0" fmla="*/ 4359729 w 15162718"/>
              <a:gd name="connsiteY0" fmla="*/ 0 h 9593212"/>
              <a:gd name="connsiteX1" fmla="*/ 15162718 w 15162718"/>
              <a:gd name="connsiteY1" fmla="*/ 0 h 9593212"/>
              <a:gd name="connsiteX2" fmla="*/ 15162718 w 15162718"/>
              <a:gd name="connsiteY2" fmla="*/ 9576884 h 9593212"/>
              <a:gd name="connsiteX3" fmla="*/ 0 w 15162718"/>
              <a:gd name="connsiteY3" fmla="*/ 9593212 h 9593212"/>
              <a:gd name="connsiteX4" fmla="*/ 4359729 w 15162718"/>
              <a:gd name="connsiteY4" fmla="*/ 0 h 9593212"/>
              <a:gd name="connsiteX0" fmla="*/ 3200401 w 15162718"/>
              <a:gd name="connsiteY0" fmla="*/ 0 h 9593212"/>
              <a:gd name="connsiteX1" fmla="*/ 15162718 w 15162718"/>
              <a:gd name="connsiteY1" fmla="*/ 0 h 9593212"/>
              <a:gd name="connsiteX2" fmla="*/ 15162718 w 15162718"/>
              <a:gd name="connsiteY2" fmla="*/ 9576884 h 9593212"/>
              <a:gd name="connsiteX3" fmla="*/ 0 w 15162718"/>
              <a:gd name="connsiteY3" fmla="*/ 9593212 h 9593212"/>
              <a:gd name="connsiteX4" fmla="*/ 3200401 w 15162718"/>
              <a:gd name="connsiteY4" fmla="*/ 0 h 959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62718" h="9593212">
                <a:moveTo>
                  <a:pt x="3200401" y="0"/>
                </a:moveTo>
                <a:lnTo>
                  <a:pt x="15162718" y="0"/>
                </a:lnTo>
                <a:lnTo>
                  <a:pt x="15162718" y="9576884"/>
                </a:lnTo>
                <a:lnTo>
                  <a:pt x="0" y="9593212"/>
                </a:lnTo>
                <a:lnTo>
                  <a:pt x="3200401" y="0"/>
                </a:lnTo>
                <a:close/>
              </a:path>
            </a:pathLst>
          </a:custGeom>
        </p:spPr>
        <p:txBody>
          <a:bodyPr/>
          <a:lstStyle>
            <a:lvl1pPr marL="152445" marR="0" indent="-152445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086175" marR="0" indent="-171501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2025350" marR="0" indent="-196001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972691" marR="0" indent="-228668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887365" marR="0" indent="-228668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4725816" marR="0" indent="-152445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201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5640490" marR="0" indent="-152445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201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6555164" marR="0" indent="-152445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201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7469839" marR="0" indent="-152445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201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de-AT" sz="4000" dirty="0">
                <a:latin typeface="Georgia" panose="02040502050405020303" pitchFamily="18" charset="0"/>
              </a:rPr>
              <a:t>Wenn Kinder in der Familie oder im Stadtviertel schlecht behandelt werden und leiden, werden sie psychologisch betreut.</a:t>
            </a:r>
            <a:endParaRPr lang="de-AT" dirty="0"/>
          </a:p>
        </p:txBody>
      </p:sp>
      <p:pic>
        <p:nvPicPr>
          <p:cNvPr id="6" name="Bildplatzhalter 5" descr="Ein Bild, das Kleidung, Person, Menschliches Gesicht, Im Haus enthält.&#10;&#10;Automatisch generierte Beschreibung">
            <a:extLst>
              <a:ext uri="{FF2B5EF4-FFF2-40B4-BE49-F238E27FC236}">
                <a16:creationId xmlns:a16="http://schemas.microsoft.com/office/drawing/2014/main" id="{6B394A2B-6290-BE44-18DB-E1DF4FABBF6C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3" b="13553"/>
          <a:stretch/>
        </p:blipFill>
        <p:spPr>
          <a:xfrm>
            <a:off x="0" y="1949570"/>
            <a:ext cx="24390353" cy="11766429"/>
          </a:xfrm>
        </p:spPr>
      </p:pic>
    </p:spTree>
    <p:extLst>
      <p:ext uri="{BB962C8B-B14F-4D97-AF65-F5344CB8AC3E}">
        <p14:creationId xmlns:p14="http://schemas.microsoft.com/office/powerpoint/2010/main" val="323448103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3A245C4-F17B-4433-B692-88B49C4B232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17283" y="706313"/>
            <a:ext cx="4933005" cy="9062547"/>
          </a:xfrm>
        </p:spPr>
        <p:txBody>
          <a:bodyPr/>
          <a:lstStyle/>
          <a:p>
            <a:pPr marL="0" indent="0">
              <a:buNone/>
            </a:pPr>
            <a:r>
              <a:rPr lang="de-AT" sz="4000" dirty="0">
                <a:latin typeface="Georgia" panose="02040502050405020303" pitchFamily="18" charset="0"/>
              </a:rPr>
              <a:t>Kinder, die eine Schule besuchen und vor Gewalt geschützt sind, können in ihrer Freizeit auch unbelastet spielen.</a:t>
            </a:r>
            <a:endParaRPr lang="de-AT" dirty="0"/>
          </a:p>
        </p:txBody>
      </p:sp>
      <p:pic>
        <p:nvPicPr>
          <p:cNvPr id="7" name="Bildplatzhalter 6" descr="Ein Bild, das Kleidung, Person, Schuhwerk, draußen enthält.&#10;&#10;Automatisch generierte Beschreibung">
            <a:extLst>
              <a:ext uri="{FF2B5EF4-FFF2-40B4-BE49-F238E27FC236}">
                <a16:creationId xmlns:a16="http://schemas.microsoft.com/office/drawing/2014/main" id="{9F8636C9-9DCC-8D8A-9972-4C99D36E9855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 r="8743"/>
          <a:stretch/>
        </p:blipFill>
        <p:spPr>
          <a:xfrm>
            <a:off x="6038850" y="0"/>
            <a:ext cx="18351502" cy="13716000"/>
          </a:xfrm>
        </p:spPr>
      </p:pic>
    </p:spTree>
    <p:extLst>
      <p:ext uri="{BB962C8B-B14F-4D97-AF65-F5344CB8AC3E}">
        <p14:creationId xmlns:p14="http://schemas.microsoft.com/office/powerpoint/2010/main" val="406677289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D3574452-66E1-44A8-9440-6200E403ADC1}"/>
              </a:ext>
            </a:extLst>
          </p:cNvPr>
          <p:cNvSpPr/>
          <p:nvPr/>
        </p:nvSpPr>
        <p:spPr>
          <a:xfrm>
            <a:off x="15725659" y="1374226"/>
            <a:ext cx="769865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AT" sz="4000" kern="100" dirty="0">
                <a:latin typeface="Georgia" panose="02040502050405020303" pitchFamily="18" charset="0"/>
                <a:ea typeface="Arial Unicode MS"/>
                <a:cs typeface="Mangal" panose="02040503050203030202" pitchFamily="18" charset="0"/>
              </a:rPr>
              <a:t>Jugendliche erhalten eine Ausbildung und werden dabei unterstützt, sich beruflich etwas dazu zu verdienen. </a:t>
            </a:r>
          </a:p>
          <a:p>
            <a:pPr algn="r"/>
            <a:endParaRPr lang="de-AT" sz="4000" kern="100" dirty="0">
              <a:latin typeface="Georgia" panose="02040502050405020303" pitchFamily="18" charset="0"/>
              <a:ea typeface="Arial Unicode MS"/>
              <a:cs typeface="Mangal" panose="02040503050203030202" pitchFamily="18" charset="0"/>
            </a:endParaRPr>
          </a:p>
          <a:p>
            <a:pPr algn="r"/>
            <a:r>
              <a:rPr lang="de-AT" sz="4000" kern="100" dirty="0">
                <a:latin typeface="Georgia" panose="02040502050405020303" pitchFamily="18" charset="0"/>
                <a:ea typeface="Arial Unicode MS"/>
                <a:cs typeface="Mangal" panose="02040503050203030202" pitchFamily="18" charset="0"/>
              </a:rPr>
              <a:t>So hat sich </a:t>
            </a:r>
            <a:r>
              <a:rPr lang="de-AT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Dina</a:t>
            </a:r>
            <a:r>
              <a:rPr lang="de-AT" sz="4000" kern="100" dirty="0">
                <a:latin typeface="Georgia" panose="02040502050405020303" pitchFamily="18" charset="0"/>
                <a:ea typeface="Arial Unicode MS"/>
                <a:cs typeface="Mangal" panose="02040503050203030202" pitchFamily="18" charset="0"/>
              </a:rPr>
              <a:t> mit Fischzucht selbständig gemacht.</a:t>
            </a:r>
          </a:p>
        </p:txBody>
      </p:sp>
      <p:pic>
        <p:nvPicPr>
          <p:cNvPr id="6" name="Bildplatzhalter 5" descr="Ein Bild, das draußen, Pflanze, Baum, Person enthält.&#10;&#10;Automatisch generierte Beschreibung">
            <a:extLst>
              <a:ext uri="{FF2B5EF4-FFF2-40B4-BE49-F238E27FC236}">
                <a16:creationId xmlns:a16="http://schemas.microsoft.com/office/drawing/2014/main" id="{31F59435-EAFE-1E80-4902-3CE230EF41C3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0" r="20406"/>
          <a:stretch/>
        </p:blipFill>
        <p:spPr>
          <a:xfrm>
            <a:off x="0" y="0"/>
            <a:ext cx="15009962" cy="1371600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9216CBD-FE70-39DD-4A6C-076FA0878B2A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0876373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>
            <a:extLst>
              <a:ext uri="{FF2B5EF4-FFF2-40B4-BE49-F238E27FC236}">
                <a16:creationId xmlns:a16="http://schemas.microsoft.com/office/drawing/2014/main" id="{CEA7BC5F-9B4F-49E0-A0BB-C51BDE30F21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5898760" y="2292913"/>
            <a:ext cx="7791963" cy="959326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de-DE" sz="4000" dirty="0">
                <a:latin typeface="Georgia" panose="02040502050405020303" pitchFamily="18" charset="0"/>
              </a:rPr>
              <a:t>Kinder und schwangere Frauen sind besonders von eingeschleppten Krankheiten betroffen. CIMI ermöglicht eine medizinische Betreuung. Dabei wird Wissen zur heilenden Wirkung vieler Pflanzen des Regenwaldes einbezogen.</a:t>
            </a:r>
            <a:endParaRPr lang="de-AT" sz="4000" dirty="0">
              <a:latin typeface="Georgia" panose="02040502050405020303" pitchFamily="18" charset="0"/>
            </a:endParaRPr>
          </a:p>
          <a:p>
            <a:pPr marL="0" indent="0" algn="r">
              <a:buNone/>
            </a:pPr>
            <a:r>
              <a:rPr lang="de-AT" sz="4000" dirty="0">
                <a:latin typeface="Georgia" panose="02040502050405020303" pitchFamily="18" charset="0"/>
              </a:rPr>
              <a:t> </a:t>
            </a:r>
          </a:p>
        </p:txBody>
      </p:sp>
      <p:pic>
        <p:nvPicPr>
          <p:cNvPr id="13" name="Bildplatzhalter 12" descr="Ein Bild, das Kleidung, Person, draußen, Lächeln enthält.&#10;&#10;Automatisch generierte Beschreibung">
            <a:extLst>
              <a:ext uri="{FF2B5EF4-FFF2-40B4-BE49-F238E27FC236}">
                <a16:creationId xmlns:a16="http://schemas.microsoft.com/office/drawing/2014/main" id="{EDABF295-A11D-B10D-FA0D-76F9D26E97AA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" t="7450" r="-57"/>
          <a:stretch/>
        </p:blipFill>
        <p:spPr>
          <a:xfrm>
            <a:off x="13275854" y="0"/>
            <a:ext cx="11114498" cy="13716000"/>
          </a:xfrm>
        </p:spPr>
      </p:pic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0101127-1F26-DDB1-93C5-645797C9A5F8}"/>
              </a:ext>
            </a:extLst>
          </p:cNvPr>
          <p:cNvSpPr txBox="1">
            <a:spLocks/>
          </p:cNvSpPr>
          <p:nvPr/>
        </p:nvSpPr>
        <p:spPr>
          <a:xfrm>
            <a:off x="506360" y="1636040"/>
            <a:ext cx="6471955" cy="5298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>
            <a:lvl1pPr marL="152445" marR="0" indent="-152445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086175" marR="0" indent="-171501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2025350" marR="0" indent="-196001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972691" marR="0" indent="-228668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887365" marR="0" indent="-228668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4725816" marR="0" indent="-152445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201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5640490" marR="0" indent="-152445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201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6555164" marR="0" indent="-152445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201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7469839" marR="0" indent="-152445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201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de-AT" sz="4000" dirty="0">
                <a:latin typeface="Georgia" panose="02040502050405020303" pitchFamily="18" charset="0"/>
              </a:rPr>
              <a:t>Mit dem Geld, das Dina mit dem Verkauf der Fische verdient, kauft sie Mais und Gemüse.</a:t>
            </a:r>
          </a:p>
          <a:p>
            <a:pPr marL="0" indent="0">
              <a:buFont typeface="Arial"/>
              <a:buNone/>
            </a:pPr>
            <a:endParaRPr lang="de-AT" sz="4000" dirty="0">
              <a:latin typeface="Georgia" panose="02040502050405020303" pitchFamily="18" charset="0"/>
            </a:endParaRPr>
          </a:p>
          <a:p>
            <a:pPr marL="0" indent="0">
              <a:buFont typeface="Arial"/>
              <a:buNone/>
            </a:pPr>
            <a:r>
              <a:rPr lang="de-AT" sz="4000" dirty="0">
                <a:latin typeface="Georgia" panose="02040502050405020303" pitchFamily="18" charset="0"/>
              </a:rPr>
              <a:t>Sie will auch einen weiteren Fischteich anlegen.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2681898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F9FCF94-0C45-4D1E-93DA-FAD76D1D6358}"/>
              </a:ext>
            </a:extLst>
          </p:cNvPr>
          <p:cNvSpPr/>
          <p:nvPr/>
        </p:nvSpPr>
        <p:spPr>
          <a:xfrm>
            <a:off x="570271" y="285520"/>
            <a:ext cx="232434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Lesley</a:t>
            </a:r>
            <a:r>
              <a:rPr lang="de-AT" sz="4000" dirty="0">
                <a:latin typeface="Georgia" panose="02040502050405020303" pitchFamily="18" charset="0"/>
              </a:rPr>
              <a:t> hat sich auf das Backen von Brot und Kuchen spezialisiert. Leider wurde der Ofen zum Brotbacken kaputt und muss erst wieder neu gemacht werden. </a:t>
            </a:r>
          </a:p>
        </p:txBody>
      </p:sp>
      <p:pic>
        <p:nvPicPr>
          <p:cNvPr id="11" name="Bildplatzhalter 10" descr="Ein Bild, das Kleidung, Säugetier, Backstein, Person enthält.&#10;&#10;Automatisch generierte Beschreibung">
            <a:extLst>
              <a:ext uri="{FF2B5EF4-FFF2-40B4-BE49-F238E27FC236}">
                <a16:creationId xmlns:a16="http://schemas.microsoft.com/office/drawing/2014/main" id="{004A1DA4-AD1E-988F-2B88-09D71989CBCB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0" b="11961"/>
          <a:stretch/>
        </p:blipFill>
        <p:spPr>
          <a:xfrm>
            <a:off x="0" y="1833246"/>
            <a:ext cx="24390353" cy="11882754"/>
          </a:xfrm>
        </p:spPr>
      </p:pic>
    </p:spTree>
    <p:extLst>
      <p:ext uri="{BB962C8B-B14F-4D97-AF65-F5344CB8AC3E}">
        <p14:creationId xmlns:p14="http://schemas.microsoft.com/office/powerpoint/2010/main" val="427737167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1"/>
          </p:nvPr>
        </p:nvSpPr>
        <p:spPr>
          <a:xfrm>
            <a:off x="506360" y="1636040"/>
            <a:ext cx="7969274" cy="74939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AT" sz="4000" dirty="0">
                <a:latin typeface="Georgia" panose="02040502050405020303" pitchFamily="18" charset="0"/>
              </a:rPr>
              <a:t>Lesley verdient Geld, indem sie Torten, Kuchen und Muffins verkauft.</a:t>
            </a:r>
          </a:p>
          <a:p>
            <a:pPr marL="0" indent="0">
              <a:buNone/>
            </a:pPr>
            <a:endParaRPr lang="de-AT" sz="40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de-AT" sz="4000" dirty="0">
                <a:latin typeface="Georgia" panose="02040502050405020303" pitchFamily="18" charset="0"/>
              </a:rPr>
              <a:t>Sie probiert oft neue Rezepte aus, damit es den Leuten schmeckt.</a:t>
            </a:r>
          </a:p>
        </p:txBody>
      </p:sp>
      <p:pic>
        <p:nvPicPr>
          <p:cNvPr id="6" name="Bildplatzhalter 5" descr="Ein Bild, das Person, Im Haus, Snack, Backwaren enthält.&#10;&#10;Automatisch generierte Beschreibung">
            <a:extLst>
              <a:ext uri="{FF2B5EF4-FFF2-40B4-BE49-F238E27FC236}">
                <a16:creationId xmlns:a16="http://schemas.microsoft.com/office/drawing/2014/main" id="{B77F18A8-C3F0-D27D-45B4-E37F3B506088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" r="20396"/>
          <a:stretch/>
        </p:blipFill>
        <p:spPr>
          <a:xfrm>
            <a:off x="8695426" y="0"/>
            <a:ext cx="15694926" cy="13716000"/>
          </a:xfrm>
        </p:spPr>
      </p:pic>
    </p:spTree>
    <p:extLst>
      <p:ext uri="{BB962C8B-B14F-4D97-AF65-F5344CB8AC3E}">
        <p14:creationId xmlns:p14="http://schemas.microsoft.com/office/powerpoint/2010/main" val="280261821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D3574452-66E1-44A8-9440-6200E403ADC1}"/>
              </a:ext>
            </a:extLst>
          </p:cNvPr>
          <p:cNvSpPr/>
          <p:nvPr/>
        </p:nvSpPr>
        <p:spPr>
          <a:xfrm>
            <a:off x="16372936" y="1374226"/>
            <a:ext cx="746045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AT" sz="4000" b="1" dirty="0" err="1">
                <a:solidFill>
                  <a:schemeClr val="accent1"/>
                </a:solidFill>
                <a:latin typeface="Georgia" panose="02040502050405020303" pitchFamily="18" charset="0"/>
              </a:rPr>
              <a:t>Luisvin</a:t>
            </a:r>
            <a:r>
              <a:rPr lang="de-AT" sz="4000" kern="100" dirty="0">
                <a:latin typeface="Georgia" panose="02040502050405020303" pitchFamily="18" charset="0"/>
                <a:ea typeface="Arial Unicode MS"/>
                <a:cs typeface="Mangal" panose="02040503050203030202" pitchFamily="18" charset="0"/>
              </a:rPr>
              <a:t> hat einen kleinen Bauernhof, mit dem er seine Familie versorget.</a:t>
            </a:r>
          </a:p>
          <a:p>
            <a:pPr algn="r"/>
            <a:endParaRPr lang="de-AT" sz="4000" kern="100" dirty="0">
              <a:latin typeface="Georgia" panose="02040502050405020303" pitchFamily="18" charset="0"/>
              <a:ea typeface="Arial Unicode MS"/>
              <a:cs typeface="Mangal" panose="02040503050203030202" pitchFamily="18" charset="0"/>
            </a:endParaRPr>
          </a:p>
          <a:p>
            <a:pPr algn="r"/>
            <a:r>
              <a:rPr lang="de-AT" sz="4000" kern="100" dirty="0">
                <a:latin typeface="Georgia" panose="02040502050405020303" pitchFamily="18" charset="0"/>
                <a:ea typeface="Arial Unicode MS"/>
                <a:cs typeface="Mangal" panose="02040503050203030202" pitchFamily="18" charset="0"/>
              </a:rPr>
              <a:t>Weil er auch Geld für Gewand, Geräte oder Medikamente braucht, hat er begonnen, Hühner zu züchten.</a:t>
            </a:r>
          </a:p>
        </p:txBody>
      </p:sp>
      <p:pic>
        <p:nvPicPr>
          <p:cNvPr id="7" name="Bildplatzhalter 6" descr="Ein Bild, das Kleidung, Person, Gelände, Schuhwerk enthält.&#10;&#10;Automatisch generierte Beschreibung">
            <a:extLst>
              <a:ext uri="{FF2B5EF4-FFF2-40B4-BE49-F238E27FC236}">
                <a16:creationId xmlns:a16="http://schemas.microsoft.com/office/drawing/2014/main" id="{CC7FCF75-53CE-1C15-9050-30F37C0EC870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2" r="3802"/>
          <a:stretch/>
        </p:blipFill>
        <p:spPr>
          <a:xfrm>
            <a:off x="0" y="0"/>
            <a:ext cx="16372936" cy="13716000"/>
          </a:xfrm>
        </p:spPr>
      </p:pic>
    </p:spTree>
    <p:extLst>
      <p:ext uri="{BB962C8B-B14F-4D97-AF65-F5344CB8AC3E}">
        <p14:creationId xmlns:p14="http://schemas.microsoft.com/office/powerpoint/2010/main" val="283052002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F9FCF94-0C45-4D1E-93DA-FAD76D1D6358}"/>
              </a:ext>
            </a:extLst>
          </p:cNvPr>
          <p:cNvSpPr/>
          <p:nvPr/>
        </p:nvSpPr>
        <p:spPr>
          <a:xfrm>
            <a:off x="570271" y="285520"/>
            <a:ext cx="232434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4000" dirty="0">
                <a:solidFill>
                  <a:schemeClr val="tx1"/>
                </a:solidFill>
                <a:latin typeface="Georgia" panose="02040502050405020303" pitchFamily="18" charset="0"/>
              </a:rPr>
              <a:t>Wenn junge Menschen einen Beruf haben und Geld verdienen, können sie im Land bleiben und müssen nicht zur gefährlichen Migration in die USA aufbrechen.</a:t>
            </a:r>
          </a:p>
        </p:txBody>
      </p:sp>
      <p:pic>
        <p:nvPicPr>
          <p:cNvPr id="6" name="Bildplatzhalter 5" descr="Ein Bild, das Kleidung, Person, draußen, Baum enthält.&#10;&#10;Automatisch generierte Beschreibung">
            <a:extLst>
              <a:ext uri="{FF2B5EF4-FFF2-40B4-BE49-F238E27FC236}">
                <a16:creationId xmlns:a16="http://schemas.microsoft.com/office/drawing/2014/main" id="{F8C17456-AA6A-C21D-66A0-AD45C46F7AAC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8" b="7823"/>
          <a:stretch/>
        </p:blipFill>
        <p:spPr>
          <a:xfrm>
            <a:off x="0" y="2039815"/>
            <a:ext cx="24390353" cy="11676185"/>
          </a:xfrm>
        </p:spPr>
      </p:pic>
    </p:spTree>
    <p:extLst>
      <p:ext uri="{BB962C8B-B14F-4D97-AF65-F5344CB8AC3E}">
        <p14:creationId xmlns:p14="http://schemas.microsoft.com/office/powerpoint/2010/main" val="256211559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>
            <a:extLst>
              <a:ext uri="{FF2B5EF4-FFF2-40B4-BE49-F238E27FC236}">
                <a16:creationId xmlns:a16="http://schemas.microsoft.com/office/drawing/2014/main" id="{AF963BDC-C354-436A-B6C9-576F620413E3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" b="23"/>
          <a:stretch>
            <a:fillRect/>
          </a:stretch>
        </p:blipFill>
        <p:spPr/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196D487-83CA-42BA-A26C-34B36CF6B4FD}"/>
              </a:ext>
            </a:extLst>
          </p:cNvPr>
          <p:cNvSpPr/>
          <p:nvPr/>
        </p:nvSpPr>
        <p:spPr>
          <a:xfrm>
            <a:off x="426360" y="556909"/>
            <a:ext cx="713932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6600" dirty="0">
                <a:solidFill>
                  <a:srgbClr val="D6A437"/>
                </a:solidFill>
                <a:latin typeface="Permanent Marker" panose="02000000000000000000" pitchFamily="2" charset="0"/>
              </a:rPr>
              <a:t>vielen</a:t>
            </a:r>
            <a:r>
              <a:rPr lang="de-DE" sz="6600" dirty="0">
                <a:solidFill>
                  <a:schemeClr val="tx2"/>
                </a:solidFill>
                <a:latin typeface="Permanent Marker" panose="02000000000000000000" pitchFamily="2" charset="0"/>
              </a:rPr>
              <a:t> Dank </a:t>
            </a:r>
          </a:p>
          <a:p>
            <a:pPr algn="ctr"/>
            <a:r>
              <a:rPr lang="de-DE" sz="4800" dirty="0">
                <a:latin typeface="Georgia" panose="02040502050405020303" pitchFamily="18" charset="0"/>
              </a:rPr>
              <a:t>für euren großartigen Einsatz bei der Sternsingeraktion 2024!</a:t>
            </a:r>
            <a:endParaRPr lang="de-AT" sz="4800" dirty="0">
              <a:latin typeface="Georgia" panose="02040502050405020303" pitchFamily="18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1957F0B-A854-4DCD-BF54-09681B6F1456}"/>
              </a:ext>
            </a:extLst>
          </p:cNvPr>
          <p:cNvSpPr txBox="1"/>
          <p:nvPr/>
        </p:nvSpPr>
        <p:spPr>
          <a:xfrm rot="21415659">
            <a:off x="9540818" y="6676586"/>
            <a:ext cx="3646565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6600" b="0" i="0" u="none" strike="noStrike" cap="none" spc="0" normalizeH="0" baseline="0" dirty="0">
                <a:ln>
                  <a:noFill/>
                </a:ln>
                <a:solidFill>
                  <a:srgbClr val="D6A437"/>
                </a:solidFill>
                <a:effectLst/>
                <a:uFillTx/>
                <a:latin typeface="Permanent Marker" panose="02000000000000000000" pitchFamily="2" charset="0"/>
                <a:sym typeface="Arial"/>
              </a:rPr>
              <a:t>DANKE!</a:t>
            </a:r>
            <a:endParaRPr kumimoji="0" lang="de-AT" sz="6600" b="0" i="0" u="none" strike="noStrike" cap="none" spc="0" normalizeH="0" baseline="0" dirty="0">
              <a:ln>
                <a:noFill/>
              </a:ln>
              <a:solidFill>
                <a:srgbClr val="D6A437"/>
              </a:solidFill>
              <a:effectLst/>
              <a:uFillTx/>
              <a:latin typeface="Permanent Marker" panose="02000000000000000000" pitchFamily="2" charset="0"/>
              <a:sym typeface="Arial"/>
            </a:endParaRPr>
          </a:p>
        </p:txBody>
      </p:sp>
      <p:pic>
        <p:nvPicPr>
          <p:cNvPr id="2" name="Grafik 1" descr="Ein Bild, das Schrift, Symbol, Typografie, Grafiken enthält.&#10;&#10;Automatisch generierte Beschreibung">
            <a:extLst>
              <a:ext uri="{FF2B5EF4-FFF2-40B4-BE49-F238E27FC236}">
                <a16:creationId xmlns:a16="http://schemas.microsoft.com/office/drawing/2014/main" id="{834E44AE-65F6-69E9-BAC4-D448C0CA86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7003">
            <a:off x="9348027" y="5219701"/>
            <a:ext cx="4315223" cy="107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9013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8573732" y="651654"/>
            <a:ext cx="4280726" cy="3371705"/>
          </a:xfrm>
        </p:spPr>
        <p:txBody>
          <a:bodyPr anchor="t">
            <a:normAutofit fontScale="90000"/>
          </a:bodyPr>
          <a:lstStyle/>
          <a:p>
            <a:pPr algn="r"/>
            <a:r>
              <a:rPr lang="de-AT" dirty="0">
                <a:solidFill>
                  <a:schemeClr val="tx2"/>
                </a:solidFill>
              </a:rPr>
              <a:t>Im </a:t>
            </a:r>
            <a:r>
              <a:rPr lang="de-AT" dirty="0">
                <a:solidFill>
                  <a:schemeClr val="tx2"/>
                </a:solidFill>
                <a:latin typeface="Permanent Marker" panose="020B0604020202020204" charset="0"/>
              </a:rPr>
              <a:t>Einsatz</a:t>
            </a:r>
            <a:br>
              <a:rPr lang="de-AT" dirty="0">
                <a:solidFill>
                  <a:schemeClr val="tx2"/>
                </a:solidFill>
              </a:rPr>
            </a:br>
            <a:r>
              <a:rPr lang="de-AT" dirty="0">
                <a:solidFill>
                  <a:schemeClr val="tx1"/>
                </a:solidFill>
              </a:rPr>
              <a:t>für eine bessere Welt</a:t>
            </a:r>
          </a:p>
        </p:txBody>
      </p:sp>
      <p:sp>
        <p:nvSpPr>
          <p:cNvPr id="7" name="Rechteck 6"/>
          <p:cNvSpPr/>
          <p:nvPr/>
        </p:nvSpPr>
        <p:spPr>
          <a:xfrm>
            <a:off x="18204872" y="3868189"/>
            <a:ext cx="464958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AT" sz="3600" dirty="0">
                <a:latin typeface="Georgia" panose="02040502050405020303" pitchFamily="18" charset="0"/>
              </a:rPr>
              <a:t>Zum 70. Mal sind die „Heiligen Drei Könige“ schon beim Sternsingen unterwegs. Kinder und Jugendliche bringen die weihnachtliche Friedensbotschaft und den Segen für das neue Jahr.</a:t>
            </a:r>
            <a:endParaRPr lang="de-DE" sz="3600" dirty="0">
              <a:latin typeface="Georgia" panose="02040502050405020303" pitchFamily="18" charset="0"/>
              <a:ea typeface="NimbusSanLCon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object 4">
            <a:extLst>
              <a:ext uri="{FF2B5EF4-FFF2-40B4-BE49-F238E27FC236}">
                <a16:creationId xmlns:a16="http://schemas.microsoft.com/office/drawing/2014/main" id="{9FA9998C-4775-B187-08F4-7DC35D2E8EA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8114" y="1203744"/>
            <a:ext cx="15255221" cy="1075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5118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633DECE8-4E51-53B9-844E-23802B42810F}"/>
              </a:ext>
            </a:extLst>
          </p:cNvPr>
          <p:cNvSpPr txBox="1">
            <a:spLocks/>
          </p:cNvSpPr>
          <p:nvPr/>
        </p:nvSpPr>
        <p:spPr>
          <a:xfrm>
            <a:off x="14959427" y="6502713"/>
            <a:ext cx="7885660" cy="560702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152445" marR="0" indent="-152445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086175" marR="0" indent="-171501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2025350" marR="0" indent="-196001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972691" marR="0" indent="-228668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887365" marR="0" indent="-228668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4725816" marR="0" indent="-152445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201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5640490" marR="0" indent="-152445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201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6555164" marR="0" indent="-152445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201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7469839" marR="0" indent="-152445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201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de-AT" sz="4000" dirty="0">
                <a:latin typeface="Georgia" panose="02040502050405020303" pitchFamily="18" charset="0"/>
              </a:rPr>
              <a:t>Beim Sternsingen helfen wir armen Menschen. Rund 500 Hilfsprojekte werden mit dem in ganz Österreich gesammelten Geld jährlich unterstützt.</a:t>
            </a:r>
          </a:p>
          <a:p>
            <a:pPr marL="0" indent="0">
              <a:buFont typeface="Arial"/>
              <a:buNone/>
            </a:pPr>
            <a:endParaRPr lang="de-AT" sz="4000" dirty="0">
              <a:latin typeface="Georgia" panose="02040502050405020303" pitchFamily="18" charset="0"/>
            </a:endParaRPr>
          </a:p>
          <a:p>
            <a:pPr marL="0" indent="0">
              <a:buFont typeface="Arial"/>
              <a:buNone/>
            </a:pPr>
            <a:r>
              <a:rPr lang="de-AT" sz="4000" dirty="0">
                <a:latin typeface="Georgia" panose="02040502050405020303" pitchFamily="18" charset="0"/>
              </a:rPr>
              <a:t>Zum Beispiel in </a:t>
            </a:r>
            <a:r>
              <a:rPr lang="de-AT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Guatemala</a:t>
            </a:r>
            <a:r>
              <a:rPr lang="de-AT" sz="4000" dirty="0">
                <a:latin typeface="Georgia" panose="02040502050405020303" pitchFamily="18" charset="0"/>
              </a:rPr>
              <a:t>, dort leben sehr viele Menschen in bitterer Armut.</a:t>
            </a:r>
          </a:p>
        </p:txBody>
      </p:sp>
      <p:grpSp>
        <p:nvGrpSpPr>
          <p:cNvPr id="25" name="object 3">
            <a:extLst>
              <a:ext uri="{FF2B5EF4-FFF2-40B4-BE49-F238E27FC236}">
                <a16:creationId xmlns:a16="http://schemas.microsoft.com/office/drawing/2014/main" id="{3751DF96-DF26-D5D3-73E7-118BD6AEF2B5}"/>
              </a:ext>
            </a:extLst>
          </p:cNvPr>
          <p:cNvGrpSpPr/>
          <p:nvPr/>
        </p:nvGrpSpPr>
        <p:grpSpPr>
          <a:xfrm>
            <a:off x="16624718" y="4956025"/>
            <a:ext cx="45720" cy="46355"/>
            <a:chOff x="10879526" y="4658727"/>
            <a:chExt cx="45720" cy="46355"/>
          </a:xfrm>
        </p:grpSpPr>
        <p:sp>
          <p:nvSpPr>
            <p:cNvPr id="26" name="object 4">
              <a:extLst>
                <a:ext uri="{FF2B5EF4-FFF2-40B4-BE49-F238E27FC236}">
                  <a16:creationId xmlns:a16="http://schemas.microsoft.com/office/drawing/2014/main" id="{1F948DF1-32BE-D509-791F-05B4482C9BF6}"/>
                </a:ext>
              </a:extLst>
            </p:cNvPr>
            <p:cNvSpPr/>
            <p:nvPr/>
          </p:nvSpPr>
          <p:spPr>
            <a:xfrm>
              <a:off x="10883839" y="4663040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4">
                  <a:moveTo>
                    <a:pt x="26408" y="37193"/>
                  </a:moveTo>
                  <a:lnTo>
                    <a:pt x="10628" y="32724"/>
                  </a:lnTo>
                  <a:lnTo>
                    <a:pt x="0" y="18039"/>
                  </a:lnTo>
                  <a:lnTo>
                    <a:pt x="3395" y="6885"/>
                  </a:lnTo>
                  <a:lnTo>
                    <a:pt x="14446" y="206"/>
                  </a:lnTo>
                  <a:lnTo>
                    <a:pt x="26186" y="0"/>
                  </a:lnTo>
                  <a:lnTo>
                    <a:pt x="31648" y="8260"/>
                  </a:lnTo>
                  <a:lnTo>
                    <a:pt x="36896" y="29641"/>
                  </a:lnTo>
                  <a:lnTo>
                    <a:pt x="26408" y="37193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5">
              <a:extLst>
                <a:ext uri="{FF2B5EF4-FFF2-40B4-BE49-F238E27FC236}">
                  <a16:creationId xmlns:a16="http://schemas.microsoft.com/office/drawing/2014/main" id="{D10275B5-97E1-097B-1BD8-F55B0FA7B8F4}"/>
                </a:ext>
              </a:extLst>
            </p:cNvPr>
            <p:cNvSpPr/>
            <p:nvPr/>
          </p:nvSpPr>
          <p:spPr>
            <a:xfrm>
              <a:off x="10883839" y="4663040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4">
                  <a:moveTo>
                    <a:pt x="31648" y="8260"/>
                  </a:moveTo>
                  <a:lnTo>
                    <a:pt x="26186" y="0"/>
                  </a:lnTo>
                  <a:lnTo>
                    <a:pt x="14446" y="206"/>
                  </a:lnTo>
                  <a:lnTo>
                    <a:pt x="3395" y="6885"/>
                  </a:lnTo>
                  <a:lnTo>
                    <a:pt x="0" y="18039"/>
                  </a:lnTo>
                  <a:lnTo>
                    <a:pt x="10628" y="32724"/>
                  </a:lnTo>
                  <a:lnTo>
                    <a:pt x="26408" y="37193"/>
                  </a:lnTo>
                  <a:lnTo>
                    <a:pt x="36896" y="29641"/>
                  </a:lnTo>
                  <a:lnTo>
                    <a:pt x="31648" y="8260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object 6">
            <a:extLst>
              <a:ext uri="{FF2B5EF4-FFF2-40B4-BE49-F238E27FC236}">
                <a16:creationId xmlns:a16="http://schemas.microsoft.com/office/drawing/2014/main" id="{F944F88F-7CD5-E97B-F1C4-1E87AFD8126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18725" y="4270000"/>
            <a:ext cx="521598" cy="1056337"/>
          </a:xfrm>
          <a:prstGeom prst="rect">
            <a:avLst/>
          </a:prstGeom>
        </p:spPr>
      </p:pic>
      <p:grpSp>
        <p:nvGrpSpPr>
          <p:cNvPr id="29" name="object 7">
            <a:extLst>
              <a:ext uri="{FF2B5EF4-FFF2-40B4-BE49-F238E27FC236}">
                <a16:creationId xmlns:a16="http://schemas.microsoft.com/office/drawing/2014/main" id="{2677F85E-57E4-5F9F-1445-DEF521426662}"/>
              </a:ext>
            </a:extLst>
          </p:cNvPr>
          <p:cNvGrpSpPr/>
          <p:nvPr/>
        </p:nvGrpSpPr>
        <p:grpSpPr>
          <a:xfrm>
            <a:off x="21152374" y="1453049"/>
            <a:ext cx="45720" cy="28575"/>
            <a:chOff x="15407182" y="1155751"/>
            <a:chExt cx="45720" cy="28575"/>
          </a:xfrm>
        </p:grpSpPr>
        <p:sp>
          <p:nvSpPr>
            <p:cNvPr id="30" name="object 8">
              <a:extLst>
                <a:ext uri="{FF2B5EF4-FFF2-40B4-BE49-F238E27FC236}">
                  <a16:creationId xmlns:a16="http://schemas.microsoft.com/office/drawing/2014/main" id="{ECC3F6AB-CEE4-8A54-8094-1EF82AEF5796}"/>
                </a:ext>
              </a:extLst>
            </p:cNvPr>
            <p:cNvSpPr/>
            <p:nvPr/>
          </p:nvSpPr>
          <p:spPr>
            <a:xfrm>
              <a:off x="15411495" y="1168957"/>
              <a:ext cx="13335" cy="10795"/>
            </a:xfrm>
            <a:custGeom>
              <a:avLst/>
              <a:gdLst/>
              <a:ahLst/>
              <a:cxnLst/>
              <a:rect l="l" t="t" r="r" b="b"/>
              <a:pathLst>
                <a:path w="13334" h="10794">
                  <a:moveTo>
                    <a:pt x="4425" y="10705"/>
                  </a:moveTo>
                  <a:lnTo>
                    <a:pt x="0" y="10371"/>
                  </a:lnTo>
                  <a:lnTo>
                    <a:pt x="501" y="6697"/>
                  </a:lnTo>
                  <a:lnTo>
                    <a:pt x="1753" y="3173"/>
                  </a:lnTo>
                  <a:lnTo>
                    <a:pt x="3757" y="16"/>
                  </a:lnTo>
                  <a:lnTo>
                    <a:pt x="8517" y="0"/>
                  </a:lnTo>
                  <a:lnTo>
                    <a:pt x="12442" y="3615"/>
                  </a:lnTo>
                  <a:lnTo>
                    <a:pt x="12943" y="8359"/>
                  </a:lnTo>
                  <a:lnTo>
                    <a:pt x="8851" y="10012"/>
                  </a:lnTo>
                  <a:lnTo>
                    <a:pt x="4425" y="10705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9">
              <a:extLst>
                <a:ext uri="{FF2B5EF4-FFF2-40B4-BE49-F238E27FC236}">
                  <a16:creationId xmlns:a16="http://schemas.microsoft.com/office/drawing/2014/main" id="{FB648151-377A-A4F8-9050-212E071795D8}"/>
                </a:ext>
              </a:extLst>
            </p:cNvPr>
            <p:cNvSpPr/>
            <p:nvPr/>
          </p:nvSpPr>
          <p:spPr>
            <a:xfrm>
              <a:off x="15411495" y="1168957"/>
              <a:ext cx="13335" cy="10795"/>
            </a:xfrm>
            <a:custGeom>
              <a:avLst/>
              <a:gdLst/>
              <a:ahLst/>
              <a:cxnLst/>
              <a:rect l="l" t="t" r="r" b="b"/>
              <a:pathLst>
                <a:path w="13334" h="10794">
                  <a:moveTo>
                    <a:pt x="3757" y="16"/>
                  </a:moveTo>
                  <a:lnTo>
                    <a:pt x="1753" y="3173"/>
                  </a:lnTo>
                  <a:lnTo>
                    <a:pt x="501" y="6697"/>
                  </a:lnTo>
                  <a:lnTo>
                    <a:pt x="0" y="10371"/>
                  </a:lnTo>
                  <a:lnTo>
                    <a:pt x="4425" y="10705"/>
                  </a:lnTo>
                  <a:lnTo>
                    <a:pt x="8851" y="10012"/>
                  </a:lnTo>
                  <a:lnTo>
                    <a:pt x="12943" y="8359"/>
                  </a:lnTo>
                  <a:lnTo>
                    <a:pt x="12442" y="3615"/>
                  </a:lnTo>
                  <a:lnTo>
                    <a:pt x="8517" y="0"/>
                  </a:lnTo>
                  <a:lnTo>
                    <a:pt x="3757" y="16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0">
              <a:extLst>
                <a:ext uri="{FF2B5EF4-FFF2-40B4-BE49-F238E27FC236}">
                  <a16:creationId xmlns:a16="http://schemas.microsoft.com/office/drawing/2014/main" id="{E0684153-81A8-F824-A7A9-637120A70C2F}"/>
                </a:ext>
              </a:extLst>
            </p:cNvPr>
            <p:cNvSpPr/>
            <p:nvPr/>
          </p:nvSpPr>
          <p:spPr>
            <a:xfrm>
              <a:off x="15434292" y="1160064"/>
              <a:ext cx="14604" cy="13970"/>
            </a:xfrm>
            <a:custGeom>
              <a:avLst/>
              <a:gdLst/>
              <a:ahLst/>
              <a:cxnLst/>
              <a:rect l="l" t="t" r="r" b="b"/>
              <a:pathLst>
                <a:path w="14605" h="13969">
                  <a:moveTo>
                    <a:pt x="6930" y="13344"/>
                  </a:moveTo>
                  <a:lnTo>
                    <a:pt x="2755" y="13102"/>
                  </a:lnTo>
                  <a:lnTo>
                    <a:pt x="0" y="9970"/>
                  </a:lnTo>
                  <a:lnTo>
                    <a:pt x="167" y="6321"/>
                  </a:lnTo>
                  <a:lnTo>
                    <a:pt x="835" y="6522"/>
                  </a:lnTo>
                  <a:lnTo>
                    <a:pt x="5761" y="7607"/>
                  </a:lnTo>
                  <a:lnTo>
                    <a:pt x="10438" y="4651"/>
                  </a:lnTo>
                  <a:lnTo>
                    <a:pt x="11440" y="0"/>
                  </a:lnTo>
                  <a:lnTo>
                    <a:pt x="11440" y="3448"/>
                  </a:lnTo>
                  <a:lnTo>
                    <a:pt x="14028" y="13227"/>
                  </a:lnTo>
                  <a:lnTo>
                    <a:pt x="7932" y="13227"/>
                  </a:lnTo>
                  <a:lnTo>
                    <a:pt x="7431" y="13319"/>
                  </a:lnTo>
                  <a:lnTo>
                    <a:pt x="6930" y="13344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1">
              <a:extLst>
                <a:ext uri="{FF2B5EF4-FFF2-40B4-BE49-F238E27FC236}">
                  <a16:creationId xmlns:a16="http://schemas.microsoft.com/office/drawing/2014/main" id="{E4D1EE23-6B64-82B2-1AF3-EA274A9BBABB}"/>
                </a:ext>
              </a:extLst>
            </p:cNvPr>
            <p:cNvSpPr/>
            <p:nvPr/>
          </p:nvSpPr>
          <p:spPr>
            <a:xfrm>
              <a:off x="15434292" y="1160064"/>
              <a:ext cx="14604" cy="13970"/>
            </a:xfrm>
            <a:custGeom>
              <a:avLst/>
              <a:gdLst/>
              <a:ahLst/>
              <a:cxnLst/>
              <a:rect l="l" t="t" r="r" b="b"/>
              <a:pathLst>
                <a:path w="14605" h="13969">
                  <a:moveTo>
                    <a:pt x="167" y="6321"/>
                  </a:moveTo>
                  <a:lnTo>
                    <a:pt x="0" y="9970"/>
                  </a:lnTo>
                  <a:lnTo>
                    <a:pt x="2755" y="13102"/>
                  </a:lnTo>
                  <a:lnTo>
                    <a:pt x="6429" y="13319"/>
                  </a:lnTo>
                  <a:lnTo>
                    <a:pt x="6930" y="13344"/>
                  </a:lnTo>
                  <a:lnTo>
                    <a:pt x="7431" y="13319"/>
                  </a:lnTo>
                  <a:lnTo>
                    <a:pt x="7932" y="13227"/>
                  </a:lnTo>
                  <a:lnTo>
                    <a:pt x="14028" y="13227"/>
                  </a:lnTo>
                  <a:lnTo>
                    <a:pt x="11440" y="3448"/>
                  </a:lnTo>
                  <a:lnTo>
                    <a:pt x="11440" y="0"/>
                  </a:lnTo>
                  <a:lnTo>
                    <a:pt x="10438" y="4651"/>
                  </a:lnTo>
                  <a:lnTo>
                    <a:pt x="5761" y="7607"/>
                  </a:lnTo>
                  <a:lnTo>
                    <a:pt x="1169" y="6588"/>
                  </a:lnTo>
                  <a:lnTo>
                    <a:pt x="835" y="6522"/>
                  </a:lnTo>
                  <a:lnTo>
                    <a:pt x="501" y="6430"/>
                  </a:lnTo>
                  <a:lnTo>
                    <a:pt x="167" y="6321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12">
            <a:extLst>
              <a:ext uri="{FF2B5EF4-FFF2-40B4-BE49-F238E27FC236}">
                <a16:creationId xmlns:a16="http://schemas.microsoft.com/office/drawing/2014/main" id="{ED7AD77C-D3E3-1495-8DB3-950EEDB210AF}"/>
              </a:ext>
            </a:extLst>
          </p:cNvPr>
          <p:cNvGrpSpPr/>
          <p:nvPr/>
        </p:nvGrpSpPr>
        <p:grpSpPr>
          <a:xfrm>
            <a:off x="21247425" y="1426017"/>
            <a:ext cx="21590" cy="19685"/>
            <a:chOff x="15502233" y="1128719"/>
            <a:chExt cx="21590" cy="19685"/>
          </a:xfrm>
        </p:grpSpPr>
        <p:sp>
          <p:nvSpPr>
            <p:cNvPr id="35" name="object 13">
              <a:extLst>
                <a:ext uri="{FF2B5EF4-FFF2-40B4-BE49-F238E27FC236}">
                  <a16:creationId xmlns:a16="http://schemas.microsoft.com/office/drawing/2014/main" id="{DA7E8D73-A3E4-C9C5-390A-6A7010440DF9}"/>
                </a:ext>
              </a:extLst>
            </p:cNvPr>
            <p:cNvSpPr/>
            <p:nvPr/>
          </p:nvSpPr>
          <p:spPr>
            <a:xfrm>
              <a:off x="15506546" y="1133032"/>
              <a:ext cx="13335" cy="10795"/>
            </a:xfrm>
            <a:custGeom>
              <a:avLst/>
              <a:gdLst/>
              <a:ahLst/>
              <a:cxnLst/>
              <a:rect l="l" t="t" r="r" b="b"/>
              <a:pathLst>
                <a:path w="13334" h="10794">
                  <a:moveTo>
                    <a:pt x="7687" y="10550"/>
                  </a:moveTo>
                  <a:lnTo>
                    <a:pt x="2794" y="9089"/>
                  </a:lnTo>
                  <a:lnTo>
                    <a:pt x="0" y="5312"/>
                  </a:lnTo>
                  <a:lnTo>
                    <a:pt x="1229" y="0"/>
                  </a:lnTo>
                  <a:lnTo>
                    <a:pt x="3149" y="4868"/>
                  </a:lnTo>
                  <a:lnTo>
                    <a:pt x="7575" y="8300"/>
                  </a:lnTo>
                  <a:lnTo>
                    <a:pt x="12752" y="8910"/>
                  </a:lnTo>
                  <a:lnTo>
                    <a:pt x="7687" y="10550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4">
              <a:extLst>
                <a:ext uri="{FF2B5EF4-FFF2-40B4-BE49-F238E27FC236}">
                  <a16:creationId xmlns:a16="http://schemas.microsoft.com/office/drawing/2014/main" id="{EB5F6E42-F20A-2FFF-39EA-0282FF6E9B6A}"/>
                </a:ext>
              </a:extLst>
            </p:cNvPr>
            <p:cNvSpPr/>
            <p:nvPr/>
          </p:nvSpPr>
          <p:spPr>
            <a:xfrm>
              <a:off x="15506546" y="1133032"/>
              <a:ext cx="13335" cy="10795"/>
            </a:xfrm>
            <a:custGeom>
              <a:avLst/>
              <a:gdLst/>
              <a:ahLst/>
              <a:cxnLst/>
              <a:rect l="l" t="t" r="r" b="b"/>
              <a:pathLst>
                <a:path w="13334" h="10794">
                  <a:moveTo>
                    <a:pt x="1229" y="0"/>
                  </a:moveTo>
                  <a:lnTo>
                    <a:pt x="0" y="5312"/>
                  </a:lnTo>
                  <a:lnTo>
                    <a:pt x="2794" y="9089"/>
                  </a:lnTo>
                  <a:lnTo>
                    <a:pt x="7687" y="10550"/>
                  </a:lnTo>
                  <a:lnTo>
                    <a:pt x="12752" y="8910"/>
                  </a:lnTo>
                  <a:lnTo>
                    <a:pt x="7575" y="8300"/>
                  </a:lnTo>
                  <a:lnTo>
                    <a:pt x="3149" y="4868"/>
                  </a:lnTo>
                  <a:lnTo>
                    <a:pt x="1229" y="0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15">
            <a:extLst>
              <a:ext uri="{FF2B5EF4-FFF2-40B4-BE49-F238E27FC236}">
                <a16:creationId xmlns:a16="http://schemas.microsoft.com/office/drawing/2014/main" id="{B8C92934-AFD1-AE9E-8DE7-0B67292B9F1F}"/>
              </a:ext>
            </a:extLst>
          </p:cNvPr>
          <p:cNvGrpSpPr/>
          <p:nvPr/>
        </p:nvGrpSpPr>
        <p:grpSpPr>
          <a:xfrm>
            <a:off x="21380739" y="1144767"/>
            <a:ext cx="98425" cy="198755"/>
            <a:chOff x="15635547" y="847469"/>
            <a:chExt cx="98425" cy="198755"/>
          </a:xfrm>
        </p:grpSpPr>
        <p:sp>
          <p:nvSpPr>
            <p:cNvPr id="38" name="object 16">
              <a:extLst>
                <a:ext uri="{FF2B5EF4-FFF2-40B4-BE49-F238E27FC236}">
                  <a16:creationId xmlns:a16="http://schemas.microsoft.com/office/drawing/2014/main" id="{846E004F-7F08-60D4-B082-FD726F5C5965}"/>
                </a:ext>
              </a:extLst>
            </p:cNvPr>
            <p:cNvSpPr/>
            <p:nvPr/>
          </p:nvSpPr>
          <p:spPr>
            <a:xfrm>
              <a:off x="15639861" y="982340"/>
              <a:ext cx="32384" cy="59055"/>
            </a:xfrm>
            <a:custGeom>
              <a:avLst/>
              <a:gdLst/>
              <a:ahLst/>
              <a:cxnLst/>
              <a:rect l="l" t="t" r="r" b="b"/>
              <a:pathLst>
                <a:path w="32384" h="59055">
                  <a:moveTo>
                    <a:pt x="3945" y="58957"/>
                  </a:moveTo>
                  <a:lnTo>
                    <a:pt x="743" y="51852"/>
                  </a:lnTo>
                  <a:lnTo>
                    <a:pt x="0" y="44285"/>
                  </a:lnTo>
                  <a:lnTo>
                    <a:pt x="1667" y="36864"/>
                  </a:lnTo>
                  <a:lnTo>
                    <a:pt x="5699" y="30196"/>
                  </a:lnTo>
                  <a:lnTo>
                    <a:pt x="12296" y="22430"/>
                  </a:lnTo>
                  <a:lnTo>
                    <a:pt x="7953" y="19841"/>
                  </a:lnTo>
                  <a:lnTo>
                    <a:pt x="7953" y="10355"/>
                  </a:lnTo>
                  <a:lnTo>
                    <a:pt x="14241" y="13711"/>
                  </a:lnTo>
                  <a:lnTo>
                    <a:pt x="19989" y="10031"/>
                  </a:lnTo>
                  <a:lnTo>
                    <a:pt x="25626" y="3924"/>
                  </a:lnTo>
                  <a:lnTo>
                    <a:pt x="31585" y="0"/>
                  </a:lnTo>
                  <a:lnTo>
                    <a:pt x="32240" y="8941"/>
                  </a:lnTo>
                  <a:lnTo>
                    <a:pt x="27431" y="16750"/>
                  </a:lnTo>
                  <a:lnTo>
                    <a:pt x="14884" y="28760"/>
                  </a:lnTo>
                  <a:lnTo>
                    <a:pt x="12247" y="35515"/>
                  </a:lnTo>
                  <a:lnTo>
                    <a:pt x="10824" y="44429"/>
                  </a:lnTo>
                  <a:lnTo>
                    <a:pt x="8696" y="52697"/>
                  </a:lnTo>
                  <a:lnTo>
                    <a:pt x="3945" y="57512"/>
                  </a:lnTo>
                  <a:lnTo>
                    <a:pt x="3945" y="58957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17">
              <a:extLst>
                <a:ext uri="{FF2B5EF4-FFF2-40B4-BE49-F238E27FC236}">
                  <a16:creationId xmlns:a16="http://schemas.microsoft.com/office/drawing/2014/main" id="{B40C32D8-8B43-0FEB-64C6-3171DA9E351F}"/>
                </a:ext>
              </a:extLst>
            </p:cNvPr>
            <p:cNvSpPr/>
            <p:nvPr/>
          </p:nvSpPr>
          <p:spPr>
            <a:xfrm>
              <a:off x="15639861" y="982340"/>
              <a:ext cx="32384" cy="59055"/>
            </a:xfrm>
            <a:custGeom>
              <a:avLst/>
              <a:gdLst/>
              <a:ahLst/>
              <a:cxnLst/>
              <a:rect l="l" t="t" r="r" b="b"/>
              <a:pathLst>
                <a:path w="32384" h="59055">
                  <a:moveTo>
                    <a:pt x="3945" y="57512"/>
                  </a:moveTo>
                  <a:lnTo>
                    <a:pt x="8696" y="52697"/>
                  </a:lnTo>
                  <a:lnTo>
                    <a:pt x="10824" y="44429"/>
                  </a:lnTo>
                  <a:lnTo>
                    <a:pt x="12247" y="35515"/>
                  </a:lnTo>
                  <a:lnTo>
                    <a:pt x="14884" y="28760"/>
                  </a:lnTo>
                  <a:lnTo>
                    <a:pt x="20524" y="23375"/>
                  </a:lnTo>
                  <a:lnTo>
                    <a:pt x="27431" y="16750"/>
                  </a:lnTo>
                  <a:lnTo>
                    <a:pt x="32240" y="8941"/>
                  </a:lnTo>
                  <a:lnTo>
                    <a:pt x="31585" y="0"/>
                  </a:lnTo>
                  <a:lnTo>
                    <a:pt x="25626" y="3924"/>
                  </a:lnTo>
                  <a:lnTo>
                    <a:pt x="19989" y="10031"/>
                  </a:lnTo>
                  <a:lnTo>
                    <a:pt x="14241" y="13711"/>
                  </a:lnTo>
                  <a:lnTo>
                    <a:pt x="7953" y="10355"/>
                  </a:lnTo>
                  <a:lnTo>
                    <a:pt x="7953" y="19841"/>
                  </a:lnTo>
                  <a:lnTo>
                    <a:pt x="12296" y="22430"/>
                  </a:lnTo>
                  <a:lnTo>
                    <a:pt x="5699" y="30196"/>
                  </a:lnTo>
                  <a:lnTo>
                    <a:pt x="1667" y="36864"/>
                  </a:lnTo>
                  <a:lnTo>
                    <a:pt x="0" y="44285"/>
                  </a:lnTo>
                  <a:lnTo>
                    <a:pt x="743" y="51852"/>
                  </a:lnTo>
                  <a:lnTo>
                    <a:pt x="3945" y="58957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18">
              <a:extLst>
                <a:ext uri="{FF2B5EF4-FFF2-40B4-BE49-F238E27FC236}">
                  <a16:creationId xmlns:a16="http://schemas.microsoft.com/office/drawing/2014/main" id="{4DDE2772-26F2-BDE3-7172-EE1631B69744}"/>
                </a:ext>
              </a:extLst>
            </p:cNvPr>
            <p:cNvSpPr/>
            <p:nvPr/>
          </p:nvSpPr>
          <p:spPr>
            <a:xfrm>
              <a:off x="15675455" y="93460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2338" y="6321"/>
                  </a:moveTo>
                  <a:lnTo>
                    <a:pt x="0" y="2012"/>
                  </a:lnTo>
                  <a:lnTo>
                    <a:pt x="6930" y="0"/>
                  </a:lnTo>
                  <a:lnTo>
                    <a:pt x="5845" y="2388"/>
                  </a:lnTo>
                  <a:lnTo>
                    <a:pt x="4258" y="4542"/>
                  </a:lnTo>
                  <a:lnTo>
                    <a:pt x="2338" y="6321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19">
              <a:extLst>
                <a:ext uri="{FF2B5EF4-FFF2-40B4-BE49-F238E27FC236}">
                  <a16:creationId xmlns:a16="http://schemas.microsoft.com/office/drawing/2014/main" id="{9DA79FDA-20BB-321D-2015-6794087A8A50}"/>
                </a:ext>
              </a:extLst>
            </p:cNvPr>
            <p:cNvSpPr/>
            <p:nvPr/>
          </p:nvSpPr>
          <p:spPr>
            <a:xfrm>
              <a:off x="15675455" y="93460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2012"/>
                  </a:moveTo>
                  <a:lnTo>
                    <a:pt x="2338" y="6321"/>
                  </a:lnTo>
                  <a:lnTo>
                    <a:pt x="4258" y="4542"/>
                  </a:lnTo>
                  <a:lnTo>
                    <a:pt x="5845" y="2388"/>
                  </a:lnTo>
                  <a:lnTo>
                    <a:pt x="6930" y="0"/>
                  </a:lnTo>
                  <a:lnTo>
                    <a:pt x="0" y="2012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20">
              <a:extLst>
                <a:ext uri="{FF2B5EF4-FFF2-40B4-BE49-F238E27FC236}">
                  <a16:creationId xmlns:a16="http://schemas.microsoft.com/office/drawing/2014/main" id="{5B6EA366-10DC-6CCF-C6F5-8B8840466131}"/>
                </a:ext>
              </a:extLst>
            </p:cNvPr>
            <p:cNvSpPr/>
            <p:nvPr/>
          </p:nvSpPr>
          <p:spPr>
            <a:xfrm>
              <a:off x="15688398" y="899232"/>
              <a:ext cx="12065" cy="13970"/>
            </a:xfrm>
            <a:custGeom>
              <a:avLst/>
              <a:gdLst/>
              <a:ahLst/>
              <a:cxnLst/>
              <a:rect l="l" t="t" r="r" b="b"/>
              <a:pathLst>
                <a:path w="12065" h="13969">
                  <a:moveTo>
                    <a:pt x="9436" y="13837"/>
                  </a:moveTo>
                  <a:lnTo>
                    <a:pt x="7264" y="13394"/>
                  </a:lnTo>
                  <a:lnTo>
                    <a:pt x="5427" y="12275"/>
                  </a:lnTo>
                  <a:lnTo>
                    <a:pt x="1252" y="9678"/>
                  </a:lnTo>
                  <a:lnTo>
                    <a:pt x="0" y="4183"/>
                  </a:lnTo>
                  <a:lnTo>
                    <a:pt x="2588" y="0"/>
                  </a:lnTo>
                  <a:lnTo>
                    <a:pt x="6179" y="4091"/>
                  </a:lnTo>
                  <a:lnTo>
                    <a:pt x="9185" y="8634"/>
                  </a:lnTo>
                  <a:lnTo>
                    <a:pt x="11523" y="13520"/>
                  </a:lnTo>
                  <a:lnTo>
                    <a:pt x="9436" y="13837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21">
              <a:extLst>
                <a:ext uri="{FF2B5EF4-FFF2-40B4-BE49-F238E27FC236}">
                  <a16:creationId xmlns:a16="http://schemas.microsoft.com/office/drawing/2014/main" id="{EE4D845E-1FD8-661D-7D14-2F129A04AD3F}"/>
                </a:ext>
              </a:extLst>
            </p:cNvPr>
            <p:cNvSpPr/>
            <p:nvPr/>
          </p:nvSpPr>
          <p:spPr>
            <a:xfrm>
              <a:off x="15688398" y="899232"/>
              <a:ext cx="12065" cy="13970"/>
            </a:xfrm>
            <a:custGeom>
              <a:avLst/>
              <a:gdLst/>
              <a:ahLst/>
              <a:cxnLst/>
              <a:rect l="l" t="t" r="r" b="b"/>
              <a:pathLst>
                <a:path w="12065" h="13969">
                  <a:moveTo>
                    <a:pt x="2588" y="0"/>
                  </a:moveTo>
                  <a:lnTo>
                    <a:pt x="0" y="4183"/>
                  </a:lnTo>
                  <a:lnTo>
                    <a:pt x="1252" y="9678"/>
                  </a:lnTo>
                  <a:lnTo>
                    <a:pt x="5427" y="12275"/>
                  </a:lnTo>
                  <a:lnTo>
                    <a:pt x="7264" y="13394"/>
                  </a:lnTo>
                  <a:lnTo>
                    <a:pt x="9436" y="13837"/>
                  </a:lnTo>
                  <a:lnTo>
                    <a:pt x="11523" y="13520"/>
                  </a:lnTo>
                  <a:lnTo>
                    <a:pt x="9185" y="8634"/>
                  </a:lnTo>
                  <a:lnTo>
                    <a:pt x="6179" y="4091"/>
                  </a:lnTo>
                  <a:lnTo>
                    <a:pt x="2588" y="0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22">
              <a:extLst>
                <a:ext uri="{FF2B5EF4-FFF2-40B4-BE49-F238E27FC236}">
                  <a16:creationId xmlns:a16="http://schemas.microsoft.com/office/drawing/2014/main" id="{E8E39389-F2D3-2F29-2860-7A80C97921F7}"/>
                </a:ext>
              </a:extLst>
            </p:cNvPr>
            <p:cNvSpPr/>
            <p:nvPr/>
          </p:nvSpPr>
          <p:spPr>
            <a:xfrm>
              <a:off x="15701091" y="87680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6262" y="5177"/>
                  </a:moveTo>
                  <a:lnTo>
                    <a:pt x="3340" y="4860"/>
                  </a:lnTo>
                  <a:lnTo>
                    <a:pt x="835" y="2830"/>
                  </a:lnTo>
                  <a:lnTo>
                    <a:pt x="0" y="0"/>
                  </a:lnTo>
                  <a:lnTo>
                    <a:pt x="6262" y="5177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23">
              <a:extLst>
                <a:ext uri="{FF2B5EF4-FFF2-40B4-BE49-F238E27FC236}">
                  <a16:creationId xmlns:a16="http://schemas.microsoft.com/office/drawing/2014/main" id="{23333652-5DF2-3B69-611C-9C193CDCC28A}"/>
                </a:ext>
              </a:extLst>
            </p:cNvPr>
            <p:cNvSpPr/>
            <p:nvPr/>
          </p:nvSpPr>
          <p:spPr>
            <a:xfrm>
              <a:off x="15701091" y="87680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0"/>
                  </a:moveTo>
                  <a:lnTo>
                    <a:pt x="835" y="2830"/>
                  </a:lnTo>
                  <a:lnTo>
                    <a:pt x="3340" y="4860"/>
                  </a:lnTo>
                  <a:lnTo>
                    <a:pt x="6262" y="5177"/>
                  </a:lnTo>
                  <a:lnTo>
                    <a:pt x="0" y="0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24">
              <a:extLst>
                <a:ext uri="{FF2B5EF4-FFF2-40B4-BE49-F238E27FC236}">
                  <a16:creationId xmlns:a16="http://schemas.microsoft.com/office/drawing/2014/main" id="{5EA59F07-9DED-B445-B45D-03C60311A2EA}"/>
                </a:ext>
              </a:extLst>
            </p:cNvPr>
            <p:cNvSpPr/>
            <p:nvPr/>
          </p:nvSpPr>
          <p:spPr>
            <a:xfrm>
              <a:off x="15701126" y="851783"/>
              <a:ext cx="28575" cy="30480"/>
            </a:xfrm>
            <a:custGeom>
              <a:avLst/>
              <a:gdLst/>
              <a:ahLst/>
              <a:cxnLst/>
              <a:rect l="l" t="t" r="r" b="b"/>
              <a:pathLst>
                <a:path w="28575" h="30480">
                  <a:moveTo>
                    <a:pt x="13095" y="30126"/>
                  </a:moveTo>
                  <a:lnTo>
                    <a:pt x="6812" y="28760"/>
                  </a:lnTo>
                  <a:lnTo>
                    <a:pt x="0" y="21355"/>
                  </a:lnTo>
                  <a:lnTo>
                    <a:pt x="5924" y="13086"/>
                  </a:lnTo>
                  <a:lnTo>
                    <a:pt x="16969" y="5464"/>
                  </a:lnTo>
                  <a:lnTo>
                    <a:pt x="25517" y="0"/>
                  </a:lnTo>
                  <a:lnTo>
                    <a:pt x="25517" y="576"/>
                  </a:lnTo>
                  <a:lnTo>
                    <a:pt x="28009" y="6751"/>
                  </a:lnTo>
                  <a:lnTo>
                    <a:pt x="24849" y="10715"/>
                  </a:lnTo>
                  <a:lnTo>
                    <a:pt x="19434" y="13922"/>
                  </a:lnTo>
                  <a:lnTo>
                    <a:pt x="15162" y="17829"/>
                  </a:lnTo>
                  <a:lnTo>
                    <a:pt x="14233" y="22935"/>
                  </a:lnTo>
                  <a:lnTo>
                    <a:pt x="14557" y="27610"/>
                  </a:lnTo>
                  <a:lnTo>
                    <a:pt x="13095" y="30126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25">
              <a:extLst>
                <a:ext uri="{FF2B5EF4-FFF2-40B4-BE49-F238E27FC236}">
                  <a16:creationId xmlns:a16="http://schemas.microsoft.com/office/drawing/2014/main" id="{04EA3A7E-6D89-F878-5341-6A47D569D5E4}"/>
                </a:ext>
              </a:extLst>
            </p:cNvPr>
            <p:cNvSpPr/>
            <p:nvPr/>
          </p:nvSpPr>
          <p:spPr>
            <a:xfrm>
              <a:off x="15701126" y="851783"/>
              <a:ext cx="28575" cy="30480"/>
            </a:xfrm>
            <a:custGeom>
              <a:avLst/>
              <a:gdLst/>
              <a:ahLst/>
              <a:cxnLst/>
              <a:rect l="l" t="t" r="r" b="b"/>
              <a:pathLst>
                <a:path w="28575" h="30480">
                  <a:moveTo>
                    <a:pt x="25517" y="0"/>
                  </a:moveTo>
                  <a:lnTo>
                    <a:pt x="16969" y="5464"/>
                  </a:lnTo>
                  <a:lnTo>
                    <a:pt x="5924" y="13086"/>
                  </a:lnTo>
                  <a:lnTo>
                    <a:pt x="0" y="21355"/>
                  </a:lnTo>
                  <a:lnTo>
                    <a:pt x="6812" y="28760"/>
                  </a:lnTo>
                  <a:lnTo>
                    <a:pt x="13095" y="30126"/>
                  </a:lnTo>
                  <a:lnTo>
                    <a:pt x="14557" y="27610"/>
                  </a:lnTo>
                  <a:lnTo>
                    <a:pt x="14233" y="22935"/>
                  </a:lnTo>
                  <a:lnTo>
                    <a:pt x="15162" y="17829"/>
                  </a:lnTo>
                  <a:lnTo>
                    <a:pt x="19434" y="13922"/>
                  </a:lnTo>
                  <a:lnTo>
                    <a:pt x="24849" y="10715"/>
                  </a:lnTo>
                  <a:lnTo>
                    <a:pt x="28009" y="6751"/>
                  </a:lnTo>
                  <a:lnTo>
                    <a:pt x="25517" y="576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8" name="object 26">
            <a:extLst>
              <a:ext uri="{FF2B5EF4-FFF2-40B4-BE49-F238E27FC236}">
                <a16:creationId xmlns:a16="http://schemas.microsoft.com/office/drawing/2014/main" id="{17315880-93E1-529A-656F-0A54505B7DD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922386" y="6296590"/>
            <a:ext cx="114942" cy="81973"/>
          </a:xfrm>
          <a:prstGeom prst="rect">
            <a:avLst/>
          </a:prstGeom>
        </p:spPr>
      </p:pic>
      <p:grpSp>
        <p:nvGrpSpPr>
          <p:cNvPr id="49" name="object 27">
            <a:extLst>
              <a:ext uri="{FF2B5EF4-FFF2-40B4-BE49-F238E27FC236}">
                <a16:creationId xmlns:a16="http://schemas.microsoft.com/office/drawing/2014/main" id="{DBAA3D3B-EBA8-3741-9E98-6FBD283094A5}"/>
              </a:ext>
            </a:extLst>
          </p:cNvPr>
          <p:cNvGrpSpPr/>
          <p:nvPr/>
        </p:nvGrpSpPr>
        <p:grpSpPr>
          <a:xfrm>
            <a:off x="11147711" y="351342"/>
            <a:ext cx="121920" cy="42545"/>
            <a:chOff x="5402519" y="54044"/>
            <a:chExt cx="121920" cy="42545"/>
          </a:xfrm>
        </p:grpSpPr>
        <p:sp>
          <p:nvSpPr>
            <p:cNvPr id="50" name="object 28">
              <a:extLst>
                <a:ext uri="{FF2B5EF4-FFF2-40B4-BE49-F238E27FC236}">
                  <a16:creationId xmlns:a16="http://schemas.microsoft.com/office/drawing/2014/main" id="{68430487-4480-5D76-D7DC-DF9C7ABE20E0}"/>
                </a:ext>
              </a:extLst>
            </p:cNvPr>
            <p:cNvSpPr/>
            <p:nvPr/>
          </p:nvSpPr>
          <p:spPr>
            <a:xfrm>
              <a:off x="5406832" y="69592"/>
              <a:ext cx="15240" cy="12065"/>
            </a:xfrm>
            <a:custGeom>
              <a:avLst/>
              <a:gdLst/>
              <a:ahLst/>
              <a:cxnLst/>
              <a:rect l="l" t="t" r="r" b="b"/>
              <a:pathLst>
                <a:path w="15239" h="12065">
                  <a:moveTo>
                    <a:pt x="10553" y="11791"/>
                  </a:moveTo>
                  <a:lnTo>
                    <a:pt x="5920" y="10717"/>
                  </a:lnTo>
                  <a:lnTo>
                    <a:pt x="1531" y="8160"/>
                  </a:lnTo>
                  <a:lnTo>
                    <a:pt x="0" y="5118"/>
                  </a:lnTo>
                  <a:lnTo>
                    <a:pt x="3939" y="2588"/>
                  </a:lnTo>
                  <a:lnTo>
                    <a:pt x="14010" y="0"/>
                  </a:lnTo>
                  <a:lnTo>
                    <a:pt x="15154" y="6037"/>
                  </a:lnTo>
                  <a:lnTo>
                    <a:pt x="10553" y="11791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29">
              <a:extLst>
                <a:ext uri="{FF2B5EF4-FFF2-40B4-BE49-F238E27FC236}">
                  <a16:creationId xmlns:a16="http://schemas.microsoft.com/office/drawing/2014/main" id="{18649903-104D-0946-E154-FBD90133C6D2}"/>
                </a:ext>
              </a:extLst>
            </p:cNvPr>
            <p:cNvSpPr/>
            <p:nvPr/>
          </p:nvSpPr>
          <p:spPr>
            <a:xfrm>
              <a:off x="5406832" y="69592"/>
              <a:ext cx="15240" cy="12065"/>
            </a:xfrm>
            <a:custGeom>
              <a:avLst/>
              <a:gdLst/>
              <a:ahLst/>
              <a:cxnLst/>
              <a:rect l="l" t="t" r="r" b="b"/>
              <a:pathLst>
                <a:path w="15239" h="12065">
                  <a:moveTo>
                    <a:pt x="10553" y="11791"/>
                  </a:moveTo>
                  <a:lnTo>
                    <a:pt x="5920" y="10717"/>
                  </a:lnTo>
                  <a:lnTo>
                    <a:pt x="1531" y="8160"/>
                  </a:lnTo>
                  <a:lnTo>
                    <a:pt x="0" y="5118"/>
                  </a:lnTo>
                  <a:lnTo>
                    <a:pt x="3939" y="2588"/>
                  </a:lnTo>
                  <a:lnTo>
                    <a:pt x="14010" y="0"/>
                  </a:lnTo>
                  <a:lnTo>
                    <a:pt x="15154" y="6037"/>
                  </a:lnTo>
                  <a:lnTo>
                    <a:pt x="10553" y="11791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30">
              <a:extLst>
                <a:ext uri="{FF2B5EF4-FFF2-40B4-BE49-F238E27FC236}">
                  <a16:creationId xmlns:a16="http://schemas.microsoft.com/office/drawing/2014/main" id="{3806FA34-86E1-C6B8-EB77-222A20F09CE7}"/>
                </a:ext>
              </a:extLst>
            </p:cNvPr>
            <p:cNvSpPr/>
            <p:nvPr/>
          </p:nvSpPr>
          <p:spPr>
            <a:xfrm>
              <a:off x="5423431" y="78848"/>
              <a:ext cx="31115" cy="13335"/>
            </a:xfrm>
            <a:custGeom>
              <a:avLst/>
              <a:gdLst/>
              <a:ahLst/>
              <a:cxnLst/>
              <a:rect l="l" t="t" r="r" b="b"/>
              <a:pathLst>
                <a:path w="31114" h="13334">
                  <a:moveTo>
                    <a:pt x="17252" y="12888"/>
                  </a:moveTo>
                  <a:lnTo>
                    <a:pt x="11782" y="9723"/>
                  </a:lnTo>
                  <a:lnTo>
                    <a:pt x="4885" y="10015"/>
                  </a:lnTo>
                  <a:lnTo>
                    <a:pt x="0" y="5990"/>
                  </a:lnTo>
                  <a:lnTo>
                    <a:pt x="6057" y="0"/>
                  </a:lnTo>
                  <a:lnTo>
                    <a:pt x="14839" y="1208"/>
                  </a:lnTo>
                  <a:lnTo>
                    <a:pt x="23893" y="6029"/>
                  </a:lnTo>
                  <a:lnTo>
                    <a:pt x="30763" y="10875"/>
                  </a:lnTo>
                  <a:lnTo>
                    <a:pt x="26162" y="10533"/>
                  </a:lnTo>
                  <a:lnTo>
                    <a:pt x="21561" y="11217"/>
                  </a:lnTo>
                  <a:lnTo>
                    <a:pt x="17252" y="12888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31">
              <a:extLst>
                <a:ext uri="{FF2B5EF4-FFF2-40B4-BE49-F238E27FC236}">
                  <a16:creationId xmlns:a16="http://schemas.microsoft.com/office/drawing/2014/main" id="{FF9D1C0C-8988-BF06-AA1D-7DCD60591461}"/>
                </a:ext>
              </a:extLst>
            </p:cNvPr>
            <p:cNvSpPr/>
            <p:nvPr/>
          </p:nvSpPr>
          <p:spPr>
            <a:xfrm>
              <a:off x="5423431" y="78848"/>
              <a:ext cx="31115" cy="13335"/>
            </a:xfrm>
            <a:custGeom>
              <a:avLst/>
              <a:gdLst/>
              <a:ahLst/>
              <a:cxnLst/>
              <a:rect l="l" t="t" r="r" b="b"/>
              <a:pathLst>
                <a:path w="31114" h="13334">
                  <a:moveTo>
                    <a:pt x="17252" y="12888"/>
                  </a:moveTo>
                  <a:lnTo>
                    <a:pt x="11782" y="9723"/>
                  </a:lnTo>
                  <a:lnTo>
                    <a:pt x="4885" y="10015"/>
                  </a:lnTo>
                  <a:lnTo>
                    <a:pt x="0" y="5990"/>
                  </a:lnTo>
                  <a:lnTo>
                    <a:pt x="6057" y="0"/>
                  </a:lnTo>
                  <a:lnTo>
                    <a:pt x="14839" y="1208"/>
                  </a:lnTo>
                  <a:lnTo>
                    <a:pt x="23893" y="6029"/>
                  </a:lnTo>
                  <a:lnTo>
                    <a:pt x="30763" y="10875"/>
                  </a:lnTo>
                  <a:lnTo>
                    <a:pt x="26162" y="10533"/>
                  </a:lnTo>
                  <a:lnTo>
                    <a:pt x="21561" y="11217"/>
                  </a:lnTo>
                  <a:lnTo>
                    <a:pt x="17252" y="12888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32">
              <a:extLst>
                <a:ext uri="{FF2B5EF4-FFF2-40B4-BE49-F238E27FC236}">
                  <a16:creationId xmlns:a16="http://schemas.microsoft.com/office/drawing/2014/main" id="{9E1D0DCA-F887-3FC7-C620-80896269FD33}"/>
                </a:ext>
              </a:extLst>
            </p:cNvPr>
            <p:cNvSpPr/>
            <p:nvPr/>
          </p:nvSpPr>
          <p:spPr>
            <a:xfrm>
              <a:off x="5443840" y="64707"/>
              <a:ext cx="26670" cy="14604"/>
            </a:xfrm>
            <a:custGeom>
              <a:avLst/>
              <a:gdLst/>
              <a:ahLst/>
              <a:cxnLst/>
              <a:rect l="l" t="t" r="r" b="b"/>
              <a:pathLst>
                <a:path w="26670" h="14605">
                  <a:moveTo>
                    <a:pt x="26462" y="14087"/>
                  </a:moveTo>
                  <a:lnTo>
                    <a:pt x="19132" y="12411"/>
                  </a:lnTo>
                  <a:lnTo>
                    <a:pt x="11399" y="9953"/>
                  </a:lnTo>
                  <a:lnTo>
                    <a:pt x="4582" y="6040"/>
                  </a:lnTo>
                  <a:lnTo>
                    <a:pt x="0" y="0"/>
                  </a:lnTo>
                  <a:lnTo>
                    <a:pt x="7317" y="2082"/>
                  </a:lnTo>
                  <a:lnTo>
                    <a:pt x="14233" y="5161"/>
                  </a:lnTo>
                  <a:lnTo>
                    <a:pt x="20648" y="9182"/>
                  </a:lnTo>
                  <a:lnTo>
                    <a:pt x="26462" y="14087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33">
              <a:extLst>
                <a:ext uri="{FF2B5EF4-FFF2-40B4-BE49-F238E27FC236}">
                  <a16:creationId xmlns:a16="http://schemas.microsoft.com/office/drawing/2014/main" id="{898A115D-07F0-6593-9792-41D3F63E6D21}"/>
                </a:ext>
              </a:extLst>
            </p:cNvPr>
            <p:cNvSpPr/>
            <p:nvPr/>
          </p:nvSpPr>
          <p:spPr>
            <a:xfrm>
              <a:off x="5443840" y="64707"/>
              <a:ext cx="26670" cy="14604"/>
            </a:xfrm>
            <a:custGeom>
              <a:avLst/>
              <a:gdLst/>
              <a:ahLst/>
              <a:cxnLst/>
              <a:rect l="l" t="t" r="r" b="b"/>
              <a:pathLst>
                <a:path w="26670" h="14605">
                  <a:moveTo>
                    <a:pt x="26462" y="14087"/>
                  </a:moveTo>
                  <a:lnTo>
                    <a:pt x="19132" y="12411"/>
                  </a:lnTo>
                  <a:lnTo>
                    <a:pt x="11399" y="9953"/>
                  </a:lnTo>
                  <a:lnTo>
                    <a:pt x="4582" y="6040"/>
                  </a:lnTo>
                  <a:lnTo>
                    <a:pt x="0" y="0"/>
                  </a:lnTo>
                  <a:lnTo>
                    <a:pt x="7317" y="2082"/>
                  </a:lnTo>
                  <a:lnTo>
                    <a:pt x="14233" y="5161"/>
                  </a:lnTo>
                  <a:lnTo>
                    <a:pt x="20648" y="9182"/>
                  </a:lnTo>
                  <a:lnTo>
                    <a:pt x="26462" y="14087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34">
              <a:extLst>
                <a:ext uri="{FF2B5EF4-FFF2-40B4-BE49-F238E27FC236}">
                  <a16:creationId xmlns:a16="http://schemas.microsoft.com/office/drawing/2014/main" id="{F05C773B-78E1-269D-6FAB-774C56692D3B}"/>
                </a:ext>
              </a:extLst>
            </p:cNvPr>
            <p:cNvSpPr/>
            <p:nvPr/>
          </p:nvSpPr>
          <p:spPr>
            <a:xfrm>
              <a:off x="5500699" y="58357"/>
              <a:ext cx="19685" cy="14604"/>
            </a:xfrm>
            <a:custGeom>
              <a:avLst/>
              <a:gdLst/>
              <a:ahLst/>
              <a:cxnLst/>
              <a:rect l="l" t="t" r="r" b="b"/>
              <a:pathLst>
                <a:path w="19685" h="14605">
                  <a:moveTo>
                    <a:pt x="13018" y="14112"/>
                  </a:moveTo>
                  <a:lnTo>
                    <a:pt x="7242" y="12687"/>
                  </a:lnTo>
                  <a:lnTo>
                    <a:pt x="1734" y="9188"/>
                  </a:lnTo>
                  <a:lnTo>
                    <a:pt x="0" y="4772"/>
                  </a:lnTo>
                  <a:lnTo>
                    <a:pt x="5544" y="600"/>
                  </a:lnTo>
                  <a:lnTo>
                    <a:pt x="14355" y="0"/>
                  </a:lnTo>
                  <a:lnTo>
                    <a:pt x="19311" y="3795"/>
                  </a:lnTo>
                  <a:lnTo>
                    <a:pt x="19252" y="9371"/>
                  </a:lnTo>
                  <a:lnTo>
                    <a:pt x="13018" y="14112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35">
              <a:extLst>
                <a:ext uri="{FF2B5EF4-FFF2-40B4-BE49-F238E27FC236}">
                  <a16:creationId xmlns:a16="http://schemas.microsoft.com/office/drawing/2014/main" id="{20BA8CAC-4DC8-F092-C4BA-A42880300CA1}"/>
                </a:ext>
              </a:extLst>
            </p:cNvPr>
            <p:cNvSpPr/>
            <p:nvPr/>
          </p:nvSpPr>
          <p:spPr>
            <a:xfrm>
              <a:off x="5500699" y="58357"/>
              <a:ext cx="19685" cy="14604"/>
            </a:xfrm>
            <a:custGeom>
              <a:avLst/>
              <a:gdLst/>
              <a:ahLst/>
              <a:cxnLst/>
              <a:rect l="l" t="t" r="r" b="b"/>
              <a:pathLst>
                <a:path w="19685" h="14605">
                  <a:moveTo>
                    <a:pt x="13018" y="14112"/>
                  </a:moveTo>
                  <a:lnTo>
                    <a:pt x="7242" y="12687"/>
                  </a:lnTo>
                  <a:lnTo>
                    <a:pt x="1734" y="9188"/>
                  </a:lnTo>
                  <a:lnTo>
                    <a:pt x="0" y="4772"/>
                  </a:lnTo>
                  <a:lnTo>
                    <a:pt x="5544" y="600"/>
                  </a:lnTo>
                  <a:lnTo>
                    <a:pt x="14355" y="0"/>
                  </a:lnTo>
                  <a:lnTo>
                    <a:pt x="19311" y="3795"/>
                  </a:lnTo>
                  <a:lnTo>
                    <a:pt x="19252" y="9371"/>
                  </a:lnTo>
                  <a:lnTo>
                    <a:pt x="13018" y="14112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8" name="object 36">
            <a:extLst>
              <a:ext uri="{FF2B5EF4-FFF2-40B4-BE49-F238E27FC236}">
                <a16:creationId xmlns:a16="http://schemas.microsoft.com/office/drawing/2014/main" id="{561B76F4-BF07-12C2-F19A-B578CBD35187}"/>
              </a:ext>
            </a:extLst>
          </p:cNvPr>
          <p:cNvGrpSpPr/>
          <p:nvPr/>
        </p:nvGrpSpPr>
        <p:grpSpPr>
          <a:xfrm>
            <a:off x="11329634" y="421239"/>
            <a:ext cx="52069" cy="24765"/>
            <a:chOff x="5584442" y="123941"/>
            <a:chExt cx="52069" cy="24765"/>
          </a:xfrm>
        </p:grpSpPr>
        <p:sp>
          <p:nvSpPr>
            <p:cNvPr id="59" name="object 37">
              <a:extLst>
                <a:ext uri="{FF2B5EF4-FFF2-40B4-BE49-F238E27FC236}">
                  <a16:creationId xmlns:a16="http://schemas.microsoft.com/office/drawing/2014/main" id="{2D914BAB-D473-2DB9-C66A-F601A3AE5D9F}"/>
                </a:ext>
              </a:extLst>
            </p:cNvPr>
            <p:cNvSpPr/>
            <p:nvPr/>
          </p:nvSpPr>
          <p:spPr>
            <a:xfrm>
              <a:off x="5588755" y="128254"/>
              <a:ext cx="43180" cy="15875"/>
            </a:xfrm>
            <a:custGeom>
              <a:avLst/>
              <a:gdLst/>
              <a:ahLst/>
              <a:cxnLst/>
              <a:rect l="l" t="t" r="r" b="b"/>
              <a:pathLst>
                <a:path w="43179" h="15875">
                  <a:moveTo>
                    <a:pt x="22162" y="15532"/>
                  </a:moveTo>
                  <a:lnTo>
                    <a:pt x="14739" y="14642"/>
                  </a:lnTo>
                  <a:lnTo>
                    <a:pt x="5698" y="11865"/>
                  </a:lnTo>
                  <a:lnTo>
                    <a:pt x="0" y="7038"/>
                  </a:lnTo>
                  <a:lnTo>
                    <a:pt x="2605" y="0"/>
                  </a:lnTo>
                  <a:lnTo>
                    <a:pt x="11771" y="5461"/>
                  </a:lnTo>
                  <a:lnTo>
                    <a:pt x="22448" y="5933"/>
                  </a:lnTo>
                  <a:lnTo>
                    <a:pt x="33341" y="4732"/>
                  </a:lnTo>
                  <a:lnTo>
                    <a:pt x="43155" y="5177"/>
                  </a:lnTo>
                  <a:lnTo>
                    <a:pt x="43155" y="14956"/>
                  </a:lnTo>
                  <a:lnTo>
                    <a:pt x="28483" y="14956"/>
                  </a:lnTo>
                  <a:lnTo>
                    <a:pt x="22162" y="15532"/>
                  </a:lnTo>
                  <a:close/>
                </a:path>
              </a:pathLst>
            </a:custGeom>
            <a:solidFill>
              <a:srgbClr val="E6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38">
              <a:extLst>
                <a:ext uri="{FF2B5EF4-FFF2-40B4-BE49-F238E27FC236}">
                  <a16:creationId xmlns:a16="http://schemas.microsoft.com/office/drawing/2014/main" id="{34C7F133-74BC-B3FC-ABA6-44C7D767F03F}"/>
                </a:ext>
              </a:extLst>
            </p:cNvPr>
            <p:cNvSpPr/>
            <p:nvPr/>
          </p:nvSpPr>
          <p:spPr>
            <a:xfrm>
              <a:off x="5588755" y="128254"/>
              <a:ext cx="43180" cy="15875"/>
            </a:xfrm>
            <a:custGeom>
              <a:avLst/>
              <a:gdLst/>
              <a:ahLst/>
              <a:cxnLst/>
              <a:rect l="l" t="t" r="r" b="b"/>
              <a:pathLst>
                <a:path w="43179" h="15875">
                  <a:moveTo>
                    <a:pt x="22162" y="15532"/>
                  </a:moveTo>
                  <a:lnTo>
                    <a:pt x="14739" y="14642"/>
                  </a:lnTo>
                  <a:lnTo>
                    <a:pt x="5698" y="11865"/>
                  </a:lnTo>
                  <a:lnTo>
                    <a:pt x="0" y="7038"/>
                  </a:lnTo>
                  <a:lnTo>
                    <a:pt x="2605" y="0"/>
                  </a:lnTo>
                  <a:lnTo>
                    <a:pt x="11771" y="5461"/>
                  </a:lnTo>
                  <a:lnTo>
                    <a:pt x="22448" y="5933"/>
                  </a:lnTo>
                  <a:lnTo>
                    <a:pt x="33341" y="4732"/>
                  </a:lnTo>
                  <a:lnTo>
                    <a:pt x="43155" y="5177"/>
                  </a:lnTo>
                  <a:lnTo>
                    <a:pt x="43155" y="14956"/>
                  </a:lnTo>
                  <a:lnTo>
                    <a:pt x="28483" y="14956"/>
                  </a:lnTo>
                  <a:lnTo>
                    <a:pt x="22162" y="15532"/>
                  </a:lnTo>
                </a:path>
              </a:pathLst>
            </a:custGeom>
            <a:ln w="8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1" name="object 39">
            <a:extLst>
              <a:ext uri="{FF2B5EF4-FFF2-40B4-BE49-F238E27FC236}">
                <a16:creationId xmlns:a16="http://schemas.microsoft.com/office/drawing/2014/main" id="{D222677C-C0D0-E12A-0B98-FC910F391D2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10610" y="235316"/>
            <a:ext cx="4834226" cy="6091330"/>
          </a:xfrm>
          <a:prstGeom prst="rect">
            <a:avLst/>
          </a:prstGeom>
        </p:spPr>
      </p:pic>
      <p:pic>
        <p:nvPicPr>
          <p:cNvPr id="62" name="object 41">
            <a:extLst>
              <a:ext uri="{FF2B5EF4-FFF2-40B4-BE49-F238E27FC236}">
                <a16:creationId xmlns:a16="http://schemas.microsoft.com/office/drawing/2014/main" id="{A70F0E1E-E6FF-E919-2AE3-E4247AC1C36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17318" y="235316"/>
            <a:ext cx="12295320" cy="6083553"/>
          </a:xfrm>
          <a:prstGeom prst="rect">
            <a:avLst/>
          </a:prstGeom>
        </p:spPr>
      </p:pic>
      <p:sp>
        <p:nvSpPr>
          <p:cNvPr id="63" name="object 43">
            <a:extLst>
              <a:ext uri="{FF2B5EF4-FFF2-40B4-BE49-F238E27FC236}">
                <a16:creationId xmlns:a16="http://schemas.microsoft.com/office/drawing/2014/main" id="{13DCCBB9-6E61-49D7-C04F-81159C251BD0}"/>
              </a:ext>
            </a:extLst>
          </p:cNvPr>
          <p:cNvSpPr/>
          <p:nvPr/>
        </p:nvSpPr>
        <p:spPr>
          <a:xfrm rot="6759091" flipV="1">
            <a:off x="1966948" y="2848869"/>
            <a:ext cx="4825177" cy="4714239"/>
          </a:xfrm>
          <a:custGeom>
            <a:avLst/>
            <a:gdLst/>
            <a:ahLst/>
            <a:cxnLst/>
            <a:rect l="l" t="t" r="r" b="b"/>
            <a:pathLst>
              <a:path w="4989194" h="2653029">
                <a:moveTo>
                  <a:pt x="21848" y="281993"/>
                </a:moveTo>
                <a:lnTo>
                  <a:pt x="0" y="254949"/>
                </a:lnTo>
                <a:lnTo>
                  <a:pt x="620" y="220863"/>
                </a:lnTo>
                <a:lnTo>
                  <a:pt x="29331" y="194707"/>
                </a:lnTo>
                <a:lnTo>
                  <a:pt x="90860" y="171912"/>
                </a:lnTo>
                <a:lnTo>
                  <a:pt x="152690" y="150005"/>
                </a:lnTo>
                <a:lnTo>
                  <a:pt x="203188" y="133739"/>
                </a:lnTo>
                <a:lnTo>
                  <a:pt x="254130" y="118763"/>
                </a:lnTo>
                <a:lnTo>
                  <a:pt x="305456" y="104995"/>
                </a:lnTo>
                <a:lnTo>
                  <a:pt x="357107" y="92351"/>
                </a:lnTo>
                <a:lnTo>
                  <a:pt x="409024" y="80749"/>
                </a:lnTo>
                <a:lnTo>
                  <a:pt x="461146" y="70107"/>
                </a:lnTo>
                <a:lnTo>
                  <a:pt x="513415" y="60341"/>
                </a:lnTo>
                <a:lnTo>
                  <a:pt x="565770" y="51370"/>
                </a:lnTo>
                <a:lnTo>
                  <a:pt x="618152" y="43110"/>
                </a:lnTo>
                <a:lnTo>
                  <a:pt x="670501" y="35479"/>
                </a:lnTo>
                <a:lnTo>
                  <a:pt x="722485" y="28623"/>
                </a:lnTo>
                <a:lnTo>
                  <a:pt x="774520" y="22502"/>
                </a:lnTo>
                <a:lnTo>
                  <a:pt x="826605" y="17117"/>
                </a:lnTo>
                <a:lnTo>
                  <a:pt x="878741" y="12466"/>
                </a:lnTo>
                <a:lnTo>
                  <a:pt x="930928" y="8551"/>
                </a:lnTo>
                <a:lnTo>
                  <a:pt x="983165" y="5370"/>
                </a:lnTo>
                <a:lnTo>
                  <a:pt x="1035454" y="2925"/>
                </a:lnTo>
                <a:lnTo>
                  <a:pt x="1087793" y="1215"/>
                </a:lnTo>
                <a:lnTo>
                  <a:pt x="1140183" y="240"/>
                </a:lnTo>
                <a:lnTo>
                  <a:pt x="1192623" y="0"/>
                </a:lnTo>
                <a:lnTo>
                  <a:pt x="1242933" y="592"/>
                </a:lnTo>
                <a:lnTo>
                  <a:pt x="1293305" y="1794"/>
                </a:lnTo>
                <a:lnTo>
                  <a:pt x="1343543" y="3599"/>
                </a:lnTo>
                <a:lnTo>
                  <a:pt x="1393828" y="6014"/>
                </a:lnTo>
                <a:lnTo>
                  <a:pt x="1444088" y="9036"/>
                </a:lnTo>
                <a:lnTo>
                  <a:pt x="1494315" y="12664"/>
                </a:lnTo>
                <a:lnTo>
                  <a:pt x="1544502" y="16899"/>
                </a:lnTo>
                <a:lnTo>
                  <a:pt x="1594639" y="21741"/>
                </a:lnTo>
                <a:lnTo>
                  <a:pt x="1644719" y="27188"/>
                </a:lnTo>
                <a:lnTo>
                  <a:pt x="1694734" y="33242"/>
                </a:lnTo>
                <a:lnTo>
                  <a:pt x="1744674" y="39901"/>
                </a:lnTo>
                <a:lnTo>
                  <a:pt x="1794533" y="47166"/>
                </a:lnTo>
                <a:lnTo>
                  <a:pt x="1844302" y="55036"/>
                </a:lnTo>
                <a:lnTo>
                  <a:pt x="1893973" y="63512"/>
                </a:lnTo>
                <a:lnTo>
                  <a:pt x="1943537" y="72593"/>
                </a:lnTo>
                <a:lnTo>
                  <a:pt x="1992987" y="82278"/>
                </a:lnTo>
                <a:lnTo>
                  <a:pt x="2042313" y="92568"/>
                </a:lnTo>
                <a:lnTo>
                  <a:pt x="2091509" y="103462"/>
                </a:lnTo>
                <a:lnTo>
                  <a:pt x="2140566" y="114960"/>
                </a:lnTo>
                <a:lnTo>
                  <a:pt x="2189475" y="127063"/>
                </a:lnTo>
                <a:lnTo>
                  <a:pt x="2238228" y="139769"/>
                </a:lnTo>
                <a:lnTo>
                  <a:pt x="2287443" y="153286"/>
                </a:lnTo>
                <a:lnTo>
                  <a:pt x="2336505" y="167366"/>
                </a:lnTo>
                <a:lnTo>
                  <a:pt x="2385400" y="182018"/>
                </a:lnTo>
                <a:lnTo>
                  <a:pt x="2434117" y="197247"/>
                </a:lnTo>
                <a:lnTo>
                  <a:pt x="2482644" y="213062"/>
                </a:lnTo>
                <a:lnTo>
                  <a:pt x="2530964" y="229467"/>
                </a:lnTo>
                <a:lnTo>
                  <a:pt x="2579069" y="246470"/>
                </a:lnTo>
                <a:lnTo>
                  <a:pt x="2626946" y="264080"/>
                </a:lnTo>
                <a:lnTo>
                  <a:pt x="2674580" y="282301"/>
                </a:lnTo>
                <a:lnTo>
                  <a:pt x="2721960" y="301142"/>
                </a:lnTo>
                <a:lnTo>
                  <a:pt x="2769074" y="320609"/>
                </a:lnTo>
                <a:lnTo>
                  <a:pt x="2815907" y="340708"/>
                </a:lnTo>
                <a:lnTo>
                  <a:pt x="2862449" y="361448"/>
                </a:lnTo>
                <a:lnTo>
                  <a:pt x="2908685" y="382834"/>
                </a:lnTo>
                <a:lnTo>
                  <a:pt x="2954605" y="404875"/>
                </a:lnTo>
                <a:lnTo>
                  <a:pt x="3000194" y="427575"/>
                </a:lnTo>
                <a:lnTo>
                  <a:pt x="3045440" y="450944"/>
                </a:lnTo>
                <a:lnTo>
                  <a:pt x="3090331" y="474986"/>
                </a:lnTo>
                <a:lnTo>
                  <a:pt x="3134855" y="499710"/>
                </a:lnTo>
                <a:lnTo>
                  <a:pt x="3178997" y="525123"/>
                </a:lnTo>
                <a:lnTo>
                  <a:pt x="3222747" y="551230"/>
                </a:lnTo>
                <a:lnTo>
                  <a:pt x="3266091" y="578040"/>
                </a:lnTo>
                <a:lnTo>
                  <a:pt x="3309016" y="605558"/>
                </a:lnTo>
                <a:lnTo>
                  <a:pt x="3395616" y="663175"/>
                </a:lnTo>
                <a:lnTo>
                  <a:pt x="3481234" y="722388"/>
                </a:lnTo>
                <a:lnTo>
                  <a:pt x="3565939" y="783014"/>
                </a:lnTo>
                <a:lnTo>
                  <a:pt x="3691423" y="876192"/>
                </a:lnTo>
                <a:lnTo>
                  <a:pt x="3815215" y="971493"/>
                </a:lnTo>
                <a:lnTo>
                  <a:pt x="3855071" y="1003128"/>
                </a:lnTo>
                <a:lnTo>
                  <a:pt x="3866699" y="1012650"/>
                </a:lnTo>
                <a:lnTo>
                  <a:pt x="2891094" y="531658"/>
                </a:lnTo>
                <a:lnTo>
                  <a:pt x="2845565" y="509681"/>
                </a:lnTo>
                <a:lnTo>
                  <a:pt x="2799735" y="488405"/>
                </a:lnTo>
                <a:lnTo>
                  <a:pt x="2753613" y="467822"/>
                </a:lnTo>
                <a:lnTo>
                  <a:pt x="2707212" y="447922"/>
                </a:lnTo>
                <a:lnTo>
                  <a:pt x="2660542" y="428700"/>
                </a:lnTo>
                <a:lnTo>
                  <a:pt x="2613615" y="410146"/>
                </a:lnTo>
                <a:lnTo>
                  <a:pt x="2566441" y="392253"/>
                </a:lnTo>
                <a:lnTo>
                  <a:pt x="2519031" y="375013"/>
                </a:lnTo>
                <a:lnTo>
                  <a:pt x="2471398" y="358418"/>
                </a:lnTo>
                <a:lnTo>
                  <a:pt x="2423550" y="342460"/>
                </a:lnTo>
                <a:lnTo>
                  <a:pt x="2375501" y="327132"/>
                </a:lnTo>
                <a:lnTo>
                  <a:pt x="2327260" y="312425"/>
                </a:lnTo>
                <a:lnTo>
                  <a:pt x="2278840" y="298332"/>
                </a:lnTo>
                <a:lnTo>
                  <a:pt x="2230250" y="284845"/>
                </a:lnTo>
                <a:lnTo>
                  <a:pt x="2181503" y="271956"/>
                </a:lnTo>
                <a:lnTo>
                  <a:pt x="2132609" y="259656"/>
                </a:lnTo>
                <a:lnTo>
                  <a:pt x="2083579" y="247939"/>
                </a:lnTo>
                <a:lnTo>
                  <a:pt x="2033668" y="236542"/>
                </a:lnTo>
                <a:lnTo>
                  <a:pt x="1983647" y="225772"/>
                </a:lnTo>
                <a:lnTo>
                  <a:pt x="1933521" y="215632"/>
                </a:lnTo>
                <a:lnTo>
                  <a:pt x="1883297" y="206126"/>
                </a:lnTo>
                <a:lnTo>
                  <a:pt x="1832980" y="197258"/>
                </a:lnTo>
                <a:lnTo>
                  <a:pt x="1782576" y="189031"/>
                </a:lnTo>
                <a:lnTo>
                  <a:pt x="1732090" y="181449"/>
                </a:lnTo>
                <a:lnTo>
                  <a:pt x="1681527" y="174515"/>
                </a:lnTo>
                <a:lnTo>
                  <a:pt x="1630819" y="168224"/>
                </a:lnTo>
                <a:lnTo>
                  <a:pt x="1580197" y="162605"/>
                </a:lnTo>
                <a:lnTo>
                  <a:pt x="1529441" y="157636"/>
                </a:lnTo>
                <a:lnTo>
                  <a:pt x="1478631" y="153330"/>
                </a:lnTo>
                <a:lnTo>
                  <a:pt x="1427773" y="149689"/>
                </a:lnTo>
                <a:lnTo>
                  <a:pt x="1376872" y="146718"/>
                </a:lnTo>
                <a:lnTo>
                  <a:pt x="1325936" y="144419"/>
                </a:lnTo>
                <a:lnTo>
                  <a:pt x="1274968" y="142797"/>
                </a:lnTo>
                <a:lnTo>
                  <a:pt x="1223975" y="141854"/>
                </a:lnTo>
                <a:lnTo>
                  <a:pt x="1172962" y="141595"/>
                </a:lnTo>
                <a:lnTo>
                  <a:pt x="1121935" y="142023"/>
                </a:lnTo>
                <a:lnTo>
                  <a:pt x="1070900" y="143141"/>
                </a:lnTo>
                <a:lnTo>
                  <a:pt x="1019663" y="144815"/>
                </a:lnTo>
                <a:lnTo>
                  <a:pt x="968499" y="147136"/>
                </a:lnTo>
                <a:lnTo>
                  <a:pt x="917410" y="150093"/>
                </a:lnTo>
                <a:lnTo>
                  <a:pt x="866396" y="153675"/>
                </a:lnTo>
                <a:lnTo>
                  <a:pt x="815457" y="157871"/>
                </a:lnTo>
                <a:lnTo>
                  <a:pt x="764594" y="162670"/>
                </a:lnTo>
                <a:lnTo>
                  <a:pt x="713805" y="168061"/>
                </a:lnTo>
                <a:lnTo>
                  <a:pt x="663093" y="174033"/>
                </a:lnTo>
                <a:lnTo>
                  <a:pt x="612457" y="180575"/>
                </a:lnTo>
                <a:lnTo>
                  <a:pt x="561897" y="187676"/>
                </a:lnTo>
                <a:lnTo>
                  <a:pt x="511413" y="195325"/>
                </a:lnTo>
                <a:lnTo>
                  <a:pt x="461007" y="203511"/>
                </a:lnTo>
                <a:lnTo>
                  <a:pt x="410677" y="212223"/>
                </a:lnTo>
                <a:lnTo>
                  <a:pt x="360425" y="221451"/>
                </a:lnTo>
                <a:lnTo>
                  <a:pt x="310250" y="231182"/>
                </a:lnTo>
                <a:lnTo>
                  <a:pt x="260153" y="241407"/>
                </a:lnTo>
                <a:lnTo>
                  <a:pt x="210134" y="252114"/>
                </a:lnTo>
                <a:lnTo>
                  <a:pt x="160193" y="263293"/>
                </a:lnTo>
                <a:lnTo>
                  <a:pt x="110303" y="274938"/>
                </a:lnTo>
                <a:lnTo>
                  <a:pt x="60547" y="287019"/>
                </a:lnTo>
                <a:lnTo>
                  <a:pt x="21848" y="281993"/>
                </a:lnTo>
                <a:close/>
              </a:path>
              <a:path w="4989194" h="2653029">
                <a:moveTo>
                  <a:pt x="4907370" y="2652927"/>
                </a:moveTo>
                <a:lnTo>
                  <a:pt x="4872457" y="2622750"/>
                </a:lnTo>
                <a:lnTo>
                  <a:pt x="4338612" y="2160490"/>
                </a:lnTo>
                <a:lnTo>
                  <a:pt x="4647343" y="2250571"/>
                </a:lnTo>
                <a:lnTo>
                  <a:pt x="4364382" y="1803874"/>
                </a:lnTo>
                <a:lnTo>
                  <a:pt x="4307469" y="1716361"/>
                </a:lnTo>
                <a:lnTo>
                  <a:pt x="4278430" y="1672942"/>
                </a:lnTo>
                <a:lnTo>
                  <a:pt x="4248880" y="1629871"/>
                </a:lnTo>
                <a:lnTo>
                  <a:pt x="4218722" y="1587239"/>
                </a:lnTo>
                <a:lnTo>
                  <a:pt x="4187864" y="1545137"/>
                </a:lnTo>
                <a:lnTo>
                  <a:pt x="4156212" y="1503657"/>
                </a:lnTo>
                <a:lnTo>
                  <a:pt x="4123671" y="1462890"/>
                </a:lnTo>
                <a:lnTo>
                  <a:pt x="4090148" y="1422929"/>
                </a:lnTo>
                <a:lnTo>
                  <a:pt x="4055550" y="1383864"/>
                </a:lnTo>
                <a:lnTo>
                  <a:pt x="4021665" y="1347398"/>
                </a:lnTo>
                <a:lnTo>
                  <a:pt x="3986916" y="1311848"/>
                </a:lnTo>
                <a:lnTo>
                  <a:pt x="3951370" y="1277152"/>
                </a:lnTo>
                <a:lnTo>
                  <a:pt x="3915096" y="1243247"/>
                </a:lnTo>
                <a:lnTo>
                  <a:pt x="3878162" y="1210072"/>
                </a:lnTo>
                <a:lnTo>
                  <a:pt x="3840636" y="1177564"/>
                </a:lnTo>
                <a:lnTo>
                  <a:pt x="3802586" y="1145660"/>
                </a:lnTo>
                <a:lnTo>
                  <a:pt x="3764082" y="1114299"/>
                </a:lnTo>
                <a:lnTo>
                  <a:pt x="3725190" y="1083418"/>
                </a:lnTo>
                <a:lnTo>
                  <a:pt x="3685979" y="1052955"/>
                </a:lnTo>
                <a:lnTo>
                  <a:pt x="3526712" y="933133"/>
                </a:lnTo>
                <a:lnTo>
                  <a:pt x="3405531" y="844820"/>
                </a:lnTo>
                <a:lnTo>
                  <a:pt x="3323736" y="787503"/>
                </a:lnTo>
                <a:lnTo>
                  <a:pt x="3282439" y="759448"/>
                </a:lnTo>
                <a:lnTo>
                  <a:pt x="3240831" y="731857"/>
                </a:lnTo>
                <a:lnTo>
                  <a:pt x="3198880" y="704774"/>
                </a:lnTo>
                <a:lnTo>
                  <a:pt x="3156553" y="678246"/>
                </a:lnTo>
                <a:lnTo>
                  <a:pt x="3113818" y="652318"/>
                </a:lnTo>
                <a:lnTo>
                  <a:pt x="3069966" y="626722"/>
                </a:lnTo>
                <a:lnTo>
                  <a:pt x="3025756" y="601866"/>
                </a:lnTo>
                <a:lnTo>
                  <a:pt x="2981200" y="577742"/>
                </a:lnTo>
                <a:lnTo>
                  <a:pt x="2936309" y="554342"/>
                </a:lnTo>
                <a:lnTo>
                  <a:pt x="2891094" y="531658"/>
                </a:lnTo>
                <a:lnTo>
                  <a:pt x="3866699" y="1012650"/>
                </a:lnTo>
                <a:lnTo>
                  <a:pt x="3933146" y="1068112"/>
                </a:lnTo>
                <a:lnTo>
                  <a:pt x="3971308" y="1101521"/>
                </a:lnTo>
                <a:lnTo>
                  <a:pt x="4008848" y="1135582"/>
                </a:lnTo>
                <a:lnTo>
                  <a:pt x="4045737" y="1170326"/>
                </a:lnTo>
                <a:lnTo>
                  <a:pt x="4081946" y="1205782"/>
                </a:lnTo>
                <a:lnTo>
                  <a:pt x="4117448" y="1241982"/>
                </a:lnTo>
                <a:lnTo>
                  <a:pt x="4152213" y="1278956"/>
                </a:lnTo>
                <a:lnTo>
                  <a:pt x="4186213" y="1316733"/>
                </a:lnTo>
                <a:lnTo>
                  <a:pt x="4219419" y="1355345"/>
                </a:lnTo>
                <a:lnTo>
                  <a:pt x="4251802" y="1394822"/>
                </a:lnTo>
                <a:lnTo>
                  <a:pt x="4282191" y="1433458"/>
                </a:lnTo>
                <a:lnTo>
                  <a:pt x="4311861" y="1472637"/>
                </a:lnTo>
                <a:lnTo>
                  <a:pt x="4340881" y="1512303"/>
                </a:lnTo>
                <a:lnTo>
                  <a:pt x="4369319" y="1552401"/>
                </a:lnTo>
                <a:lnTo>
                  <a:pt x="4397244" y="1592876"/>
                </a:lnTo>
                <a:lnTo>
                  <a:pt x="4424723" y="1633673"/>
                </a:lnTo>
                <a:lnTo>
                  <a:pt x="4451825" y="1674735"/>
                </a:lnTo>
                <a:lnTo>
                  <a:pt x="4772208" y="2180028"/>
                </a:lnTo>
                <a:lnTo>
                  <a:pt x="4798808" y="2222684"/>
                </a:lnTo>
                <a:lnTo>
                  <a:pt x="4945363" y="2294938"/>
                </a:lnTo>
                <a:lnTo>
                  <a:pt x="4929677" y="2438090"/>
                </a:lnTo>
                <a:lnTo>
                  <a:pt x="4931363" y="2450693"/>
                </a:lnTo>
                <a:lnTo>
                  <a:pt x="4930977" y="2463385"/>
                </a:lnTo>
                <a:lnTo>
                  <a:pt x="4928517" y="2475794"/>
                </a:lnTo>
                <a:lnTo>
                  <a:pt x="4923982" y="2487550"/>
                </a:lnTo>
                <a:lnTo>
                  <a:pt x="4907370" y="2652927"/>
                </a:lnTo>
                <a:close/>
              </a:path>
              <a:path w="4989194" h="2653029">
                <a:moveTo>
                  <a:pt x="4945363" y="2294938"/>
                </a:moveTo>
                <a:lnTo>
                  <a:pt x="4798808" y="2222684"/>
                </a:lnTo>
                <a:lnTo>
                  <a:pt x="4988816" y="1905125"/>
                </a:lnTo>
                <a:lnTo>
                  <a:pt x="4947106" y="2279032"/>
                </a:lnTo>
                <a:lnTo>
                  <a:pt x="4945363" y="2294938"/>
                </a:lnTo>
                <a:close/>
              </a:path>
            </a:pathLst>
          </a:custGeom>
          <a:solidFill>
            <a:srgbClr val="D5A33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99B2998F-9738-384C-0183-32D96E29B6DE}"/>
              </a:ext>
            </a:extLst>
          </p:cNvPr>
          <p:cNvGrpSpPr/>
          <p:nvPr/>
        </p:nvGrpSpPr>
        <p:grpSpPr>
          <a:xfrm>
            <a:off x="5702894" y="4377917"/>
            <a:ext cx="9112179" cy="9102767"/>
            <a:chOff x="653678" y="3558321"/>
            <a:chExt cx="6788812" cy="6781800"/>
          </a:xfrm>
        </p:grpSpPr>
        <p:pic>
          <p:nvPicPr>
            <p:cNvPr id="65" name="object 42">
              <a:extLst>
                <a:ext uri="{FF2B5EF4-FFF2-40B4-BE49-F238E27FC236}">
                  <a16:creationId xmlns:a16="http://schemas.microsoft.com/office/drawing/2014/main" id="{86051EB4-5463-4287-1166-DFF2EFA54824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67" r="-95"/>
            <a:stretch/>
          </p:blipFill>
          <p:spPr>
            <a:xfrm>
              <a:off x="653678" y="3667523"/>
              <a:ext cx="6627861" cy="6627861"/>
            </a:xfrm>
            <a:prstGeom prst="flowChartConnector">
              <a:avLst/>
            </a:prstGeom>
          </p:spPr>
        </p:pic>
        <p:sp>
          <p:nvSpPr>
            <p:cNvPr id="68" name="object 50">
              <a:extLst>
                <a:ext uri="{FF2B5EF4-FFF2-40B4-BE49-F238E27FC236}">
                  <a16:creationId xmlns:a16="http://schemas.microsoft.com/office/drawing/2014/main" id="{90963402-C0BF-DD86-D09A-177F202FC9B4}"/>
                </a:ext>
              </a:extLst>
            </p:cNvPr>
            <p:cNvSpPr/>
            <p:nvPr/>
          </p:nvSpPr>
          <p:spPr>
            <a:xfrm>
              <a:off x="660690" y="3558321"/>
              <a:ext cx="6781800" cy="6781800"/>
            </a:xfrm>
            <a:custGeom>
              <a:avLst/>
              <a:gdLst/>
              <a:ahLst/>
              <a:cxnLst/>
              <a:rect l="l" t="t" r="r" b="b"/>
              <a:pathLst>
                <a:path w="6781800" h="6781800">
                  <a:moveTo>
                    <a:pt x="3725901" y="12699"/>
                  </a:moveTo>
                  <a:lnTo>
                    <a:pt x="3055898" y="12699"/>
                  </a:lnTo>
                  <a:lnTo>
                    <a:pt x="3103221" y="0"/>
                  </a:lnTo>
                  <a:lnTo>
                    <a:pt x="3678578" y="0"/>
                  </a:lnTo>
                  <a:lnTo>
                    <a:pt x="3725901" y="12699"/>
                  </a:lnTo>
                  <a:close/>
                </a:path>
                <a:path w="6781800" h="6781800">
                  <a:moveTo>
                    <a:pt x="3819973" y="25399"/>
                  </a:moveTo>
                  <a:lnTo>
                    <a:pt x="2961826" y="25399"/>
                  </a:lnTo>
                  <a:lnTo>
                    <a:pt x="3008765" y="12699"/>
                  </a:lnTo>
                  <a:lnTo>
                    <a:pt x="3773034" y="12699"/>
                  </a:lnTo>
                  <a:lnTo>
                    <a:pt x="3819973" y="25399"/>
                  </a:lnTo>
                  <a:close/>
                </a:path>
                <a:path w="6781800" h="6781800">
                  <a:moveTo>
                    <a:pt x="3913250" y="38099"/>
                  </a:moveTo>
                  <a:lnTo>
                    <a:pt x="2868549" y="38099"/>
                  </a:lnTo>
                  <a:lnTo>
                    <a:pt x="2915085" y="25399"/>
                  </a:lnTo>
                  <a:lnTo>
                    <a:pt x="3866714" y="25399"/>
                  </a:lnTo>
                  <a:lnTo>
                    <a:pt x="3913250" y="38099"/>
                  </a:lnTo>
                  <a:close/>
                </a:path>
                <a:path w="6781800" h="6781800">
                  <a:moveTo>
                    <a:pt x="4051596" y="63499"/>
                  </a:moveTo>
                  <a:lnTo>
                    <a:pt x="2730203" y="63499"/>
                  </a:lnTo>
                  <a:lnTo>
                    <a:pt x="2822220" y="38099"/>
                  </a:lnTo>
                  <a:lnTo>
                    <a:pt x="3959579" y="38099"/>
                  </a:lnTo>
                  <a:lnTo>
                    <a:pt x="4051596" y="63499"/>
                  </a:lnTo>
                  <a:close/>
                </a:path>
                <a:path w="6781800" h="6781800">
                  <a:moveTo>
                    <a:pt x="4094197" y="6705599"/>
                  </a:moveTo>
                  <a:lnTo>
                    <a:pt x="2684524" y="6705599"/>
                  </a:lnTo>
                  <a:lnTo>
                    <a:pt x="2240883" y="6578599"/>
                  </a:lnTo>
                  <a:lnTo>
                    <a:pt x="2197931" y="6553199"/>
                  </a:lnTo>
                  <a:lnTo>
                    <a:pt x="2112858" y="6527799"/>
                  </a:lnTo>
                  <a:lnTo>
                    <a:pt x="2070744" y="6502399"/>
                  </a:lnTo>
                  <a:lnTo>
                    <a:pt x="1987387" y="6476999"/>
                  </a:lnTo>
                  <a:lnTo>
                    <a:pt x="1905217" y="6426199"/>
                  </a:lnTo>
                  <a:lnTo>
                    <a:pt x="1864589" y="6413499"/>
                  </a:lnTo>
                  <a:lnTo>
                    <a:pt x="1824272" y="6388099"/>
                  </a:lnTo>
                  <a:lnTo>
                    <a:pt x="1784269" y="6375399"/>
                  </a:lnTo>
                  <a:lnTo>
                    <a:pt x="1744586" y="6349999"/>
                  </a:lnTo>
                  <a:lnTo>
                    <a:pt x="1627498" y="6273799"/>
                  </a:lnTo>
                  <a:lnTo>
                    <a:pt x="1589137" y="6261099"/>
                  </a:lnTo>
                  <a:lnTo>
                    <a:pt x="1513445" y="6210299"/>
                  </a:lnTo>
                  <a:lnTo>
                    <a:pt x="1402549" y="6134099"/>
                  </a:lnTo>
                  <a:lnTo>
                    <a:pt x="1366306" y="6095999"/>
                  </a:lnTo>
                  <a:lnTo>
                    <a:pt x="1294930" y="6045199"/>
                  </a:lnTo>
                  <a:lnTo>
                    <a:pt x="1225063" y="5994399"/>
                  </a:lnTo>
                  <a:lnTo>
                    <a:pt x="1190707" y="5956299"/>
                  </a:lnTo>
                  <a:lnTo>
                    <a:pt x="1123173" y="5905499"/>
                  </a:lnTo>
                  <a:lnTo>
                    <a:pt x="1090003" y="5867399"/>
                  </a:lnTo>
                  <a:lnTo>
                    <a:pt x="1057237" y="5841999"/>
                  </a:lnTo>
                  <a:lnTo>
                    <a:pt x="1024880" y="5803899"/>
                  </a:lnTo>
                  <a:lnTo>
                    <a:pt x="992937" y="5778499"/>
                  </a:lnTo>
                  <a:lnTo>
                    <a:pt x="961411" y="5740399"/>
                  </a:lnTo>
                  <a:lnTo>
                    <a:pt x="930307" y="5714999"/>
                  </a:lnTo>
                  <a:lnTo>
                    <a:pt x="899630" y="5676899"/>
                  </a:lnTo>
                  <a:lnTo>
                    <a:pt x="869383" y="5651499"/>
                  </a:lnTo>
                  <a:lnTo>
                    <a:pt x="839573" y="5613399"/>
                  </a:lnTo>
                  <a:lnTo>
                    <a:pt x="810202" y="5575299"/>
                  </a:lnTo>
                  <a:lnTo>
                    <a:pt x="781276" y="5549899"/>
                  </a:lnTo>
                  <a:lnTo>
                    <a:pt x="752799" y="5511799"/>
                  </a:lnTo>
                  <a:lnTo>
                    <a:pt x="724775" y="5473699"/>
                  </a:lnTo>
                  <a:lnTo>
                    <a:pt x="697209" y="5435599"/>
                  </a:lnTo>
                  <a:lnTo>
                    <a:pt x="670105" y="5410199"/>
                  </a:lnTo>
                  <a:lnTo>
                    <a:pt x="643468" y="5372099"/>
                  </a:lnTo>
                  <a:lnTo>
                    <a:pt x="617302" y="5333999"/>
                  </a:lnTo>
                  <a:lnTo>
                    <a:pt x="591612" y="5295899"/>
                  </a:lnTo>
                  <a:lnTo>
                    <a:pt x="566403" y="5257799"/>
                  </a:lnTo>
                  <a:lnTo>
                    <a:pt x="541677" y="5219699"/>
                  </a:lnTo>
                  <a:lnTo>
                    <a:pt x="517441" y="5181599"/>
                  </a:lnTo>
                  <a:lnTo>
                    <a:pt x="493699" y="5143499"/>
                  </a:lnTo>
                  <a:lnTo>
                    <a:pt x="470455" y="5105399"/>
                  </a:lnTo>
                  <a:lnTo>
                    <a:pt x="447713" y="5067299"/>
                  </a:lnTo>
                  <a:lnTo>
                    <a:pt x="425478" y="5029199"/>
                  </a:lnTo>
                  <a:lnTo>
                    <a:pt x="403754" y="4991099"/>
                  </a:lnTo>
                  <a:lnTo>
                    <a:pt x="382547" y="4940299"/>
                  </a:lnTo>
                  <a:lnTo>
                    <a:pt x="361859" y="4902199"/>
                  </a:lnTo>
                  <a:lnTo>
                    <a:pt x="341697" y="4864099"/>
                  </a:lnTo>
                  <a:lnTo>
                    <a:pt x="322064" y="4825999"/>
                  </a:lnTo>
                  <a:lnTo>
                    <a:pt x="302965" y="4787899"/>
                  </a:lnTo>
                  <a:lnTo>
                    <a:pt x="284404" y="4737099"/>
                  </a:lnTo>
                  <a:lnTo>
                    <a:pt x="266385" y="4698999"/>
                  </a:lnTo>
                  <a:lnTo>
                    <a:pt x="248914" y="4660899"/>
                  </a:lnTo>
                  <a:lnTo>
                    <a:pt x="231995" y="4610099"/>
                  </a:lnTo>
                  <a:lnTo>
                    <a:pt x="215631" y="4571999"/>
                  </a:lnTo>
                  <a:lnTo>
                    <a:pt x="199828" y="4533899"/>
                  </a:lnTo>
                  <a:lnTo>
                    <a:pt x="184590" y="4483099"/>
                  </a:lnTo>
                  <a:lnTo>
                    <a:pt x="169922" y="4444999"/>
                  </a:lnTo>
                  <a:lnTo>
                    <a:pt x="155827" y="4394199"/>
                  </a:lnTo>
                  <a:lnTo>
                    <a:pt x="142311" y="4356099"/>
                  </a:lnTo>
                  <a:lnTo>
                    <a:pt x="129378" y="4317999"/>
                  </a:lnTo>
                  <a:lnTo>
                    <a:pt x="117033" y="4267199"/>
                  </a:lnTo>
                  <a:lnTo>
                    <a:pt x="105279" y="4229099"/>
                  </a:lnTo>
                  <a:lnTo>
                    <a:pt x="94121" y="4178299"/>
                  </a:lnTo>
                  <a:lnTo>
                    <a:pt x="83564" y="4127499"/>
                  </a:lnTo>
                  <a:lnTo>
                    <a:pt x="73612" y="4089399"/>
                  </a:lnTo>
                  <a:lnTo>
                    <a:pt x="64270" y="4038599"/>
                  </a:lnTo>
                  <a:lnTo>
                    <a:pt x="55543" y="4000499"/>
                  </a:lnTo>
                  <a:lnTo>
                    <a:pt x="47433" y="3949699"/>
                  </a:lnTo>
                  <a:lnTo>
                    <a:pt x="39947" y="3898899"/>
                  </a:lnTo>
                  <a:lnTo>
                    <a:pt x="33088" y="3860799"/>
                  </a:lnTo>
                  <a:lnTo>
                    <a:pt x="26862" y="3809999"/>
                  </a:lnTo>
                  <a:lnTo>
                    <a:pt x="21272" y="3759199"/>
                  </a:lnTo>
                  <a:lnTo>
                    <a:pt x="16322" y="3721099"/>
                  </a:lnTo>
                  <a:lnTo>
                    <a:pt x="12019" y="3670299"/>
                  </a:lnTo>
                  <a:lnTo>
                    <a:pt x="8365" y="3619499"/>
                  </a:lnTo>
                  <a:lnTo>
                    <a:pt x="5365" y="3581399"/>
                  </a:lnTo>
                  <a:lnTo>
                    <a:pt x="3024" y="3530599"/>
                  </a:lnTo>
                  <a:lnTo>
                    <a:pt x="1347" y="3479799"/>
                  </a:lnTo>
                  <a:lnTo>
                    <a:pt x="337" y="3428999"/>
                  </a:lnTo>
                  <a:lnTo>
                    <a:pt x="0" y="3390899"/>
                  </a:lnTo>
                  <a:lnTo>
                    <a:pt x="337" y="3340099"/>
                  </a:lnTo>
                  <a:lnTo>
                    <a:pt x="1347" y="3289299"/>
                  </a:lnTo>
                  <a:lnTo>
                    <a:pt x="3024" y="3238499"/>
                  </a:lnTo>
                  <a:lnTo>
                    <a:pt x="5365" y="3187699"/>
                  </a:lnTo>
                  <a:lnTo>
                    <a:pt x="8365" y="3149599"/>
                  </a:lnTo>
                  <a:lnTo>
                    <a:pt x="12019" y="3098799"/>
                  </a:lnTo>
                  <a:lnTo>
                    <a:pt x="16322" y="3047999"/>
                  </a:lnTo>
                  <a:lnTo>
                    <a:pt x="21272" y="3009899"/>
                  </a:lnTo>
                  <a:lnTo>
                    <a:pt x="26862" y="2959099"/>
                  </a:lnTo>
                  <a:lnTo>
                    <a:pt x="33088" y="2908299"/>
                  </a:lnTo>
                  <a:lnTo>
                    <a:pt x="39947" y="2870199"/>
                  </a:lnTo>
                  <a:lnTo>
                    <a:pt x="47433" y="2819399"/>
                  </a:lnTo>
                  <a:lnTo>
                    <a:pt x="55543" y="2768599"/>
                  </a:lnTo>
                  <a:lnTo>
                    <a:pt x="64270" y="2730499"/>
                  </a:lnTo>
                  <a:lnTo>
                    <a:pt x="73612" y="2679699"/>
                  </a:lnTo>
                  <a:lnTo>
                    <a:pt x="83564" y="2641599"/>
                  </a:lnTo>
                  <a:lnTo>
                    <a:pt x="94121" y="2590799"/>
                  </a:lnTo>
                  <a:lnTo>
                    <a:pt x="105279" y="2539999"/>
                  </a:lnTo>
                  <a:lnTo>
                    <a:pt x="117033" y="2501899"/>
                  </a:lnTo>
                  <a:lnTo>
                    <a:pt x="129378" y="2451099"/>
                  </a:lnTo>
                  <a:lnTo>
                    <a:pt x="142311" y="2412999"/>
                  </a:lnTo>
                  <a:lnTo>
                    <a:pt x="155827" y="2374899"/>
                  </a:lnTo>
                  <a:lnTo>
                    <a:pt x="169922" y="2324099"/>
                  </a:lnTo>
                  <a:lnTo>
                    <a:pt x="184590" y="2285999"/>
                  </a:lnTo>
                  <a:lnTo>
                    <a:pt x="199828" y="2235199"/>
                  </a:lnTo>
                  <a:lnTo>
                    <a:pt x="215631" y="2197099"/>
                  </a:lnTo>
                  <a:lnTo>
                    <a:pt x="231995" y="2158999"/>
                  </a:lnTo>
                  <a:lnTo>
                    <a:pt x="248914" y="2108199"/>
                  </a:lnTo>
                  <a:lnTo>
                    <a:pt x="266385" y="2070099"/>
                  </a:lnTo>
                  <a:lnTo>
                    <a:pt x="284404" y="2031999"/>
                  </a:lnTo>
                  <a:lnTo>
                    <a:pt x="302965" y="1981199"/>
                  </a:lnTo>
                  <a:lnTo>
                    <a:pt x="322064" y="1943099"/>
                  </a:lnTo>
                  <a:lnTo>
                    <a:pt x="341697" y="1904999"/>
                  </a:lnTo>
                  <a:lnTo>
                    <a:pt x="361859" y="1866899"/>
                  </a:lnTo>
                  <a:lnTo>
                    <a:pt x="382547" y="1828799"/>
                  </a:lnTo>
                  <a:lnTo>
                    <a:pt x="403754" y="1777999"/>
                  </a:lnTo>
                  <a:lnTo>
                    <a:pt x="425478" y="1739899"/>
                  </a:lnTo>
                  <a:lnTo>
                    <a:pt x="447713" y="1701799"/>
                  </a:lnTo>
                  <a:lnTo>
                    <a:pt x="470455" y="1663699"/>
                  </a:lnTo>
                  <a:lnTo>
                    <a:pt x="493699" y="1625599"/>
                  </a:lnTo>
                  <a:lnTo>
                    <a:pt x="517441" y="1587499"/>
                  </a:lnTo>
                  <a:lnTo>
                    <a:pt x="541677" y="1549399"/>
                  </a:lnTo>
                  <a:lnTo>
                    <a:pt x="566403" y="1511299"/>
                  </a:lnTo>
                  <a:lnTo>
                    <a:pt x="591612" y="1473199"/>
                  </a:lnTo>
                  <a:lnTo>
                    <a:pt x="617302" y="1435099"/>
                  </a:lnTo>
                  <a:lnTo>
                    <a:pt x="643468" y="1396999"/>
                  </a:lnTo>
                  <a:lnTo>
                    <a:pt x="670105" y="1358899"/>
                  </a:lnTo>
                  <a:lnTo>
                    <a:pt x="697209" y="1333499"/>
                  </a:lnTo>
                  <a:lnTo>
                    <a:pt x="724775" y="1295399"/>
                  </a:lnTo>
                  <a:lnTo>
                    <a:pt x="752799" y="1257299"/>
                  </a:lnTo>
                  <a:lnTo>
                    <a:pt x="781276" y="1219199"/>
                  </a:lnTo>
                  <a:lnTo>
                    <a:pt x="810202" y="1193799"/>
                  </a:lnTo>
                  <a:lnTo>
                    <a:pt x="839573" y="1155699"/>
                  </a:lnTo>
                  <a:lnTo>
                    <a:pt x="869383" y="1117599"/>
                  </a:lnTo>
                  <a:lnTo>
                    <a:pt x="899630" y="1092199"/>
                  </a:lnTo>
                  <a:lnTo>
                    <a:pt x="930307" y="1054099"/>
                  </a:lnTo>
                  <a:lnTo>
                    <a:pt x="961411" y="1028699"/>
                  </a:lnTo>
                  <a:lnTo>
                    <a:pt x="992937" y="990599"/>
                  </a:lnTo>
                  <a:lnTo>
                    <a:pt x="1024880" y="965199"/>
                  </a:lnTo>
                  <a:lnTo>
                    <a:pt x="1057237" y="927099"/>
                  </a:lnTo>
                  <a:lnTo>
                    <a:pt x="1090003" y="901699"/>
                  </a:lnTo>
                  <a:lnTo>
                    <a:pt x="1123173" y="863599"/>
                  </a:lnTo>
                  <a:lnTo>
                    <a:pt x="1190707" y="812799"/>
                  </a:lnTo>
                  <a:lnTo>
                    <a:pt x="1225063" y="774699"/>
                  </a:lnTo>
                  <a:lnTo>
                    <a:pt x="1294930" y="723899"/>
                  </a:lnTo>
                  <a:lnTo>
                    <a:pt x="1366306" y="673099"/>
                  </a:lnTo>
                  <a:lnTo>
                    <a:pt x="1402549" y="634999"/>
                  </a:lnTo>
                  <a:lnTo>
                    <a:pt x="1476123" y="584199"/>
                  </a:lnTo>
                  <a:lnTo>
                    <a:pt x="1589137" y="507999"/>
                  </a:lnTo>
                  <a:lnTo>
                    <a:pt x="1627498" y="495299"/>
                  </a:lnTo>
                  <a:lnTo>
                    <a:pt x="1666196" y="469899"/>
                  </a:lnTo>
                  <a:lnTo>
                    <a:pt x="1784269" y="393699"/>
                  </a:lnTo>
                  <a:lnTo>
                    <a:pt x="1824272" y="380999"/>
                  </a:lnTo>
                  <a:lnTo>
                    <a:pt x="1864589" y="355599"/>
                  </a:lnTo>
                  <a:lnTo>
                    <a:pt x="1905217" y="342899"/>
                  </a:lnTo>
                  <a:lnTo>
                    <a:pt x="1987387" y="292099"/>
                  </a:lnTo>
                  <a:lnTo>
                    <a:pt x="2070744" y="266699"/>
                  </a:lnTo>
                  <a:lnTo>
                    <a:pt x="2112858" y="241299"/>
                  </a:lnTo>
                  <a:lnTo>
                    <a:pt x="2197931" y="215899"/>
                  </a:lnTo>
                  <a:lnTo>
                    <a:pt x="2240883" y="190499"/>
                  </a:lnTo>
                  <a:lnTo>
                    <a:pt x="2684524" y="63499"/>
                  </a:lnTo>
                  <a:lnTo>
                    <a:pt x="4097275" y="63499"/>
                  </a:lnTo>
                  <a:lnTo>
                    <a:pt x="4583868" y="203199"/>
                  </a:lnTo>
                  <a:lnTo>
                    <a:pt x="3198738" y="203199"/>
                  </a:lnTo>
                  <a:lnTo>
                    <a:pt x="3151158" y="215899"/>
                  </a:lnTo>
                  <a:lnTo>
                    <a:pt x="3056587" y="215899"/>
                  </a:lnTo>
                  <a:lnTo>
                    <a:pt x="3009606" y="228599"/>
                  </a:lnTo>
                  <a:lnTo>
                    <a:pt x="2962834" y="228599"/>
                  </a:lnTo>
                  <a:lnTo>
                    <a:pt x="2916276" y="241299"/>
                  </a:lnTo>
                  <a:lnTo>
                    <a:pt x="2869938" y="241299"/>
                  </a:lnTo>
                  <a:lnTo>
                    <a:pt x="2777941" y="266699"/>
                  </a:lnTo>
                  <a:lnTo>
                    <a:pt x="2732292" y="266699"/>
                  </a:lnTo>
                  <a:lnTo>
                    <a:pt x="2289818" y="393699"/>
                  </a:lnTo>
                  <a:lnTo>
                    <a:pt x="2247084" y="419099"/>
                  </a:lnTo>
                  <a:lnTo>
                    <a:pt x="2162505" y="444499"/>
                  </a:lnTo>
                  <a:lnTo>
                    <a:pt x="2120671" y="469899"/>
                  </a:lnTo>
                  <a:lnTo>
                    <a:pt x="2079147" y="482599"/>
                  </a:lnTo>
                  <a:lnTo>
                    <a:pt x="2037939" y="507999"/>
                  </a:lnTo>
                  <a:lnTo>
                    <a:pt x="1997051" y="520699"/>
                  </a:lnTo>
                  <a:lnTo>
                    <a:pt x="1956489" y="546099"/>
                  </a:lnTo>
                  <a:lnTo>
                    <a:pt x="1916257" y="558799"/>
                  </a:lnTo>
                  <a:lnTo>
                    <a:pt x="1797594" y="634999"/>
                  </a:lnTo>
                  <a:lnTo>
                    <a:pt x="1758735" y="647699"/>
                  </a:lnTo>
                  <a:lnTo>
                    <a:pt x="1644311" y="723899"/>
                  </a:lnTo>
                  <a:lnTo>
                    <a:pt x="1569874" y="774699"/>
                  </a:lnTo>
                  <a:lnTo>
                    <a:pt x="1496961" y="825499"/>
                  </a:lnTo>
                  <a:lnTo>
                    <a:pt x="1425612" y="876299"/>
                  </a:lnTo>
                  <a:lnTo>
                    <a:pt x="1390537" y="914399"/>
                  </a:lnTo>
                  <a:lnTo>
                    <a:pt x="1321609" y="965199"/>
                  </a:lnTo>
                  <a:lnTo>
                    <a:pt x="1287768" y="990599"/>
                  </a:lnTo>
                  <a:lnTo>
                    <a:pt x="1254347" y="1028699"/>
                  </a:lnTo>
                  <a:lnTo>
                    <a:pt x="1221353" y="1054099"/>
                  </a:lnTo>
                  <a:lnTo>
                    <a:pt x="1188790" y="1092199"/>
                  </a:lnTo>
                  <a:lnTo>
                    <a:pt x="1156663" y="1117599"/>
                  </a:lnTo>
                  <a:lnTo>
                    <a:pt x="1124978" y="1155699"/>
                  </a:lnTo>
                  <a:lnTo>
                    <a:pt x="1093740" y="1181099"/>
                  </a:lnTo>
                  <a:lnTo>
                    <a:pt x="1062953" y="1219199"/>
                  </a:lnTo>
                  <a:lnTo>
                    <a:pt x="1032622" y="1244599"/>
                  </a:lnTo>
                  <a:lnTo>
                    <a:pt x="1002753" y="1282699"/>
                  </a:lnTo>
                  <a:lnTo>
                    <a:pt x="973351" y="1320799"/>
                  </a:lnTo>
                  <a:lnTo>
                    <a:pt x="944421" y="1346199"/>
                  </a:lnTo>
                  <a:lnTo>
                    <a:pt x="915967" y="1384299"/>
                  </a:lnTo>
                  <a:lnTo>
                    <a:pt x="887995" y="1422399"/>
                  </a:lnTo>
                  <a:lnTo>
                    <a:pt x="860510" y="1460499"/>
                  </a:lnTo>
                  <a:lnTo>
                    <a:pt x="833516" y="1485899"/>
                  </a:lnTo>
                  <a:lnTo>
                    <a:pt x="807020" y="1523999"/>
                  </a:lnTo>
                  <a:lnTo>
                    <a:pt x="781026" y="1562099"/>
                  </a:lnTo>
                  <a:lnTo>
                    <a:pt x="755538" y="1600199"/>
                  </a:lnTo>
                  <a:lnTo>
                    <a:pt x="730563" y="1638299"/>
                  </a:lnTo>
                  <a:lnTo>
                    <a:pt x="706105" y="1676399"/>
                  </a:lnTo>
                  <a:lnTo>
                    <a:pt x="682168" y="1714499"/>
                  </a:lnTo>
                  <a:lnTo>
                    <a:pt x="658759" y="1752599"/>
                  </a:lnTo>
                  <a:lnTo>
                    <a:pt x="635883" y="1790699"/>
                  </a:lnTo>
                  <a:lnTo>
                    <a:pt x="613543" y="1828799"/>
                  </a:lnTo>
                  <a:lnTo>
                    <a:pt x="591746" y="1866899"/>
                  </a:lnTo>
                  <a:lnTo>
                    <a:pt x="570496" y="1904999"/>
                  </a:lnTo>
                  <a:lnTo>
                    <a:pt x="549799" y="1955799"/>
                  </a:lnTo>
                  <a:lnTo>
                    <a:pt x="529658" y="1993899"/>
                  </a:lnTo>
                  <a:lnTo>
                    <a:pt x="510081" y="2031999"/>
                  </a:lnTo>
                  <a:lnTo>
                    <a:pt x="491071" y="2070099"/>
                  </a:lnTo>
                  <a:lnTo>
                    <a:pt x="472633" y="2108199"/>
                  </a:lnTo>
                  <a:lnTo>
                    <a:pt x="454773" y="2158999"/>
                  </a:lnTo>
                  <a:lnTo>
                    <a:pt x="437496" y="2197099"/>
                  </a:lnTo>
                  <a:lnTo>
                    <a:pt x="420806" y="2235199"/>
                  </a:lnTo>
                  <a:lnTo>
                    <a:pt x="404710" y="2285999"/>
                  </a:lnTo>
                  <a:lnTo>
                    <a:pt x="389210" y="2324099"/>
                  </a:lnTo>
                  <a:lnTo>
                    <a:pt x="374314" y="2374899"/>
                  </a:lnTo>
                  <a:lnTo>
                    <a:pt x="360026" y="2412999"/>
                  </a:lnTo>
                  <a:lnTo>
                    <a:pt x="346350" y="2451099"/>
                  </a:lnTo>
                  <a:lnTo>
                    <a:pt x="333293" y="2501899"/>
                  </a:lnTo>
                  <a:lnTo>
                    <a:pt x="320858" y="2539999"/>
                  </a:lnTo>
                  <a:lnTo>
                    <a:pt x="309051" y="2590799"/>
                  </a:lnTo>
                  <a:lnTo>
                    <a:pt x="297878" y="2641599"/>
                  </a:lnTo>
                  <a:lnTo>
                    <a:pt x="287343" y="2679699"/>
                  </a:lnTo>
                  <a:lnTo>
                    <a:pt x="277450" y="2730499"/>
                  </a:lnTo>
                  <a:lnTo>
                    <a:pt x="268206" y="2768599"/>
                  </a:lnTo>
                  <a:lnTo>
                    <a:pt x="259615" y="2819399"/>
                  </a:lnTo>
                  <a:lnTo>
                    <a:pt x="251683" y="2857499"/>
                  </a:lnTo>
                  <a:lnTo>
                    <a:pt x="244414" y="2908299"/>
                  </a:lnTo>
                  <a:lnTo>
                    <a:pt x="237813" y="2959099"/>
                  </a:lnTo>
                  <a:lnTo>
                    <a:pt x="231886" y="2997199"/>
                  </a:lnTo>
                  <a:lnTo>
                    <a:pt x="226637" y="3047999"/>
                  </a:lnTo>
                  <a:lnTo>
                    <a:pt x="222071" y="3098799"/>
                  </a:lnTo>
                  <a:lnTo>
                    <a:pt x="218194" y="3149599"/>
                  </a:lnTo>
                  <a:lnTo>
                    <a:pt x="215011" y="3187699"/>
                  </a:lnTo>
                  <a:lnTo>
                    <a:pt x="212526" y="3238499"/>
                  </a:lnTo>
                  <a:lnTo>
                    <a:pt x="210745" y="3289299"/>
                  </a:lnTo>
                  <a:lnTo>
                    <a:pt x="209673" y="3340099"/>
                  </a:lnTo>
                  <a:lnTo>
                    <a:pt x="209314" y="3390899"/>
                  </a:lnTo>
                  <a:lnTo>
                    <a:pt x="209673" y="3428999"/>
                  </a:lnTo>
                  <a:lnTo>
                    <a:pt x="210745" y="3479799"/>
                  </a:lnTo>
                  <a:lnTo>
                    <a:pt x="212526" y="3530599"/>
                  </a:lnTo>
                  <a:lnTo>
                    <a:pt x="215011" y="3581399"/>
                  </a:lnTo>
                  <a:lnTo>
                    <a:pt x="218194" y="3619499"/>
                  </a:lnTo>
                  <a:lnTo>
                    <a:pt x="222071" y="3670299"/>
                  </a:lnTo>
                  <a:lnTo>
                    <a:pt x="226637" y="3721099"/>
                  </a:lnTo>
                  <a:lnTo>
                    <a:pt x="231886" y="3771899"/>
                  </a:lnTo>
                  <a:lnTo>
                    <a:pt x="237813" y="3809999"/>
                  </a:lnTo>
                  <a:lnTo>
                    <a:pt x="244414" y="3860799"/>
                  </a:lnTo>
                  <a:lnTo>
                    <a:pt x="251683" y="3911599"/>
                  </a:lnTo>
                  <a:lnTo>
                    <a:pt x="259615" y="3949699"/>
                  </a:lnTo>
                  <a:lnTo>
                    <a:pt x="268206" y="4000499"/>
                  </a:lnTo>
                  <a:lnTo>
                    <a:pt x="277450" y="4038599"/>
                  </a:lnTo>
                  <a:lnTo>
                    <a:pt x="287343" y="4089399"/>
                  </a:lnTo>
                  <a:lnTo>
                    <a:pt x="297878" y="4127499"/>
                  </a:lnTo>
                  <a:lnTo>
                    <a:pt x="309051" y="4178299"/>
                  </a:lnTo>
                  <a:lnTo>
                    <a:pt x="320858" y="4229099"/>
                  </a:lnTo>
                  <a:lnTo>
                    <a:pt x="333293" y="4267199"/>
                  </a:lnTo>
                  <a:lnTo>
                    <a:pt x="346350" y="4317999"/>
                  </a:lnTo>
                  <a:lnTo>
                    <a:pt x="360026" y="4356099"/>
                  </a:lnTo>
                  <a:lnTo>
                    <a:pt x="374314" y="4394199"/>
                  </a:lnTo>
                  <a:lnTo>
                    <a:pt x="389210" y="4444999"/>
                  </a:lnTo>
                  <a:lnTo>
                    <a:pt x="404710" y="4483099"/>
                  </a:lnTo>
                  <a:lnTo>
                    <a:pt x="420806" y="4533899"/>
                  </a:lnTo>
                  <a:lnTo>
                    <a:pt x="437496" y="4571999"/>
                  </a:lnTo>
                  <a:lnTo>
                    <a:pt x="454773" y="4610099"/>
                  </a:lnTo>
                  <a:lnTo>
                    <a:pt x="472633" y="4660899"/>
                  </a:lnTo>
                  <a:lnTo>
                    <a:pt x="491071" y="4698999"/>
                  </a:lnTo>
                  <a:lnTo>
                    <a:pt x="510081" y="4737099"/>
                  </a:lnTo>
                  <a:lnTo>
                    <a:pt x="529658" y="4775199"/>
                  </a:lnTo>
                  <a:lnTo>
                    <a:pt x="549799" y="4813299"/>
                  </a:lnTo>
                  <a:lnTo>
                    <a:pt x="570496" y="4864099"/>
                  </a:lnTo>
                  <a:lnTo>
                    <a:pt x="591746" y="4902199"/>
                  </a:lnTo>
                  <a:lnTo>
                    <a:pt x="613543" y="4940299"/>
                  </a:lnTo>
                  <a:lnTo>
                    <a:pt x="635883" y="4978399"/>
                  </a:lnTo>
                  <a:lnTo>
                    <a:pt x="658759" y="5016499"/>
                  </a:lnTo>
                  <a:lnTo>
                    <a:pt x="682168" y="5054599"/>
                  </a:lnTo>
                  <a:lnTo>
                    <a:pt x="706105" y="5092699"/>
                  </a:lnTo>
                  <a:lnTo>
                    <a:pt x="730563" y="5130799"/>
                  </a:lnTo>
                  <a:lnTo>
                    <a:pt x="755538" y="5168899"/>
                  </a:lnTo>
                  <a:lnTo>
                    <a:pt x="781026" y="5206999"/>
                  </a:lnTo>
                  <a:lnTo>
                    <a:pt x="807020" y="5245099"/>
                  </a:lnTo>
                  <a:lnTo>
                    <a:pt x="833516" y="5283199"/>
                  </a:lnTo>
                  <a:lnTo>
                    <a:pt x="860510" y="5308599"/>
                  </a:lnTo>
                  <a:lnTo>
                    <a:pt x="887995" y="5346699"/>
                  </a:lnTo>
                  <a:lnTo>
                    <a:pt x="915967" y="5384799"/>
                  </a:lnTo>
                  <a:lnTo>
                    <a:pt x="944421" y="5422899"/>
                  </a:lnTo>
                  <a:lnTo>
                    <a:pt x="973351" y="5448299"/>
                  </a:lnTo>
                  <a:lnTo>
                    <a:pt x="1002753" y="5486399"/>
                  </a:lnTo>
                  <a:lnTo>
                    <a:pt x="1032622" y="5524499"/>
                  </a:lnTo>
                  <a:lnTo>
                    <a:pt x="1062953" y="5549899"/>
                  </a:lnTo>
                  <a:lnTo>
                    <a:pt x="1093740" y="5587999"/>
                  </a:lnTo>
                  <a:lnTo>
                    <a:pt x="1124978" y="5613399"/>
                  </a:lnTo>
                  <a:lnTo>
                    <a:pt x="1156663" y="5651499"/>
                  </a:lnTo>
                  <a:lnTo>
                    <a:pt x="1188790" y="5676899"/>
                  </a:lnTo>
                  <a:lnTo>
                    <a:pt x="1221353" y="5714999"/>
                  </a:lnTo>
                  <a:lnTo>
                    <a:pt x="1254347" y="5740399"/>
                  </a:lnTo>
                  <a:lnTo>
                    <a:pt x="1287768" y="5778499"/>
                  </a:lnTo>
                  <a:lnTo>
                    <a:pt x="1355867" y="5829299"/>
                  </a:lnTo>
                  <a:lnTo>
                    <a:pt x="1390537" y="5854699"/>
                  </a:lnTo>
                  <a:lnTo>
                    <a:pt x="1425612" y="5892799"/>
                  </a:lnTo>
                  <a:lnTo>
                    <a:pt x="1496961" y="5943599"/>
                  </a:lnTo>
                  <a:lnTo>
                    <a:pt x="1569874" y="5994399"/>
                  </a:lnTo>
                  <a:lnTo>
                    <a:pt x="1644311" y="6045199"/>
                  </a:lnTo>
                  <a:lnTo>
                    <a:pt x="1758735" y="6121399"/>
                  </a:lnTo>
                  <a:lnTo>
                    <a:pt x="1797594" y="6134099"/>
                  </a:lnTo>
                  <a:lnTo>
                    <a:pt x="1916257" y="6210299"/>
                  </a:lnTo>
                  <a:lnTo>
                    <a:pt x="1956489" y="6222999"/>
                  </a:lnTo>
                  <a:lnTo>
                    <a:pt x="1997051" y="6248399"/>
                  </a:lnTo>
                  <a:lnTo>
                    <a:pt x="2037939" y="6261099"/>
                  </a:lnTo>
                  <a:lnTo>
                    <a:pt x="2079147" y="6286499"/>
                  </a:lnTo>
                  <a:lnTo>
                    <a:pt x="2120671" y="6299199"/>
                  </a:lnTo>
                  <a:lnTo>
                    <a:pt x="2162505" y="6324599"/>
                  </a:lnTo>
                  <a:lnTo>
                    <a:pt x="2247084" y="6349999"/>
                  </a:lnTo>
                  <a:lnTo>
                    <a:pt x="2289818" y="6375399"/>
                  </a:lnTo>
                  <a:lnTo>
                    <a:pt x="2732292" y="6502399"/>
                  </a:lnTo>
                  <a:lnTo>
                    <a:pt x="2777941" y="6502399"/>
                  </a:lnTo>
                  <a:lnTo>
                    <a:pt x="2869938" y="6527799"/>
                  </a:lnTo>
                  <a:lnTo>
                    <a:pt x="2916276" y="6527799"/>
                  </a:lnTo>
                  <a:lnTo>
                    <a:pt x="2962834" y="6540499"/>
                  </a:lnTo>
                  <a:lnTo>
                    <a:pt x="3009606" y="6540499"/>
                  </a:lnTo>
                  <a:lnTo>
                    <a:pt x="3056587" y="6553199"/>
                  </a:lnTo>
                  <a:lnTo>
                    <a:pt x="3151158" y="6553199"/>
                  </a:lnTo>
                  <a:lnTo>
                    <a:pt x="3198738" y="6565899"/>
                  </a:lnTo>
                  <a:lnTo>
                    <a:pt x="4579631" y="6565899"/>
                  </a:lnTo>
                  <a:lnTo>
                    <a:pt x="4094197" y="6705599"/>
                  </a:lnTo>
                  <a:close/>
                </a:path>
                <a:path w="6781800" h="6781800">
                  <a:moveTo>
                    <a:pt x="4579631" y="6565899"/>
                  </a:moveTo>
                  <a:lnTo>
                    <a:pt x="3583061" y="6565899"/>
                  </a:lnTo>
                  <a:lnTo>
                    <a:pt x="3630641" y="6553199"/>
                  </a:lnTo>
                  <a:lnTo>
                    <a:pt x="3725212" y="6553199"/>
                  </a:lnTo>
                  <a:lnTo>
                    <a:pt x="3772193" y="6540499"/>
                  </a:lnTo>
                  <a:lnTo>
                    <a:pt x="3818966" y="6540499"/>
                  </a:lnTo>
                  <a:lnTo>
                    <a:pt x="3865523" y="6527799"/>
                  </a:lnTo>
                  <a:lnTo>
                    <a:pt x="3911861" y="6527799"/>
                  </a:lnTo>
                  <a:lnTo>
                    <a:pt x="4003858" y="6502399"/>
                  </a:lnTo>
                  <a:lnTo>
                    <a:pt x="4049507" y="6502399"/>
                  </a:lnTo>
                  <a:lnTo>
                    <a:pt x="4491981" y="6375399"/>
                  </a:lnTo>
                  <a:lnTo>
                    <a:pt x="4534716" y="6349999"/>
                  </a:lnTo>
                  <a:lnTo>
                    <a:pt x="4619294" y="6324599"/>
                  </a:lnTo>
                  <a:lnTo>
                    <a:pt x="4661128" y="6299199"/>
                  </a:lnTo>
                  <a:lnTo>
                    <a:pt x="4702652" y="6286499"/>
                  </a:lnTo>
                  <a:lnTo>
                    <a:pt x="4743860" y="6261099"/>
                  </a:lnTo>
                  <a:lnTo>
                    <a:pt x="4784748" y="6248399"/>
                  </a:lnTo>
                  <a:lnTo>
                    <a:pt x="4825310" y="6222999"/>
                  </a:lnTo>
                  <a:lnTo>
                    <a:pt x="4865542" y="6210299"/>
                  </a:lnTo>
                  <a:lnTo>
                    <a:pt x="4984205" y="6134099"/>
                  </a:lnTo>
                  <a:lnTo>
                    <a:pt x="5023064" y="6121399"/>
                  </a:lnTo>
                  <a:lnTo>
                    <a:pt x="5137488" y="6045199"/>
                  </a:lnTo>
                  <a:lnTo>
                    <a:pt x="5211925" y="5994399"/>
                  </a:lnTo>
                  <a:lnTo>
                    <a:pt x="5284838" y="5943599"/>
                  </a:lnTo>
                  <a:lnTo>
                    <a:pt x="5356187" y="5892799"/>
                  </a:lnTo>
                  <a:lnTo>
                    <a:pt x="5391262" y="5854699"/>
                  </a:lnTo>
                  <a:lnTo>
                    <a:pt x="5425932" y="5829299"/>
                  </a:lnTo>
                  <a:lnTo>
                    <a:pt x="5494032" y="5778499"/>
                  </a:lnTo>
                  <a:lnTo>
                    <a:pt x="5527452" y="5740399"/>
                  </a:lnTo>
                  <a:lnTo>
                    <a:pt x="5560446" y="5714999"/>
                  </a:lnTo>
                  <a:lnTo>
                    <a:pt x="5593009" y="5676899"/>
                  </a:lnTo>
                  <a:lnTo>
                    <a:pt x="5625136" y="5651499"/>
                  </a:lnTo>
                  <a:lnTo>
                    <a:pt x="5656821" y="5613399"/>
                  </a:lnTo>
                  <a:lnTo>
                    <a:pt x="5688059" y="5587999"/>
                  </a:lnTo>
                  <a:lnTo>
                    <a:pt x="5718846" y="5549899"/>
                  </a:lnTo>
                  <a:lnTo>
                    <a:pt x="5749177" y="5524499"/>
                  </a:lnTo>
                  <a:lnTo>
                    <a:pt x="5779046" y="5486399"/>
                  </a:lnTo>
                  <a:lnTo>
                    <a:pt x="5808448" y="5448299"/>
                  </a:lnTo>
                  <a:lnTo>
                    <a:pt x="5837378" y="5422899"/>
                  </a:lnTo>
                  <a:lnTo>
                    <a:pt x="5865832" y="5384799"/>
                  </a:lnTo>
                  <a:lnTo>
                    <a:pt x="5893804" y="5346699"/>
                  </a:lnTo>
                  <a:lnTo>
                    <a:pt x="5921289" y="5308599"/>
                  </a:lnTo>
                  <a:lnTo>
                    <a:pt x="5948283" y="5283199"/>
                  </a:lnTo>
                  <a:lnTo>
                    <a:pt x="5974779" y="5245099"/>
                  </a:lnTo>
                  <a:lnTo>
                    <a:pt x="6000773" y="5206999"/>
                  </a:lnTo>
                  <a:lnTo>
                    <a:pt x="6026261" y="5168899"/>
                  </a:lnTo>
                  <a:lnTo>
                    <a:pt x="6051236" y="5130799"/>
                  </a:lnTo>
                  <a:lnTo>
                    <a:pt x="6075695" y="5092699"/>
                  </a:lnTo>
                  <a:lnTo>
                    <a:pt x="6099631" y="5054599"/>
                  </a:lnTo>
                  <a:lnTo>
                    <a:pt x="6123040" y="5016499"/>
                  </a:lnTo>
                  <a:lnTo>
                    <a:pt x="6145916" y="4978399"/>
                  </a:lnTo>
                  <a:lnTo>
                    <a:pt x="6168256" y="4940299"/>
                  </a:lnTo>
                  <a:lnTo>
                    <a:pt x="6190053" y="4902199"/>
                  </a:lnTo>
                  <a:lnTo>
                    <a:pt x="6211303" y="4864099"/>
                  </a:lnTo>
                  <a:lnTo>
                    <a:pt x="6232001" y="4813299"/>
                  </a:lnTo>
                  <a:lnTo>
                    <a:pt x="6252141" y="4775199"/>
                  </a:lnTo>
                  <a:lnTo>
                    <a:pt x="6271718" y="4737099"/>
                  </a:lnTo>
                  <a:lnTo>
                    <a:pt x="6290728" y="4698999"/>
                  </a:lnTo>
                  <a:lnTo>
                    <a:pt x="6309166" y="4660899"/>
                  </a:lnTo>
                  <a:lnTo>
                    <a:pt x="6327026" y="4610099"/>
                  </a:lnTo>
                  <a:lnTo>
                    <a:pt x="6344303" y="4571999"/>
                  </a:lnTo>
                  <a:lnTo>
                    <a:pt x="6360993" y="4533899"/>
                  </a:lnTo>
                  <a:lnTo>
                    <a:pt x="6377089" y="4483099"/>
                  </a:lnTo>
                  <a:lnTo>
                    <a:pt x="6392589" y="4444999"/>
                  </a:lnTo>
                  <a:lnTo>
                    <a:pt x="6407485" y="4394199"/>
                  </a:lnTo>
                  <a:lnTo>
                    <a:pt x="6421773" y="4356099"/>
                  </a:lnTo>
                  <a:lnTo>
                    <a:pt x="6435449" y="4317999"/>
                  </a:lnTo>
                  <a:lnTo>
                    <a:pt x="6448506" y="4267199"/>
                  </a:lnTo>
                  <a:lnTo>
                    <a:pt x="6460941" y="4229099"/>
                  </a:lnTo>
                  <a:lnTo>
                    <a:pt x="6472748" y="4178299"/>
                  </a:lnTo>
                  <a:lnTo>
                    <a:pt x="6483921" y="4127499"/>
                  </a:lnTo>
                  <a:lnTo>
                    <a:pt x="6494456" y="4089399"/>
                  </a:lnTo>
                  <a:lnTo>
                    <a:pt x="6504349" y="4038599"/>
                  </a:lnTo>
                  <a:lnTo>
                    <a:pt x="6513593" y="4000499"/>
                  </a:lnTo>
                  <a:lnTo>
                    <a:pt x="6522184" y="3949699"/>
                  </a:lnTo>
                  <a:lnTo>
                    <a:pt x="6530116" y="3911599"/>
                  </a:lnTo>
                  <a:lnTo>
                    <a:pt x="6537385" y="3860799"/>
                  </a:lnTo>
                  <a:lnTo>
                    <a:pt x="6543986" y="3809999"/>
                  </a:lnTo>
                  <a:lnTo>
                    <a:pt x="6549913" y="3771899"/>
                  </a:lnTo>
                  <a:lnTo>
                    <a:pt x="6555162" y="3721099"/>
                  </a:lnTo>
                  <a:lnTo>
                    <a:pt x="6559728" y="3670299"/>
                  </a:lnTo>
                  <a:lnTo>
                    <a:pt x="6563605" y="3619499"/>
                  </a:lnTo>
                  <a:lnTo>
                    <a:pt x="6566788" y="3581399"/>
                  </a:lnTo>
                  <a:lnTo>
                    <a:pt x="6569273" y="3530599"/>
                  </a:lnTo>
                  <a:lnTo>
                    <a:pt x="6571054" y="3479799"/>
                  </a:lnTo>
                  <a:lnTo>
                    <a:pt x="6572126" y="3428999"/>
                  </a:lnTo>
                  <a:lnTo>
                    <a:pt x="6572485" y="3390899"/>
                  </a:lnTo>
                  <a:lnTo>
                    <a:pt x="6572124" y="3340099"/>
                  </a:lnTo>
                  <a:lnTo>
                    <a:pt x="6571043" y="3289299"/>
                  </a:lnTo>
                  <a:lnTo>
                    <a:pt x="6569250" y="3238499"/>
                  </a:lnTo>
                  <a:lnTo>
                    <a:pt x="6566747" y="3187699"/>
                  </a:lnTo>
                  <a:lnTo>
                    <a:pt x="6563542" y="3149599"/>
                  </a:lnTo>
                  <a:lnTo>
                    <a:pt x="6559638" y="3098799"/>
                  </a:lnTo>
                  <a:lnTo>
                    <a:pt x="6555041" y="3047999"/>
                  </a:lnTo>
                  <a:lnTo>
                    <a:pt x="6549757" y="2997199"/>
                  </a:lnTo>
                  <a:lnTo>
                    <a:pt x="6543790" y="2959099"/>
                  </a:lnTo>
                  <a:lnTo>
                    <a:pt x="6537145" y="2908299"/>
                  </a:lnTo>
                  <a:lnTo>
                    <a:pt x="6529829" y="2857499"/>
                  </a:lnTo>
                  <a:lnTo>
                    <a:pt x="6521845" y="2819399"/>
                  </a:lnTo>
                  <a:lnTo>
                    <a:pt x="6513199" y="2768599"/>
                  </a:lnTo>
                  <a:lnTo>
                    <a:pt x="6503897" y="2730499"/>
                  </a:lnTo>
                  <a:lnTo>
                    <a:pt x="6493944" y="2679699"/>
                  </a:lnTo>
                  <a:lnTo>
                    <a:pt x="6483344" y="2641599"/>
                  </a:lnTo>
                  <a:lnTo>
                    <a:pt x="6472103" y="2590799"/>
                  </a:lnTo>
                  <a:lnTo>
                    <a:pt x="6460226" y="2539999"/>
                  </a:lnTo>
                  <a:lnTo>
                    <a:pt x="6447719" y="2501899"/>
                  </a:lnTo>
                  <a:lnTo>
                    <a:pt x="6434586" y="2451099"/>
                  </a:lnTo>
                  <a:lnTo>
                    <a:pt x="6420832" y="2412999"/>
                  </a:lnTo>
                  <a:lnTo>
                    <a:pt x="6406464" y="2374899"/>
                  </a:lnTo>
                  <a:lnTo>
                    <a:pt x="6391486" y="2324099"/>
                  </a:lnTo>
                  <a:lnTo>
                    <a:pt x="6375902" y="2285999"/>
                  </a:lnTo>
                  <a:lnTo>
                    <a:pt x="6359720" y="2235199"/>
                  </a:lnTo>
                  <a:lnTo>
                    <a:pt x="6342943" y="2197099"/>
                  </a:lnTo>
                  <a:lnTo>
                    <a:pt x="6325576" y="2158999"/>
                  </a:lnTo>
                  <a:lnTo>
                    <a:pt x="6307626" y="2108199"/>
                  </a:lnTo>
                  <a:lnTo>
                    <a:pt x="6289097" y="2070099"/>
                  </a:lnTo>
                  <a:lnTo>
                    <a:pt x="6269994" y="2031999"/>
                  </a:lnTo>
                  <a:lnTo>
                    <a:pt x="6250323" y="1993899"/>
                  </a:lnTo>
                  <a:lnTo>
                    <a:pt x="6230089" y="1955799"/>
                  </a:lnTo>
                  <a:lnTo>
                    <a:pt x="6209296" y="1904999"/>
                  </a:lnTo>
                  <a:lnTo>
                    <a:pt x="6187951" y="1866899"/>
                  </a:lnTo>
                  <a:lnTo>
                    <a:pt x="6166058" y="1828799"/>
                  </a:lnTo>
                  <a:lnTo>
                    <a:pt x="6143623" y="1790699"/>
                  </a:lnTo>
                  <a:lnTo>
                    <a:pt x="6120650" y="1752599"/>
                  </a:lnTo>
                  <a:lnTo>
                    <a:pt x="6097145" y="1714499"/>
                  </a:lnTo>
                  <a:lnTo>
                    <a:pt x="6073113" y="1676399"/>
                  </a:lnTo>
                  <a:lnTo>
                    <a:pt x="6048560" y="1638299"/>
                  </a:lnTo>
                  <a:lnTo>
                    <a:pt x="6023490" y="1600199"/>
                  </a:lnTo>
                  <a:lnTo>
                    <a:pt x="5997908" y="1562099"/>
                  </a:lnTo>
                  <a:lnTo>
                    <a:pt x="5971820" y="1523999"/>
                  </a:lnTo>
                  <a:lnTo>
                    <a:pt x="5945232" y="1485899"/>
                  </a:lnTo>
                  <a:lnTo>
                    <a:pt x="5918147" y="1460499"/>
                  </a:lnTo>
                  <a:lnTo>
                    <a:pt x="5890572" y="1422399"/>
                  </a:lnTo>
                  <a:lnTo>
                    <a:pt x="5862512" y="1384299"/>
                  </a:lnTo>
                  <a:lnTo>
                    <a:pt x="5833971" y="1346199"/>
                  </a:lnTo>
                  <a:lnTo>
                    <a:pt x="5804955" y="1320799"/>
                  </a:lnTo>
                  <a:lnTo>
                    <a:pt x="5775470" y="1282699"/>
                  </a:lnTo>
                  <a:lnTo>
                    <a:pt x="5745519" y="1244599"/>
                  </a:lnTo>
                  <a:lnTo>
                    <a:pt x="5715110" y="1219199"/>
                  </a:lnTo>
                  <a:lnTo>
                    <a:pt x="5684246" y="1181099"/>
                  </a:lnTo>
                  <a:lnTo>
                    <a:pt x="5652932" y="1155699"/>
                  </a:lnTo>
                  <a:lnTo>
                    <a:pt x="5621175" y="1117599"/>
                  </a:lnTo>
                  <a:lnTo>
                    <a:pt x="5588980" y="1092199"/>
                  </a:lnTo>
                  <a:lnTo>
                    <a:pt x="5556350" y="1054099"/>
                  </a:lnTo>
                  <a:lnTo>
                    <a:pt x="5523293" y="1028699"/>
                  </a:lnTo>
                  <a:lnTo>
                    <a:pt x="5489812" y="990599"/>
                  </a:lnTo>
                  <a:lnTo>
                    <a:pt x="5455913" y="965199"/>
                  </a:lnTo>
                  <a:lnTo>
                    <a:pt x="5386882" y="914399"/>
                  </a:lnTo>
                  <a:lnTo>
                    <a:pt x="5351761" y="876299"/>
                  </a:lnTo>
                  <a:lnTo>
                    <a:pt x="5280331" y="825499"/>
                  </a:lnTo>
                  <a:lnTo>
                    <a:pt x="5207354" y="774699"/>
                  </a:lnTo>
                  <a:lnTo>
                    <a:pt x="5132871" y="723899"/>
                  </a:lnTo>
                  <a:lnTo>
                    <a:pt x="5018414" y="647699"/>
                  </a:lnTo>
                  <a:lnTo>
                    <a:pt x="4979553" y="634999"/>
                  </a:lnTo>
                  <a:lnTo>
                    <a:pt x="4860921" y="558799"/>
                  </a:lnTo>
                  <a:lnTo>
                    <a:pt x="4820711" y="546099"/>
                  </a:lnTo>
                  <a:lnTo>
                    <a:pt x="4780175" y="520699"/>
                  </a:lnTo>
                  <a:lnTo>
                    <a:pt x="4739321" y="507999"/>
                  </a:lnTo>
                  <a:lnTo>
                    <a:pt x="4698152" y="482599"/>
                  </a:lnTo>
                  <a:lnTo>
                    <a:pt x="4656674" y="469899"/>
                  </a:lnTo>
                  <a:lnTo>
                    <a:pt x="4614893" y="444499"/>
                  </a:lnTo>
                  <a:lnTo>
                    <a:pt x="4530439" y="419099"/>
                  </a:lnTo>
                  <a:lnTo>
                    <a:pt x="4487777" y="393699"/>
                  </a:lnTo>
                  <a:lnTo>
                    <a:pt x="4046444" y="266699"/>
                  </a:lnTo>
                  <a:lnTo>
                    <a:pt x="4000954" y="266699"/>
                  </a:lnTo>
                  <a:lnTo>
                    <a:pt x="3909300" y="241299"/>
                  </a:lnTo>
                  <a:lnTo>
                    <a:pt x="3863147" y="241299"/>
                  </a:lnTo>
                  <a:lnTo>
                    <a:pt x="3816784" y="228599"/>
                  </a:lnTo>
                  <a:lnTo>
                    <a:pt x="3770215" y="228599"/>
                  </a:lnTo>
                  <a:lnTo>
                    <a:pt x="3723446" y="215899"/>
                  </a:lnTo>
                  <a:lnTo>
                    <a:pt x="3629329" y="215899"/>
                  </a:lnTo>
                  <a:lnTo>
                    <a:pt x="3581992" y="203199"/>
                  </a:lnTo>
                  <a:lnTo>
                    <a:pt x="4583868" y="203199"/>
                  </a:lnTo>
                  <a:lnTo>
                    <a:pt x="4626544" y="228599"/>
                  </a:lnTo>
                  <a:lnTo>
                    <a:pt x="4711055" y="253999"/>
                  </a:lnTo>
                  <a:lnTo>
                    <a:pt x="4752880" y="279399"/>
                  </a:lnTo>
                  <a:lnTo>
                    <a:pt x="4794413" y="292099"/>
                  </a:lnTo>
                  <a:lnTo>
                    <a:pt x="4835648" y="317499"/>
                  </a:lnTo>
                  <a:lnTo>
                    <a:pt x="4876582" y="330199"/>
                  </a:lnTo>
                  <a:lnTo>
                    <a:pt x="4957527" y="380999"/>
                  </a:lnTo>
                  <a:lnTo>
                    <a:pt x="4997530" y="393699"/>
                  </a:lnTo>
                  <a:lnTo>
                    <a:pt x="5115603" y="469899"/>
                  </a:lnTo>
                  <a:lnTo>
                    <a:pt x="5154301" y="482599"/>
                  </a:lnTo>
                  <a:lnTo>
                    <a:pt x="5268354" y="558799"/>
                  </a:lnTo>
                  <a:lnTo>
                    <a:pt x="5342643" y="609599"/>
                  </a:lnTo>
                  <a:lnTo>
                    <a:pt x="5415493" y="660399"/>
                  </a:lnTo>
                  <a:lnTo>
                    <a:pt x="5451368" y="685799"/>
                  </a:lnTo>
                  <a:lnTo>
                    <a:pt x="5486869" y="723899"/>
                  </a:lnTo>
                  <a:lnTo>
                    <a:pt x="5556736" y="774699"/>
                  </a:lnTo>
                  <a:lnTo>
                    <a:pt x="5591092" y="800099"/>
                  </a:lnTo>
                  <a:lnTo>
                    <a:pt x="5625057" y="838199"/>
                  </a:lnTo>
                  <a:lnTo>
                    <a:pt x="5691796" y="888999"/>
                  </a:lnTo>
                  <a:lnTo>
                    <a:pt x="5724562" y="927099"/>
                  </a:lnTo>
                  <a:lnTo>
                    <a:pt x="5756919" y="952499"/>
                  </a:lnTo>
                  <a:lnTo>
                    <a:pt x="5788862" y="990599"/>
                  </a:lnTo>
                  <a:lnTo>
                    <a:pt x="5820388" y="1015999"/>
                  </a:lnTo>
                  <a:lnTo>
                    <a:pt x="5851492" y="1054099"/>
                  </a:lnTo>
                  <a:lnTo>
                    <a:pt x="5882169" y="1079499"/>
                  </a:lnTo>
                  <a:lnTo>
                    <a:pt x="5912416" y="1117599"/>
                  </a:lnTo>
                  <a:lnTo>
                    <a:pt x="5942226" y="1155699"/>
                  </a:lnTo>
                  <a:lnTo>
                    <a:pt x="5971597" y="1181099"/>
                  </a:lnTo>
                  <a:lnTo>
                    <a:pt x="6000523" y="1219199"/>
                  </a:lnTo>
                  <a:lnTo>
                    <a:pt x="6029000" y="1257299"/>
                  </a:lnTo>
                  <a:lnTo>
                    <a:pt x="6057024" y="1282699"/>
                  </a:lnTo>
                  <a:lnTo>
                    <a:pt x="6084590" y="1320799"/>
                  </a:lnTo>
                  <a:lnTo>
                    <a:pt x="6111694" y="1358899"/>
                  </a:lnTo>
                  <a:lnTo>
                    <a:pt x="6138331" y="1396999"/>
                  </a:lnTo>
                  <a:lnTo>
                    <a:pt x="6164497" y="1435099"/>
                  </a:lnTo>
                  <a:lnTo>
                    <a:pt x="6190187" y="1473199"/>
                  </a:lnTo>
                  <a:lnTo>
                    <a:pt x="6215397" y="1511299"/>
                  </a:lnTo>
                  <a:lnTo>
                    <a:pt x="6240122" y="1549399"/>
                  </a:lnTo>
                  <a:lnTo>
                    <a:pt x="6264358" y="1587499"/>
                  </a:lnTo>
                  <a:lnTo>
                    <a:pt x="6288100" y="1625599"/>
                  </a:lnTo>
                  <a:lnTo>
                    <a:pt x="6311345" y="1663699"/>
                  </a:lnTo>
                  <a:lnTo>
                    <a:pt x="6334086" y="1701799"/>
                  </a:lnTo>
                  <a:lnTo>
                    <a:pt x="6356321" y="1739899"/>
                  </a:lnTo>
                  <a:lnTo>
                    <a:pt x="6378045" y="1777999"/>
                  </a:lnTo>
                  <a:lnTo>
                    <a:pt x="6399252" y="1816099"/>
                  </a:lnTo>
                  <a:lnTo>
                    <a:pt x="6419940" y="1854199"/>
                  </a:lnTo>
                  <a:lnTo>
                    <a:pt x="6440102" y="1904999"/>
                  </a:lnTo>
                  <a:lnTo>
                    <a:pt x="6459735" y="1943099"/>
                  </a:lnTo>
                  <a:lnTo>
                    <a:pt x="6478834" y="1981199"/>
                  </a:lnTo>
                  <a:lnTo>
                    <a:pt x="6497395" y="2019299"/>
                  </a:lnTo>
                  <a:lnTo>
                    <a:pt x="6515414" y="2070099"/>
                  </a:lnTo>
                  <a:lnTo>
                    <a:pt x="6532885" y="2108199"/>
                  </a:lnTo>
                  <a:lnTo>
                    <a:pt x="6549804" y="2146299"/>
                  </a:lnTo>
                  <a:lnTo>
                    <a:pt x="6566168" y="2197099"/>
                  </a:lnTo>
                  <a:lnTo>
                    <a:pt x="6581971" y="2235199"/>
                  </a:lnTo>
                  <a:lnTo>
                    <a:pt x="6597209" y="2273299"/>
                  </a:lnTo>
                  <a:lnTo>
                    <a:pt x="6611877" y="2324099"/>
                  </a:lnTo>
                  <a:lnTo>
                    <a:pt x="6625972" y="2362199"/>
                  </a:lnTo>
                  <a:lnTo>
                    <a:pt x="6639488" y="2412999"/>
                  </a:lnTo>
                  <a:lnTo>
                    <a:pt x="6652421" y="2451099"/>
                  </a:lnTo>
                  <a:lnTo>
                    <a:pt x="6664766" y="2501899"/>
                  </a:lnTo>
                  <a:lnTo>
                    <a:pt x="6676520" y="2539999"/>
                  </a:lnTo>
                  <a:lnTo>
                    <a:pt x="6687678" y="2590799"/>
                  </a:lnTo>
                  <a:lnTo>
                    <a:pt x="6698235" y="2628899"/>
                  </a:lnTo>
                  <a:lnTo>
                    <a:pt x="6708187" y="2679699"/>
                  </a:lnTo>
                  <a:lnTo>
                    <a:pt x="6717529" y="2717799"/>
                  </a:lnTo>
                  <a:lnTo>
                    <a:pt x="6726257" y="2768599"/>
                  </a:lnTo>
                  <a:lnTo>
                    <a:pt x="6734366" y="2819399"/>
                  </a:lnTo>
                  <a:lnTo>
                    <a:pt x="6741852" y="2857499"/>
                  </a:lnTo>
                  <a:lnTo>
                    <a:pt x="6748711" y="2908299"/>
                  </a:lnTo>
                  <a:lnTo>
                    <a:pt x="6754937" y="2959099"/>
                  </a:lnTo>
                  <a:lnTo>
                    <a:pt x="6760527" y="2997199"/>
                  </a:lnTo>
                  <a:lnTo>
                    <a:pt x="6765477" y="3047999"/>
                  </a:lnTo>
                  <a:lnTo>
                    <a:pt x="6769780" y="3098799"/>
                  </a:lnTo>
                  <a:lnTo>
                    <a:pt x="6773434" y="3149599"/>
                  </a:lnTo>
                  <a:lnTo>
                    <a:pt x="6776434" y="3187699"/>
                  </a:lnTo>
                  <a:lnTo>
                    <a:pt x="6778775" y="3238499"/>
                  </a:lnTo>
                  <a:lnTo>
                    <a:pt x="6780452" y="3289299"/>
                  </a:lnTo>
                  <a:lnTo>
                    <a:pt x="6781462" y="3340099"/>
                  </a:lnTo>
                  <a:lnTo>
                    <a:pt x="6781800" y="3390899"/>
                  </a:lnTo>
                  <a:lnTo>
                    <a:pt x="6781460" y="3428999"/>
                  </a:lnTo>
                  <a:lnTo>
                    <a:pt x="6780443" y="3479799"/>
                  </a:lnTo>
                  <a:lnTo>
                    <a:pt x="6778754" y="3530599"/>
                  </a:lnTo>
                  <a:lnTo>
                    <a:pt x="6776398" y="3581399"/>
                  </a:lnTo>
                  <a:lnTo>
                    <a:pt x="6773378" y="3619499"/>
                  </a:lnTo>
                  <a:lnTo>
                    <a:pt x="6769701" y="3670299"/>
                  </a:lnTo>
                  <a:lnTo>
                    <a:pt x="6765369" y="3721099"/>
                  </a:lnTo>
                  <a:lnTo>
                    <a:pt x="6760388" y="3771899"/>
                  </a:lnTo>
                  <a:lnTo>
                    <a:pt x="6754763" y="3809999"/>
                  </a:lnTo>
                  <a:lnTo>
                    <a:pt x="6748497" y="3860799"/>
                  </a:lnTo>
                  <a:lnTo>
                    <a:pt x="6741596" y="3911599"/>
                  </a:lnTo>
                  <a:lnTo>
                    <a:pt x="6734065" y="3949699"/>
                  </a:lnTo>
                  <a:lnTo>
                    <a:pt x="6725906" y="4000499"/>
                  </a:lnTo>
                  <a:lnTo>
                    <a:pt x="6717127" y="4051299"/>
                  </a:lnTo>
                  <a:lnTo>
                    <a:pt x="6707730" y="4089399"/>
                  </a:lnTo>
                  <a:lnTo>
                    <a:pt x="6697720" y="4140199"/>
                  </a:lnTo>
                  <a:lnTo>
                    <a:pt x="6687103" y="4178299"/>
                  </a:lnTo>
                  <a:lnTo>
                    <a:pt x="6675882" y="4229099"/>
                  </a:lnTo>
                  <a:lnTo>
                    <a:pt x="6664062" y="4267199"/>
                  </a:lnTo>
                  <a:lnTo>
                    <a:pt x="6651648" y="4317999"/>
                  </a:lnTo>
                  <a:lnTo>
                    <a:pt x="6638645" y="4356099"/>
                  </a:lnTo>
                  <a:lnTo>
                    <a:pt x="6625056" y="4406899"/>
                  </a:lnTo>
                  <a:lnTo>
                    <a:pt x="6610888" y="4444999"/>
                  </a:lnTo>
                  <a:lnTo>
                    <a:pt x="6596143" y="4495799"/>
                  </a:lnTo>
                  <a:lnTo>
                    <a:pt x="6580827" y="4533899"/>
                  </a:lnTo>
                  <a:lnTo>
                    <a:pt x="6564944" y="4571999"/>
                  </a:lnTo>
                  <a:lnTo>
                    <a:pt x="6548499" y="4622799"/>
                  </a:lnTo>
                  <a:lnTo>
                    <a:pt x="6531497" y="4660899"/>
                  </a:lnTo>
                  <a:lnTo>
                    <a:pt x="6513942" y="4698999"/>
                  </a:lnTo>
                  <a:lnTo>
                    <a:pt x="6495838" y="4749799"/>
                  </a:lnTo>
                  <a:lnTo>
                    <a:pt x="6477191" y="4787899"/>
                  </a:lnTo>
                  <a:lnTo>
                    <a:pt x="6458005" y="4825999"/>
                  </a:lnTo>
                  <a:lnTo>
                    <a:pt x="6438284" y="4864099"/>
                  </a:lnTo>
                  <a:lnTo>
                    <a:pt x="6418033" y="4914899"/>
                  </a:lnTo>
                  <a:lnTo>
                    <a:pt x="6397256" y="4952999"/>
                  </a:lnTo>
                  <a:lnTo>
                    <a:pt x="6375959" y="4991099"/>
                  </a:lnTo>
                  <a:lnTo>
                    <a:pt x="6354146" y="5029199"/>
                  </a:lnTo>
                  <a:lnTo>
                    <a:pt x="6331821" y="5067299"/>
                  </a:lnTo>
                  <a:lnTo>
                    <a:pt x="6308989" y="5105399"/>
                  </a:lnTo>
                  <a:lnTo>
                    <a:pt x="6285654" y="5143499"/>
                  </a:lnTo>
                  <a:lnTo>
                    <a:pt x="6261822" y="5181599"/>
                  </a:lnTo>
                  <a:lnTo>
                    <a:pt x="6237496" y="5219699"/>
                  </a:lnTo>
                  <a:lnTo>
                    <a:pt x="6212681" y="5257799"/>
                  </a:lnTo>
                  <a:lnTo>
                    <a:pt x="6187383" y="5295899"/>
                  </a:lnTo>
                  <a:lnTo>
                    <a:pt x="6161605" y="5333999"/>
                  </a:lnTo>
                  <a:lnTo>
                    <a:pt x="6135352" y="5372099"/>
                  </a:lnTo>
                  <a:lnTo>
                    <a:pt x="6108628" y="5410199"/>
                  </a:lnTo>
                  <a:lnTo>
                    <a:pt x="6081439" y="5448299"/>
                  </a:lnTo>
                  <a:lnTo>
                    <a:pt x="6053789" y="5486399"/>
                  </a:lnTo>
                  <a:lnTo>
                    <a:pt x="6025682" y="5511799"/>
                  </a:lnTo>
                  <a:lnTo>
                    <a:pt x="5997122" y="5549899"/>
                  </a:lnTo>
                  <a:lnTo>
                    <a:pt x="5968116" y="5587999"/>
                  </a:lnTo>
                  <a:lnTo>
                    <a:pt x="5938667" y="5613399"/>
                  </a:lnTo>
                  <a:lnTo>
                    <a:pt x="5908779" y="5651499"/>
                  </a:lnTo>
                  <a:lnTo>
                    <a:pt x="5878458" y="5689599"/>
                  </a:lnTo>
                  <a:lnTo>
                    <a:pt x="5847707" y="5714999"/>
                  </a:lnTo>
                  <a:lnTo>
                    <a:pt x="5816533" y="5753099"/>
                  </a:lnTo>
                  <a:lnTo>
                    <a:pt x="5784938" y="5778499"/>
                  </a:lnTo>
                  <a:lnTo>
                    <a:pt x="5752928" y="5816599"/>
                  </a:lnTo>
                  <a:lnTo>
                    <a:pt x="5720507" y="5841999"/>
                  </a:lnTo>
                  <a:lnTo>
                    <a:pt x="5687680" y="5880099"/>
                  </a:lnTo>
                  <a:lnTo>
                    <a:pt x="5620826" y="5930899"/>
                  </a:lnTo>
                  <a:lnTo>
                    <a:pt x="5586808" y="5968999"/>
                  </a:lnTo>
                  <a:lnTo>
                    <a:pt x="5517613" y="6019799"/>
                  </a:lnTo>
                  <a:lnTo>
                    <a:pt x="5482445" y="6045199"/>
                  </a:lnTo>
                  <a:lnTo>
                    <a:pt x="5446903" y="6083299"/>
                  </a:lnTo>
                  <a:lnTo>
                    <a:pt x="5374716" y="6134099"/>
                  </a:lnTo>
                  <a:lnTo>
                    <a:pt x="5263744" y="6210299"/>
                  </a:lnTo>
                  <a:lnTo>
                    <a:pt x="5149654" y="6286499"/>
                  </a:lnTo>
                  <a:lnTo>
                    <a:pt x="5110952" y="6299199"/>
                  </a:lnTo>
                  <a:lnTo>
                    <a:pt x="4992896" y="6375399"/>
                  </a:lnTo>
                  <a:lnTo>
                    <a:pt x="4952908" y="6388099"/>
                  </a:lnTo>
                  <a:lnTo>
                    <a:pt x="4872009" y="6438899"/>
                  </a:lnTo>
                  <a:lnTo>
                    <a:pt x="4831106" y="6451599"/>
                  </a:lnTo>
                  <a:lnTo>
                    <a:pt x="4789907" y="6476999"/>
                  </a:lnTo>
                  <a:lnTo>
                    <a:pt x="4748417" y="6489699"/>
                  </a:lnTo>
                  <a:lnTo>
                    <a:pt x="4706639" y="6515099"/>
                  </a:lnTo>
                  <a:lnTo>
                    <a:pt x="4622242" y="6540499"/>
                  </a:lnTo>
                  <a:lnTo>
                    <a:pt x="4579631" y="6565899"/>
                  </a:lnTo>
                  <a:close/>
                </a:path>
                <a:path w="6781800" h="6781800">
                  <a:moveTo>
                    <a:pt x="3956969" y="6730999"/>
                  </a:moveTo>
                  <a:lnTo>
                    <a:pt x="2822220" y="6730999"/>
                  </a:lnTo>
                  <a:lnTo>
                    <a:pt x="2730203" y="6705599"/>
                  </a:lnTo>
                  <a:lnTo>
                    <a:pt x="4048666" y="6705599"/>
                  </a:lnTo>
                  <a:lnTo>
                    <a:pt x="3956969" y="6730999"/>
                  </a:lnTo>
                  <a:close/>
                </a:path>
                <a:path w="6781800" h="6781800">
                  <a:moveTo>
                    <a:pt x="3864453" y="6743699"/>
                  </a:moveTo>
                  <a:lnTo>
                    <a:pt x="2915085" y="6743699"/>
                  </a:lnTo>
                  <a:lnTo>
                    <a:pt x="2868549" y="6730999"/>
                  </a:lnTo>
                  <a:lnTo>
                    <a:pt x="3910811" y="6730999"/>
                  </a:lnTo>
                  <a:lnTo>
                    <a:pt x="3864453" y="6743699"/>
                  </a:lnTo>
                  <a:close/>
                </a:path>
                <a:path w="6781800" h="6781800">
                  <a:moveTo>
                    <a:pt x="3771157" y="6756399"/>
                  </a:moveTo>
                  <a:lnTo>
                    <a:pt x="3008765" y="6756399"/>
                  </a:lnTo>
                  <a:lnTo>
                    <a:pt x="2961826" y="6743699"/>
                  </a:lnTo>
                  <a:lnTo>
                    <a:pt x="3817901" y="6743699"/>
                  </a:lnTo>
                  <a:lnTo>
                    <a:pt x="3771157" y="6756399"/>
                  </a:lnTo>
                  <a:close/>
                </a:path>
                <a:path w="6781800" h="6781800">
                  <a:moveTo>
                    <a:pt x="3677117" y="6769099"/>
                  </a:moveTo>
                  <a:lnTo>
                    <a:pt x="3103221" y="6769099"/>
                  </a:lnTo>
                  <a:lnTo>
                    <a:pt x="3055898" y="6756399"/>
                  </a:lnTo>
                  <a:lnTo>
                    <a:pt x="3724228" y="6756399"/>
                  </a:lnTo>
                  <a:lnTo>
                    <a:pt x="3677117" y="6769099"/>
                  </a:lnTo>
                  <a:close/>
                </a:path>
                <a:path w="6781800" h="6781800">
                  <a:moveTo>
                    <a:pt x="3390900" y="6781799"/>
                  </a:moveTo>
                  <a:lnTo>
                    <a:pt x="3342530" y="6769099"/>
                  </a:lnTo>
                  <a:lnTo>
                    <a:pt x="3439003" y="6769099"/>
                  </a:lnTo>
                  <a:lnTo>
                    <a:pt x="3390900" y="6781799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3049365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C8C5E42-F9E5-44D6-A6F2-54FBE165E8B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3988" y="1414236"/>
            <a:ext cx="7569135" cy="9062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4000" dirty="0">
                <a:latin typeface="Georgia" panose="02040502050405020303" pitchFamily="18" charset="0"/>
              </a:rPr>
              <a:t>Auf dem fruchtbaren Land wird nicht Nahrung für die Bevölkerung angebaut,</a:t>
            </a:r>
            <a:br>
              <a:rPr lang="de-AT" sz="4000" dirty="0">
                <a:latin typeface="Georgia" panose="02040502050405020303" pitchFamily="18" charset="0"/>
              </a:rPr>
            </a:br>
            <a:r>
              <a:rPr lang="de-AT" sz="4000" dirty="0">
                <a:latin typeface="Georgia" panose="02040502050405020303" pitchFamily="18" charset="0"/>
              </a:rPr>
              <a:t>sondern Bananen, Kaffee und Zuckerrohr für den Export in reiche Länder.</a:t>
            </a:r>
          </a:p>
          <a:p>
            <a:pPr marL="0" indent="0">
              <a:buNone/>
            </a:pPr>
            <a:endParaRPr lang="de-AT" sz="40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de-AT" sz="4000" dirty="0">
                <a:latin typeface="Georgia" panose="02040502050405020303" pitchFamily="18" charset="0"/>
              </a:rPr>
              <a:t>Davon profitieren nur die Reichen, der Landbevölkerung bleibt zu wenig zum Leben.</a:t>
            </a:r>
            <a:endParaRPr lang="de-AT" dirty="0"/>
          </a:p>
        </p:txBody>
      </p:sp>
      <p:pic>
        <p:nvPicPr>
          <p:cNvPr id="6" name="Bildplatzhalter 5" descr="Ein Bild, das draußen, Gebäude, Hütte, Kleidung enthält.&#10;&#10;Automatisch generierte Beschreibung">
            <a:extLst>
              <a:ext uri="{FF2B5EF4-FFF2-40B4-BE49-F238E27FC236}">
                <a16:creationId xmlns:a16="http://schemas.microsoft.com/office/drawing/2014/main" id="{D252059B-83D4-B806-A7D7-684348FDF65A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8" r="-33"/>
          <a:stretch/>
        </p:blipFill>
        <p:spPr>
          <a:xfrm>
            <a:off x="8439150" y="0"/>
            <a:ext cx="15951202" cy="13716000"/>
          </a:xfrm>
        </p:spPr>
      </p:pic>
    </p:spTree>
    <p:extLst>
      <p:ext uri="{BB962C8B-B14F-4D97-AF65-F5344CB8AC3E}">
        <p14:creationId xmlns:p14="http://schemas.microsoft.com/office/powerpoint/2010/main" val="262774016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E11A81B-447F-4539-82D5-BDED6A2FCFE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7030991" y="1374226"/>
            <a:ext cx="6350924" cy="9062547"/>
          </a:xfrm>
        </p:spPr>
        <p:txBody>
          <a:bodyPr/>
          <a:lstStyle/>
          <a:p>
            <a:pPr marL="0" indent="0" algn="r">
              <a:buNone/>
            </a:pPr>
            <a:r>
              <a:rPr lang="de-AT" sz="4000" dirty="0">
                <a:latin typeface="Georgia" panose="02040502050405020303" pitchFamily="18" charset="0"/>
              </a:rPr>
              <a:t>In den städtischen Slums fehlt sauberes Trinkwasser, die Preise für die Nahrungsmittel werden immer höher.</a:t>
            </a:r>
          </a:p>
          <a:p>
            <a:pPr marL="0" indent="0" algn="r">
              <a:buNone/>
            </a:pPr>
            <a:endParaRPr lang="de-AT" sz="4000" dirty="0">
              <a:latin typeface="Georgia" panose="02040502050405020303" pitchFamily="18" charset="0"/>
            </a:endParaRPr>
          </a:p>
          <a:p>
            <a:pPr marL="0" indent="0" algn="r">
              <a:buNone/>
            </a:pPr>
            <a:r>
              <a:rPr lang="de-AT" sz="4000" dirty="0">
                <a:latin typeface="Georgia" panose="02040502050405020303" pitchFamily="18" charset="0"/>
              </a:rPr>
              <a:t>Wer zu wenig isst, wird krank. Jedes zweite Baby ist unterernährt und kann sich nicht gut entwickeln.</a:t>
            </a:r>
          </a:p>
        </p:txBody>
      </p:sp>
      <p:pic>
        <p:nvPicPr>
          <p:cNvPr id="12" name="Bildplatzhalter 11" descr="Ein Bild, das Schuhwerk, Kleidung, Gebäude, draußen enthält.&#10;&#10;Automatisch generierte Beschreibung">
            <a:extLst>
              <a:ext uri="{FF2B5EF4-FFF2-40B4-BE49-F238E27FC236}">
                <a16:creationId xmlns:a16="http://schemas.microsoft.com/office/drawing/2014/main" id="{C5F32480-4EA5-49A3-AFD4-6F545C3DE111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6" b="12466"/>
          <a:stretch>
            <a:fillRect/>
          </a:stretch>
        </p:blipFill>
        <p:spPr>
          <a:xfrm>
            <a:off x="0" y="0"/>
            <a:ext cx="12180272" cy="13716000"/>
          </a:xfrm>
        </p:spPr>
      </p:pic>
    </p:spTree>
    <p:extLst>
      <p:ext uri="{BB962C8B-B14F-4D97-AF65-F5344CB8AC3E}">
        <p14:creationId xmlns:p14="http://schemas.microsoft.com/office/powerpoint/2010/main" val="202513932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1"/>
          </p:nvPr>
        </p:nvSpPr>
        <p:spPr>
          <a:xfrm>
            <a:off x="506361" y="1605064"/>
            <a:ext cx="6618339" cy="105058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AT" sz="4000" dirty="0">
                <a:latin typeface="Georgia" panose="02040502050405020303" pitchFamily="18" charset="0"/>
              </a:rPr>
              <a:t>Kinder und Jugendliche sind von Armut besonders betroffen:</a:t>
            </a:r>
          </a:p>
          <a:p>
            <a:pPr marL="0" indent="0">
              <a:buNone/>
            </a:pPr>
            <a:endParaRPr lang="de-AT" sz="40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de-AT" sz="4000" dirty="0">
                <a:latin typeface="Georgia" panose="02040502050405020303" pitchFamily="18" charset="0"/>
              </a:rPr>
              <a:t>Viele müssen die Schule abbrechen und stattdessen in Reifenwerkstätten oder als Lastenträger*innen arbeiten. </a:t>
            </a:r>
          </a:p>
        </p:txBody>
      </p:sp>
      <p:pic>
        <p:nvPicPr>
          <p:cNvPr id="6" name="Bildplatzhalter 5" descr="Ein Bild, das Schuhwerk, draußen, Landfahrzeug, Kleidung enthält.&#10;&#10;Automatisch generierte Beschreibung">
            <a:extLst>
              <a:ext uri="{FF2B5EF4-FFF2-40B4-BE49-F238E27FC236}">
                <a16:creationId xmlns:a16="http://schemas.microsoft.com/office/drawing/2014/main" id="{C2C4D7DC-81C7-32BC-9412-6E2D89ED3171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r="25022"/>
          <a:stretch/>
        </p:blipFill>
        <p:spPr>
          <a:xfrm>
            <a:off x="8609162" y="0"/>
            <a:ext cx="15781190" cy="13716000"/>
          </a:xfrm>
        </p:spPr>
      </p:pic>
    </p:spTree>
    <p:extLst>
      <p:ext uri="{BB962C8B-B14F-4D97-AF65-F5344CB8AC3E}">
        <p14:creationId xmlns:p14="http://schemas.microsoft.com/office/powerpoint/2010/main" val="72377958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537F3ECD-9C55-416B-B160-9EE36F9FAB96}"/>
              </a:ext>
            </a:extLst>
          </p:cNvPr>
          <p:cNvSpPr/>
          <p:nvPr/>
        </p:nvSpPr>
        <p:spPr>
          <a:xfrm>
            <a:off x="2438400" y="344519"/>
            <a:ext cx="2004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4000" kern="100" dirty="0">
                <a:latin typeface="Georgia" panose="02040502050405020303" pitchFamily="18" charset="0"/>
                <a:ea typeface="Arial Unicode MS"/>
                <a:cs typeface="Mangal" panose="02040503050203030202" pitchFamily="18" charset="0"/>
              </a:rPr>
              <a:t>Unsere Partner*innen in Guatemala - die Organisationen </a:t>
            </a:r>
            <a:r>
              <a:rPr lang="de-AT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ODHAG</a:t>
            </a:r>
            <a:r>
              <a:rPr lang="de-AT" sz="4000" kern="100" dirty="0">
                <a:latin typeface="Georgia" panose="02040502050405020303" pitchFamily="18" charset="0"/>
                <a:ea typeface="Arial Unicode MS"/>
                <a:cs typeface="Mangal" panose="02040503050203030202" pitchFamily="18" charset="0"/>
              </a:rPr>
              <a:t> und </a:t>
            </a:r>
            <a:r>
              <a:rPr lang="de-AT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FTN</a:t>
            </a:r>
            <a:r>
              <a:rPr lang="de-AT" sz="4000" kern="100" dirty="0">
                <a:latin typeface="Georgia" panose="02040502050405020303" pitchFamily="18" charset="0"/>
                <a:ea typeface="Arial Unicode MS"/>
                <a:cs typeface="Mangal" panose="02040503050203030202" pitchFamily="18" charset="0"/>
              </a:rPr>
              <a:t> - setzen sich für Kinder und Jugendliche ein. Mit Kinderschutz und Ausbildung starten diese in eine bessere Zukunft.</a:t>
            </a:r>
          </a:p>
        </p:txBody>
      </p:sp>
      <p:pic>
        <p:nvPicPr>
          <p:cNvPr id="6" name="Bildplatzhalter 5" descr="Ein Bild, das Kleidung, Person, Schuhwerk, Mädchen enthält.&#10;&#10;Automatisch generierte Beschreibung">
            <a:extLst>
              <a:ext uri="{FF2B5EF4-FFF2-40B4-BE49-F238E27FC236}">
                <a16:creationId xmlns:a16="http://schemas.microsoft.com/office/drawing/2014/main" id="{2A56C74F-2B87-34FF-95A3-F6BE2E0E2F7E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" t="18868" r="213"/>
          <a:stretch/>
        </p:blipFill>
        <p:spPr>
          <a:xfrm>
            <a:off x="0" y="2587924"/>
            <a:ext cx="24390353" cy="11128075"/>
          </a:xfrm>
        </p:spPr>
      </p:pic>
    </p:spTree>
    <p:extLst>
      <p:ext uri="{BB962C8B-B14F-4D97-AF65-F5344CB8AC3E}">
        <p14:creationId xmlns:p14="http://schemas.microsoft.com/office/powerpoint/2010/main" val="32994164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E11A81B-447F-4539-82D5-BDED6A2FCFE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7030991" y="1374226"/>
            <a:ext cx="6350924" cy="9062547"/>
          </a:xfrm>
        </p:spPr>
        <p:txBody>
          <a:bodyPr/>
          <a:lstStyle/>
          <a:p>
            <a:pPr marL="0" indent="0" algn="r">
              <a:buNone/>
            </a:pPr>
            <a:r>
              <a:rPr lang="de-AT" sz="4000" dirty="0">
                <a:latin typeface="Georgia" panose="02040502050405020303" pitchFamily="18" charset="0"/>
              </a:rPr>
              <a:t>Kinder wie </a:t>
            </a:r>
            <a:r>
              <a:rPr lang="de-AT" sz="4000" b="1" dirty="0" err="1">
                <a:solidFill>
                  <a:schemeClr val="accent1"/>
                </a:solidFill>
                <a:latin typeface="Georgia" panose="02040502050405020303" pitchFamily="18" charset="0"/>
              </a:rPr>
              <a:t>Linsi</a:t>
            </a:r>
            <a:r>
              <a:rPr lang="de-AT" sz="4000" dirty="0">
                <a:latin typeface="Georgia" panose="02040502050405020303" pitchFamily="18" charset="0"/>
              </a:rPr>
              <a:t> und </a:t>
            </a:r>
            <a:r>
              <a:rPr lang="de-AT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Christofer</a:t>
            </a:r>
            <a:r>
              <a:rPr lang="de-AT" sz="4000" dirty="0">
                <a:latin typeface="Georgia" panose="02040502050405020303" pitchFamily="18" charset="0"/>
              </a:rPr>
              <a:t> werden gut betreut und vor Gewalt beschützt.</a:t>
            </a:r>
          </a:p>
          <a:p>
            <a:pPr marL="0" indent="0" algn="r">
              <a:buNone/>
            </a:pPr>
            <a:endParaRPr lang="de-AT" sz="4000" dirty="0">
              <a:latin typeface="Georgia" panose="02040502050405020303" pitchFamily="18" charset="0"/>
            </a:endParaRPr>
          </a:p>
          <a:p>
            <a:pPr marL="0" indent="0" algn="r">
              <a:buNone/>
            </a:pPr>
            <a:r>
              <a:rPr lang="de-AT" sz="4000" dirty="0">
                <a:latin typeface="Georgia" panose="02040502050405020303" pitchFamily="18" charset="0"/>
              </a:rPr>
              <a:t>Wenn Kinder ihre Rechte kennen, können sie sich besser wehren.</a:t>
            </a:r>
            <a:endParaRPr lang="de-AT" dirty="0"/>
          </a:p>
        </p:txBody>
      </p:sp>
      <p:pic>
        <p:nvPicPr>
          <p:cNvPr id="6" name="Bildplatzhalter 5" descr="Ein Bild, das Kleidung, Person, Menschliches Gesicht, Lächeln enthält.&#10;&#10;Automatisch generierte Beschreibung">
            <a:extLst>
              <a:ext uri="{FF2B5EF4-FFF2-40B4-BE49-F238E27FC236}">
                <a16:creationId xmlns:a16="http://schemas.microsoft.com/office/drawing/2014/main" id="{18FBA1AC-ED33-FE80-FCDF-1DE8EBC2947B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7" r="20397"/>
          <a:stretch>
            <a:fillRect/>
          </a:stretch>
        </p:blipFill>
        <p:spPr>
          <a:xfrm>
            <a:off x="11728" y="0"/>
            <a:ext cx="12180272" cy="13716000"/>
          </a:xfrm>
        </p:spPr>
      </p:pic>
    </p:spTree>
    <p:extLst>
      <p:ext uri="{BB962C8B-B14F-4D97-AF65-F5344CB8AC3E}">
        <p14:creationId xmlns:p14="http://schemas.microsoft.com/office/powerpoint/2010/main" val="42221483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 descr="Ein Bild, das Kleidung, Person, Menschliches Gesicht, Mann enthält.&#10;&#10;Automatisch generierte Beschreibung">
            <a:extLst>
              <a:ext uri="{FF2B5EF4-FFF2-40B4-BE49-F238E27FC236}">
                <a16:creationId xmlns:a16="http://schemas.microsoft.com/office/drawing/2014/main" id="{9FE4D081-1839-8267-3A86-4E99AD14CA53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2" r="25192"/>
          <a:stretch>
            <a:fillRect/>
          </a:stretch>
        </p:blipFill>
        <p:spPr>
          <a:xfrm>
            <a:off x="12192000" y="0"/>
            <a:ext cx="12180272" cy="13716000"/>
          </a:xfrm>
        </p:spPr>
      </p:pic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64F5E94B-ABD5-B4D4-994C-A9D848B28EB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06361" y="1605064"/>
            <a:ext cx="8603133" cy="100923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AT" sz="4000" dirty="0">
                <a:latin typeface="Georgia" panose="02040502050405020303" pitchFamily="18" charset="0"/>
              </a:rPr>
              <a:t>Bildung ist wichtig, um der Armut zu entkommen. Kinder werden vor Gewalt geschützt und schließen die Schule positiv ab.</a:t>
            </a:r>
          </a:p>
        </p:txBody>
      </p:sp>
    </p:spTree>
    <p:extLst>
      <p:ext uri="{BB962C8B-B14F-4D97-AF65-F5344CB8AC3E}">
        <p14:creationId xmlns:p14="http://schemas.microsoft.com/office/powerpoint/2010/main" val="267611386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 Theme">
  <a:themeElements>
    <a:clrScheme name="Sternsingeraktion">
      <a:dk1>
        <a:srgbClr val="393A39"/>
      </a:dk1>
      <a:lt1>
        <a:srgbClr val="FFFFFF"/>
      </a:lt1>
      <a:dk2>
        <a:srgbClr val="D6A437"/>
      </a:dk2>
      <a:lt2>
        <a:srgbClr val="FFFFFF"/>
      </a:lt2>
      <a:accent1>
        <a:srgbClr val="70334C"/>
      </a:accent1>
      <a:accent2>
        <a:srgbClr val="009DA5"/>
      </a:accent2>
      <a:accent3>
        <a:srgbClr val="C51C51"/>
      </a:accent3>
      <a:accent4>
        <a:srgbClr val="1C4474"/>
      </a:accent4>
      <a:accent5>
        <a:srgbClr val="007882"/>
      </a:accent5>
      <a:accent6>
        <a:srgbClr val="646363"/>
      </a:accent6>
      <a:hlink>
        <a:srgbClr val="D6A437"/>
      </a:hlink>
      <a:folHlink>
        <a:srgbClr val="646363"/>
      </a:folHlink>
    </a:clrScheme>
    <a:fontScheme name="Benutzerdefiniert 10">
      <a:majorFont>
        <a:latin typeface="Marselis Serif OT"/>
        <a:ea typeface="Arial"/>
        <a:cs typeface="Arial"/>
      </a:majorFont>
      <a:minorFont>
        <a:latin typeface="Arial Narrow"/>
        <a:ea typeface="Arial"/>
        <a:cs typeface="Arial"/>
      </a:minorFont>
    </a:fontScheme>
    <a:fmtScheme name="Default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äsentation2" id="{2DBEC37F-623C-4742-80A0-C04080430812}" vid="{EAA8F049-C446-4F24-AF31-E7408716203D}"/>
    </a:ext>
  </a:extLst>
</a:theme>
</file>

<file path=ppt/theme/theme2.xml><?xml version="1.0" encoding="utf-8"?>
<a:theme xmlns:a="http://schemas.openxmlformats.org/drawingml/2006/main" name="Default Theme">
  <a:themeElements>
    <a:clrScheme name="Default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0334C"/>
      </a:accent1>
      <a:accent2>
        <a:srgbClr val="009DA5"/>
      </a:accent2>
      <a:accent3>
        <a:srgbClr val="C51C51"/>
      </a:accent3>
      <a:accent4>
        <a:srgbClr val="1C4474"/>
      </a:accent4>
      <a:accent5>
        <a:srgbClr val="007882"/>
      </a:accent5>
      <a:accent6>
        <a:srgbClr val="646363"/>
      </a:accent6>
      <a:hlink>
        <a:srgbClr val="0000FF"/>
      </a:hlink>
      <a:folHlink>
        <a:srgbClr val="FF00FF"/>
      </a:folHlink>
    </a:clrScheme>
    <a:fontScheme name="Default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Default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Sternsingen</Template>
  <TotalTime>0</TotalTime>
  <Words>511</Words>
  <Application>Microsoft Office PowerPoint</Application>
  <PresentationFormat>Benutzerdefiniert</PresentationFormat>
  <Paragraphs>45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7" baseType="lpstr">
      <vt:lpstr>Arial Unicode MS</vt:lpstr>
      <vt:lpstr>Times New Roman</vt:lpstr>
      <vt:lpstr>NimbusSanLCon</vt:lpstr>
      <vt:lpstr>Mangal</vt:lpstr>
      <vt:lpstr>Arial Narrow</vt:lpstr>
      <vt:lpstr>Permanent Marker</vt:lpstr>
      <vt:lpstr>Arial</vt:lpstr>
      <vt:lpstr>Georgia</vt:lpstr>
      <vt:lpstr>Default Theme</vt:lpstr>
      <vt:lpstr>PowerPoint-Präsentation</vt:lpstr>
      <vt:lpstr>Im Einsatz für eine bessere Welt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Matthias Kötter</dc:creator>
  <cp:lastModifiedBy>Nikolaus Trimmel</cp:lastModifiedBy>
  <cp:revision>62</cp:revision>
  <dcterms:created xsi:type="dcterms:W3CDTF">2020-08-12T15:34:51Z</dcterms:created>
  <dcterms:modified xsi:type="dcterms:W3CDTF">2023-08-24T11:20:58Z</dcterms:modified>
</cp:coreProperties>
</file>