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701F"/>
    <a:srgbClr val="431C0C"/>
    <a:srgbClr val="492F22"/>
    <a:srgbClr val="908748"/>
    <a:srgbClr val="D2C7C5"/>
    <a:srgbClr val="E6EAED"/>
    <a:srgbClr val="EBEDEC"/>
    <a:srgbClr val="E4E8ED"/>
    <a:srgbClr val="FBF9F5"/>
    <a:srgbClr val="4B2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67FAD-309E-4ADB-8393-7549A1520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8BD604-E43A-4D67-AAA6-805B7B52F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1471B3-B721-47C9-B1C0-108DD0400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2CFC-8067-4405-AF61-C22FE60A02BB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A09725-6D8C-432C-8F4E-0B141964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224A78-19A0-45E2-82FC-D4C94CCE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218A-7F99-499F-BD22-FC26B5EF8F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51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724D9-E0FD-4600-A7EA-E10847C8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4D5196B-0A12-4E40-873A-52C4965AC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746C3D-0529-4FDF-9562-2A6CCA45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2CFC-8067-4405-AF61-C22FE60A02BB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2209BB-7761-4ADD-B175-07ABAC09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6BC23F-8FFC-4D0B-96DC-AD971BF8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218A-7F99-499F-BD22-FC26B5EF8F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807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84A4A07-0D94-4D87-BCDE-851E33049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33DC47-40B7-4926-A106-5CC5AC7CF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418FA9-E351-4BF2-81F9-B0E14439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2CFC-8067-4405-AF61-C22FE60A02BB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E9D4C-A2BD-4427-9B92-9EDD3312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377220-42B1-4364-85A8-D5959CA9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218A-7F99-499F-BD22-FC26B5EF8F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83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41A84-09F8-41AC-997B-0108E6E4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FFC10D-2D33-4DFB-BEE0-DAFE78C39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8D2869-823F-483F-8CD7-63C588BC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2CFC-8067-4405-AF61-C22FE60A02BB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74C9EF-C28B-4C59-9731-05C4B709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CEBEAE-B861-4787-9576-FB1E5DA3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218A-7F99-499F-BD22-FC26B5EF8F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900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00C19-8D77-4F84-860E-8209D38F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337150-0E67-42C2-B020-0B07C0B77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5226BE-0042-40B5-87D2-6963B1D8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2CFC-8067-4405-AF61-C22FE60A02BB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92CF28-469F-4C32-AEA3-ADA6682D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983A3B-F09D-4983-93F0-8FB312AA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218A-7F99-499F-BD22-FC26B5EF8F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382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B6484-5084-436B-88E4-56A85261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67BF42-0AEF-4143-82F8-1777220ED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61E213-FE5B-4CE6-81AF-A34F75E72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DE1868-DB2E-454B-819B-363FF98B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2CFC-8067-4405-AF61-C22FE60A02BB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824246-4C8E-44CC-896F-72F23A48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A6551D-E1F9-4288-AA06-7B9704D9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218A-7F99-499F-BD22-FC26B5EF8F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251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1A00C-070A-41EC-B88E-AD0FB01C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9BAA2D-78A3-42F9-9B07-C5CCAB31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3572F7-E690-4DF2-A201-C4D70929A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70489C-A285-4F53-8985-2EEC70BBD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732DD42-0231-4D10-90CA-DF03A93F5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2C5FBE-2561-462F-8AE2-5D046C94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2CFC-8067-4405-AF61-C22FE60A02BB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E3640DA-24E4-4450-ABBF-22DBE699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0DCE02-C657-4BE9-8E9D-3DA8339D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218A-7F99-499F-BD22-FC26B5EF8F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089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7D08D-4885-45DE-BB7C-AEADB2FB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A2A975-3464-40EB-818F-FC7DC589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2CFC-8067-4405-AF61-C22FE60A02BB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D1B2AB-58A1-4E54-95E4-079FFCB1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412A87-23B2-4014-928F-33B10E86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218A-7F99-499F-BD22-FC26B5EF8F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758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7B08CCA-3449-4F23-8746-93348165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2CFC-8067-4405-AF61-C22FE60A02BB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398BF2-8861-4005-A56B-36469948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21D931-356D-4B79-A543-2D89070F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218A-7F99-499F-BD22-FC26B5EF8F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098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80D3E-0FBA-4A01-8ECC-A8F4BD4D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DB9AD4-6B23-4C8B-83AF-E777AE2A3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A0132D-25D9-444F-AEA3-A5414AD1B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66C1F2-8E0A-4659-8104-E26F0DD1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2CFC-8067-4405-AF61-C22FE60A02BB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DA00B2-2725-4E06-8472-8F9CEA23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1180C0-F199-4673-9C17-E7037E6B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218A-7F99-499F-BD22-FC26B5EF8F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81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108B4-20A3-46A3-9A54-3E7A6DEC7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EDC413B-D06F-45ED-ADBD-9B8B605F4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4A22A9-2EF4-4661-907E-01030F92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4919DE-1BD4-4238-A13A-B8F4AD8E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2CFC-8067-4405-AF61-C22FE60A02BB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C0AA52-5F48-4C73-8AE6-19A00827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C34B1F-F97E-44C0-9B6E-1D460DCB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218A-7F99-499F-BD22-FC26B5EF8F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989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1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B1BB3D-C344-43CB-87EE-2A24F4B34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7D2920-B1B5-4DAA-851A-12EDFEADB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036C24-D770-42E6-91C7-2932AB9A4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C2CFC-8067-4405-AF61-C22FE60A02BB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EE3B1B-E356-4712-B787-CD4AC66A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AB2DAD-010F-4154-847E-679576EE4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218A-7F99-499F-BD22-FC26B5EF8F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890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D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5B0141E-1C28-4B7A-8790-762463C148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158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D92499-A499-4F45-B3AA-3DBAD5B3E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1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1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C6A328F-64B3-465B-AF65-EC4BB43DDD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577" y="0"/>
            <a:ext cx="6768846" cy="6858000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47773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EFE8CB6-A31C-4D61-9A78-7E3E7BACB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EE465B1-3684-48CF-80EA-71E0CD3B0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8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7C5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D66C138-AA7A-4AE8-AA72-927AF9014A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656" y="0"/>
            <a:ext cx="5030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3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05B9F0F-F7D4-46D7-A453-A560383F66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588C09D-FF0E-41DA-AD38-2938207432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5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748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6E76E6-364F-4D72-859C-E546F4FD97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65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65ECD06-C301-4D5B-854F-B9E7825993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2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D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B08C49-BF1F-48AA-AEC3-061AA0B8C9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158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0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E6D8D31-4013-402A-A556-E19DDB2F9B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7058"/>
            <a:ext cx="5373908" cy="3799114"/>
          </a:xfrm>
          <a:prstGeom prst="rect">
            <a:avLst/>
          </a:prstGeom>
          <a:solidFill>
            <a:srgbClr val="ECD184"/>
          </a:solidFill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ED67D84-CA19-4958-B477-27560EA555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3910" y="0"/>
            <a:ext cx="6818092" cy="6858001"/>
          </a:xfrm>
          <a:prstGeom prst="rect">
            <a:avLst/>
          </a:prstGeom>
          <a:solidFill>
            <a:srgbClr val="5C4B3D"/>
          </a:solidFill>
        </p:spPr>
      </p:pic>
      <p:sp>
        <p:nvSpPr>
          <p:cNvPr id="6" name="object 43">
            <a:extLst>
              <a:ext uri="{FF2B5EF4-FFF2-40B4-BE49-F238E27FC236}">
                <a16:creationId xmlns:a16="http://schemas.microsoft.com/office/drawing/2014/main" id="{F84A9A12-263F-4269-B002-305DCD814B80}"/>
              </a:ext>
            </a:extLst>
          </p:cNvPr>
          <p:cNvSpPr/>
          <p:nvPr/>
        </p:nvSpPr>
        <p:spPr>
          <a:xfrm rot="4218053" flipV="1">
            <a:off x="3977174" y="4069423"/>
            <a:ext cx="2023486" cy="1938960"/>
          </a:xfrm>
          <a:custGeom>
            <a:avLst/>
            <a:gdLst/>
            <a:ahLst/>
            <a:cxnLst/>
            <a:rect l="l" t="t" r="r" b="b"/>
            <a:pathLst>
              <a:path w="4989194" h="2653029">
                <a:moveTo>
                  <a:pt x="21848" y="281993"/>
                </a:moveTo>
                <a:lnTo>
                  <a:pt x="0" y="254949"/>
                </a:lnTo>
                <a:lnTo>
                  <a:pt x="620" y="220863"/>
                </a:lnTo>
                <a:lnTo>
                  <a:pt x="29331" y="194707"/>
                </a:lnTo>
                <a:lnTo>
                  <a:pt x="90860" y="171912"/>
                </a:lnTo>
                <a:lnTo>
                  <a:pt x="152690" y="150005"/>
                </a:lnTo>
                <a:lnTo>
                  <a:pt x="203188" y="133739"/>
                </a:lnTo>
                <a:lnTo>
                  <a:pt x="254130" y="118763"/>
                </a:lnTo>
                <a:lnTo>
                  <a:pt x="305456" y="104995"/>
                </a:lnTo>
                <a:lnTo>
                  <a:pt x="357107" y="92351"/>
                </a:lnTo>
                <a:lnTo>
                  <a:pt x="409024" y="80749"/>
                </a:lnTo>
                <a:lnTo>
                  <a:pt x="461146" y="70107"/>
                </a:lnTo>
                <a:lnTo>
                  <a:pt x="513415" y="60341"/>
                </a:lnTo>
                <a:lnTo>
                  <a:pt x="565770" y="51370"/>
                </a:lnTo>
                <a:lnTo>
                  <a:pt x="618152" y="43110"/>
                </a:lnTo>
                <a:lnTo>
                  <a:pt x="670501" y="35479"/>
                </a:lnTo>
                <a:lnTo>
                  <a:pt x="722485" y="28623"/>
                </a:lnTo>
                <a:lnTo>
                  <a:pt x="774520" y="22502"/>
                </a:lnTo>
                <a:lnTo>
                  <a:pt x="826605" y="17117"/>
                </a:lnTo>
                <a:lnTo>
                  <a:pt x="878741" y="12466"/>
                </a:lnTo>
                <a:lnTo>
                  <a:pt x="930928" y="8551"/>
                </a:lnTo>
                <a:lnTo>
                  <a:pt x="983165" y="5370"/>
                </a:lnTo>
                <a:lnTo>
                  <a:pt x="1035454" y="2925"/>
                </a:lnTo>
                <a:lnTo>
                  <a:pt x="1087793" y="1215"/>
                </a:lnTo>
                <a:lnTo>
                  <a:pt x="1140183" y="240"/>
                </a:lnTo>
                <a:lnTo>
                  <a:pt x="1192623" y="0"/>
                </a:lnTo>
                <a:lnTo>
                  <a:pt x="1242933" y="592"/>
                </a:lnTo>
                <a:lnTo>
                  <a:pt x="1293305" y="1794"/>
                </a:lnTo>
                <a:lnTo>
                  <a:pt x="1343543" y="3599"/>
                </a:lnTo>
                <a:lnTo>
                  <a:pt x="1393828" y="6014"/>
                </a:lnTo>
                <a:lnTo>
                  <a:pt x="1444088" y="9036"/>
                </a:lnTo>
                <a:lnTo>
                  <a:pt x="1494315" y="12664"/>
                </a:lnTo>
                <a:lnTo>
                  <a:pt x="1544502" y="16899"/>
                </a:lnTo>
                <a:lnTo>
                  <a:pt x="1594639" y="21741"/>
                </a:lnTo>
                <a:lnTo>
                  <a:pt x="1644719" y="27188"/>
                </a:lnTo>
                <a:lnTo>
                  <a:pt x="1694734" y="33242"/>
                </a:lnTo>
                <a:lnTo>
                  <a:pt x="1744674" y="39901"/>
                </a:lnTo>
                <a:lnTo>
                  <a:pt x="1794533" y="47166"/>
                </a:lnTo>
                <a:lnTo>
                  <a:pt x="1844302" y="55036"/>
                </a:lnTo>
                <a:lnTo>
                  <a:pt x="1893973" y="63512"/>
                </a:lnTo>
                <a:lnTo>
                  <a:pt x="1943537" y="72593"/>
                </a:lnTo>
                <a:lnTo>
                  <a:pt x="1992987" y="82278"/>
                </a:lnTo>
                <a:lnTo>
                  <a:pt x="2042313" y="92568"/>
                </a:lnTo>
                <a:lnTo>
                  <a:pt x="2091509" y="103462"/>
                </a:lnTo>
                <a:lnTo>
                  <a:pt x="2140566" y="114960"/>
                </a:lnTo>
                <a:lnTo>
                  <a:pt x="2189475" y="127063"/>
                </a:lnTo>
                <a:lnTo>
                  <a:pt x="2238228" y="139769"/>
                </a:lnTo>
                <a:lnTo>
                  <a:pt x="2287443" y="153286"/>
                </a:lnTo>
                <a:lnTo>
                  <a:pt x="2336505" y="167366"/>
                </a:lnTo>
                <a:lnTo>
                  <a:pt x="2385400" y="182018"/>
                </a:lnTo>
                <a:lnTo>
                  <a:pt x="2434117" y="197247"/>
                </a:lnTo>
                <a:lnTo>
                  <a:pt x="2482644" y="213062"/>
                </a:lnTo>
                <a:lnTo>
                  <a:pt x="2530964" y="229467"/>
                </a:lnTo>
                <a:lnTo>
                  <a:pt x="2579069" y="246470"/>
                </a:lnTo>
                <a:lnTo>
                  <a:pt x="2626946" y="264080"/>
                </a:lnTo>
                <a:lnTo>
                  <a:pt x="2674580" y="282301"/>
                </a:lnTo>
                <a:lnTo>
                  <a:pt x="2721960" y="301142"/>
                </a:lnTo>
                <a:lnTo>
                  <a:pt x="2769074" y="320609"/>
                </a:lnTo>
                <a:lnTo>
                  <a:pt x="2815907" y="340708"/>
                </a:lnTo>
                <a:lnTo>
                  <a:pt x="2862449" y="361448"/>
                </a:lnTo>
                <a:lnTo>
                  <a:pt x="2908685" y="382834"/>
                </a:lnTo>
                <a:lnTo>
                  <a:pt x="2954605" y="404875"/>
                </a:lnTo>
                <a:lnTo>
                  <a:pt x="3000194" y="427575"/>
                </a:lnTo>
                <a:lnTo>
                  <a:pt x="3045440" y="450944"/>
                </a:lnTo>
                <a:lnTo>
                  <a:pt x="3090331" y="474986"/>
                </a:lnTo>
                <a:lnTo>
                  <a:pt x="3134855" y="499710"/>
                </a:lnTo>
                <a:lnTo>
                  <a:pt x="3178997" y="525123"/>
                </a:lnTo>
                <a:lnTo>
                  <a:pt x="3222747" y="551230"/>
                </a:lnTo>
                <a:lnTo>
                  <a:pt x="3266091" y="578040"/>
                </a:lnTo>
                <a:lnTo>
                  <a:pt x="3309016" y="605558"/>
                </a:lnTo>
                <a:lnTo>
                  <a:pt x="3395616" y="663175"/>
                </a:lnTo>
                <a:lnTo>
                  <a:pt x="3481234" y="722388"/>
                </a:lnTo>
                <a:lnTo>
                  <a:pt x="3565939" y="783014"/>
                </a:lnTo>
                <a:lnTo>
                  <a:pt x="3691423" y="876192"/>
                </a:lnTo>
                <a:lnTo>
                  <a:pt x="3815215" y="971493"/>
                </a:lnTo>
                <a:lnTo>
                  <a:pt x="3855071" y="1003128"/>
                </a:lnTo>
                <a:lnTo>
                  <a:pt x="3866699" y="1012650"/>
                </a:lnTo>
                <a:lnTo>
                  <a:pt x="2891094" y="531658"/>
                </a:lnTo>
                <a:lnTo>
                  <a:pt x="2845565" y="509681"/>
                </a:lnTo>
                <a:lnTo>
                  <a:pt x="2799735" y="488405"/>
                </a:lnTo>
                <a:lnTo>
                  <a:pt x="2753613" y="467822"/>
                </a:lnTo>
                <a:lnTo>
                  <a:pt x="2707212" y="447922"/>
                </a:lnTo>
                <a:lnTo>
                  <a:pt x="2660542" y="428700"/>
                </a:lnTo>
                <a:lnTo>
                  <a:pt x="2613615" y="410146"/>
                </a:lnTo>
                <a:lnTo>
                  <a:pt x="2566441" y="392253"/>
                </a:lnTo>
                <a:lnTo>
                  <a:pt x="2519031" y="375013"/>
                </a:lnTo>
                <a:lnTo>
                  <a:pt x="2471398" y="358418"/>
                </a:lnTo>
                <a:lnTo>
                  <a:pt x="2423550" y="342460"/>
                </a:lnTo>
                <a:lnTo>
                  <a:pt x="2375501" y="327132"/>
                </a:lnTo>
                <a:lnTo>
                  <a:pt x="2327260" y="312425"/>
                </a:lnTo>
                <a:lnTo>
                  <a:pt x="2278840" y="298332"/>
                </a:lnTo>
                <a:lnTo>
                  <a:pt x="2230250" y="284845"/>
                </a:lnTo>
                <a:lnTo>
                  <a:pt x="2181503" y="271956"/>
                </a:lnTo>
                <a:lnTo>
                  <a:pt x="2132609" y="259656"/>
                </a:lnTo>
                <a:lnTo>
                  <a:pt x="2083579" y="247939"/>
                </a:lnTo>
                <a:lnTo>
                  <a:pt x="2033668" y="236542"/>
                </a:lnTo>
                <a:lnTo>
                  <a:pt x="1983647" y="225772"/>
                </a:lnTo>
                <a:lnTo>
                  <a:pt x="1933521" y="215632"/>
                </a:lnTo>
                <a:lnTo>
                  <a:pt x="1883297" y="206126"/>
                </a:lnTo>
                <a:lnTo>
                  <a:pt x="1832980" y="197258"/>
                </a:lnTo>
                <a:lnTo>
                  <a:pt x="1782576" y="189031"/>
                </a:lnTo>
                <a:lnTo>
                  <a:pt x="1732090" y="181449"/>
                </a:lnTo>
                <a:lnTo>
                  <a:pt x="1681527" y="174515"/>
                </a:lnTo>
                <a:lnTo>
                  <a:pt x="1630819" y="168224"/>
                </a:lnTo>
                <a:lnTo>
                  <a:pt x="1580197" y="162605"/>
                </a:lnTo>
                <a:lnTo>
                  <a:pt x="1529441" y="157636"/>
                </a:lnTo>
                <a:lnTo>
                  <a:pt x="1478631" y="153330"/>
                </a:lnTo>
                <a:lnTo>
                  <a:pt x="1427773" y="149689"/>
                </a:lnTo>
                <a:lnTo>
                  <a:pt x="1376872" y="146718"/>
                </a:lnTo>
                <a:lnTo>
                  <a:pt x="1325936" y="144419"/>
                </a:lnTo>
                <a:lnTo>
                  <a:pt x="1274968" y="142797"/>
                </a:lnTo>
                <a:lnTo>
                  <a:pt x="1223975" y="141854"/>
                </a:lnTo>
                <a:lnTo>
                  <a:pt x="1172962" y="141595"/>
                </a:lnTo>
                <a:lnTo>
                  <a:pt x="1121935" y="142023"/>
                </a:lnTo>
                <a:lnTo>
                  <a:pt x="1070900" y="143141"/>
                </a:lnTo>
                <a:lnTo>
                  <a:pt x="1019663" y="144815"/>
                </a:lnTo>
                <a:lnTo>
                  <a:pt x="968499" y="147136"/>
                </a:lnTo>
                <a:lnTo>
                  <a:pt x="917410" y="150093"/>
                </a:lnTo>
                <a:lnTo>
                  <a:pt x="866396" y="153675"/>
                </a:lnTo>
                <a:lnTo>
                  <a:pt x="815457" y="157871"/>
                </a:lnTo>
                <a:lnTo>
                  <a:pt x="764594" y="162670"/>
                </a:lnTo>
                <a:lnTo>
                  <a:pt x="713805" y="168061"/>
                </a:lnTo>
                <a:lnTo>
                  <a:pt x="663093" y="174033"/>
                </a:lnTo>
                <a:lnTo>
                  <a:pt x="612457" y="180575"/>
                </a:lnTo>
                <a:lnTo>
                  <a:pt x="561897" y="187676"/>
                </a:lnTo>
                <a:lnTo>
                  <a:pt x="511413" y="195325"/>
                </a:lnTo>
                <a:lnTo>
                  <a:pt x="461007" y="203511"/>
                </a:lnTo>
                <a:lnTo>
                  <a:pt x="410677" y="212223"/>
                </a:lnTo>
                <a:lnTo>
                  <a:pt x="360425" y="221451"/>
                </a:lnTo>
                <a:lnTo>
                  <a:pt x="310250" y="231182"/>
                </a:lnTo>
                <a:lnTo>
                  <a:pt x="260153" y="241407"/>
                </a:lnTo>
                <a:lnTo>
                  <a:pt x="210134" y="252114"/>
                </a:lnTo>
                <a:lnTo>
                  <a:pt x="160193" y="263293"/>
                </a:lnTo>
                <a:lnTo>
                  <a:pt x="110303" y="274938"/>
                </a:lnTo>
                <a:lnTo>
                  <a:pt x="60547" y="287019"/>
                </a:lnTo>
                <a:lnTo>
                  <a:pt x="21848" y="281993"/>
                </a:lnTo>
                <a:close/>
              </a:path>
              <a:path w="4989194" h="2653029">
                <a:moveTo>
                  <a:pt x="4907370" y="2652927"/>
                </a:moveTo>
                <a:lnTo>
                  <a:pt x="4872457" y="2622750"/>
                </a:lnTo>
                <a:lnTo>
                  <a:pt x="4338612" y="2160490"/>
                </a:lnTo>
                <a:lnTo>
                  <a:pt x="4647343" y="2250571"/>
                </a:lnTo>
                <a:lnTo>
                  <a:pt x="4364382" y="1803874"/>
                </a:lnTo>
                <a:lnTo>
                  <a:pt x="4307469" y="1716361"/>
                </a:lnTo>
                <a:lnTo>
                  <a:pt x="4278430" y="1672942"/>
                </a:lnTo>
                <a:lnTo>
                  <a:pt x="4248880" y="1629871"/>
                </a:lnTo>
                <a:lnTo>
                  <a:pt x="4218722" y="1587239"/>
                </a:lnTo>
                <a:lnTo>
                  <a:pt x="4187864" y="1545137"/>
                </a:lnTo>
                <a:lnTo>
                  <a:pt x="4156212" y="1503657"/>
                </a:lnTo>
                <a:lnTo>
                  <a:pt x="4123671" y="1462890"/>
                </a:lnTo>
                <a:lnTo>
                  <a:pt x="4090148" y="1422929"/>
                </a:lnTo>
                <a:lnTo>
                  <a:pt x="4055550" y="1383864"/>
                </a:lnTo>
                <a:lnTo>
                  <a:pt x="4021665" y="1347398"/>
                </a:lnTo>
                <a:lnTo>
                  <a:pt x="3986916" y="1311848"/>
                </a:lnTo>
                <a:lnTo>
                  <a:pt x="3951370" y="1277152"/>
                </a:lnTo>
                <a:lnTo>
                  <a:pt x="3915096" y="1243247"/>
                </a:lnTo>
                <a:lnTo>
                  <a:pt x="3878162" y="1210072"/>
                </a:lnTo>
                <a:lnTo>
                  <a:pt x="3840636" y="1177564"/>
                </a:lnTo>
                <a:lnTo>
                  <a:pt x="3802586" y="1145660"/>
                </a:lnTo>
                <a:lnTo>
                  <a:pt x="3764082" y="1114299"/>
                </a:lnTo>
                <a:lnTo>
                  <a:pt x="3725190" y="1083418"/>
                </a:lnTo>
                <a:lnTo>
                  <a:pt x="3685979" y="1052955"/>
                </a:lnTo>
                <a:lnTo>
                  <a:pt x="3526712" y="933133"/>
                </a:lnTo>
                <a:lnTo>
                  <a:pt x="3405531" y="844820"/>
                </a:lnTo>
                <a:lnTo>
                  <a:pt x="3323736" y="787503"/>
                </a:lnTo>
                <a:lnTo>
                  <a:pt x="3282439" y="759448"/>
                </a:lnTo>
                <a:lnTo>
                  <a:pt x="3240831" y="731857"/>
                </a:lnTo>
                <a:lnTo>
                  <a:pt x="3198880" y="704774"/>
                </a:lnTo>
                <a:lnTo>
                  <a:pt x="3156553" y="678246"/>
                </a:lnTo>
                <a:lnTo>
                  <a:pt x="3113818" y="652318"/>
                </a:lnTo>
                <a:lnTo>
                  <a:pt x="3069966" y="626722"/>
                </a:lnTo>
                <a:lnTo>
                  <a:pt x="3025756" y="601866"/>
                </a:lnTo>
                <a:lnTo>
                  <a:pt x="2981200" y="577742"/>
                </a:lnTo>
                <a:lnTo>
                  <a:pt x="2936309" y="554342"/>
                </a:lnTo>
                <a:lnTo>
                  <a:pt x="2891094" y="531658"/>
                </a:lnTo>
                <a:lnTo>
                  <a:pt x="3866699" y="1012650"/>
                </a:lnTo>
                <a:lnTo>
                  <a:pt x="3933146" y="1068112"/>
                </a:lnTo>
                <a:lnTo>
                  <a:pt x="3971308" y="1101521"/>
                </a:lnTo>
                <a:lnTo>
                  <a:pt x="4008848" y="1135582"/>
                </a:lnTo>
                <a:lnTo>
                  <a:pt x="4045737" y="1170326"/>
                </a:lnTo>
                <a:lnTo>
                  <a:pt x="4081946" y="1205782"/>
                </a:lnTo>
                <a:lnTo>
                  <a:pt x="4117448" y="1241982"/>
                </a:lnTo>
                <a:lnTo>
                  <a:pt x="4152213" y="1278956"/>
                </a:lnTo>
                <a:lnTo>
                  <a:pt x="4186213" y="1316733"/>
                </a:lnTo>
                <a:lnTo>
                  <a:pt x="4219419" y="1355345"/>
                </a:lnTo>
                <a:lnTo>
                  <a:pt x="4251802" y="1394822"/>
                </a:lnTo>
                <a:lnTo>
                  <a:pt x="4282191" y="1433458"/>
                </a:lnTo>
                <a:lnTo>
                  <a:pt x="4311861" y="1472637"/>
                </a:lnTo>
                <a:lnTo>
                  <a:pt x="4340881" y="1512303"/>
                </a:lnTo>
                <a:lnTo>
                  <a:pt x="4369319" y="1552401"/>
                </a:lnTo>
                <a:lnTo>
                  <a:pt x="4397244" y="1592876"/>
                </a:lnTo>
                <a:lnTo>
                  <a:pt x="4424723" y="1633673"/>
                </a:lnTo>
                <a:lnTo>
                  <a:pt x="4451825" y="1674735"/>
                </a:lnTo>
                <a:lnTo>
                  <a:pt x="4772208" y="2180028"/>
                </a:lnTo>
                <a:lnTo>
                  <a:pt x="4798808" y="2222684"/>
                </a:lnTo>
                <a:lnTo>
                  <a:pt x="4945363" y="2294938"/>
                </a:lnTo>
                <a:lnTo>
                  <a:pt x="4929677" y="2438090"/>
                </a:lnTo>
                <a:lnTo>
                  <a:pt x="4931363" y="2450693"/>
                </a:lnTo>
                <a:lnTo>
                  <a:pt x="4930977" y="2463385"/>
                </a:lnTo>
                <a:lnTo>
                  <a:pt x="4928517" y="2475794"/>
                </a:lnTo>
                <a:lnTo>
                  <a:pt x="4923982" y="2487550"/>
                </a:lnTo>
                <a:lnTo>
                  <a:pt x="4907370" y="2652927"/>
                </a:lnTo>
                <a:close/>
              </a:path>
              <a:path w="4989194" h="2653029">
                <a:moveTo>
                  <a:pt x="4945363" y="2294938"/>
                </a:moveTo>
                <a:lnTo>
                  <a:pt x="4798808" y="2222684"/>
                </a:lnTo>
                <a:lnTo>
                  <a:pt x="4988816" y="1905125"/>
                </a:lnTo>
                <a:lnTo>
                  <a:pt x="4947106" y="2279032"/>
                </a:lnTo>
                <a:lnTo>
                  <a:pt x="4945363" y="2294938"/>
                </a:lnTo>
                <a:close/>
              </a:path>
            </a:pathLst>
          </a:custGeom>
          <a:solidFill>
            <a:srgbClr val="95701F"/>
          </a:solidFill>
        </p:spPr>
        <p:txBody>
          <a:bodyPr wrap="square" lIns="0" tIns="0" rIns="0" bIns="0" rtlCol="0"/>
          <a:lstStyle/>
          <a:p>
            <a:endParaRPr sz="9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8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835B798-2BE7-4C37-A7BF-83B066AA9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9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41ED9E-C3F0-4453-90B8-D1E29AC375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7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87BCAB-1C48-4A29-B998-276DBD4BFB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5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EDB3FA-23F2-4724-A720-D5767AD09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5207B5D-1194-44E8-949F-84491930DD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5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6AAB0B5-126A-40A3-8B87-8D9901C1F2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2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Abadi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Laura Prusina</dc:creator>
  <cp:lastModifiedBy>Nikolaus Trimmel</cp:lastModifiedBy>
  <cp:revision>5</cp:revision>
  <dcterms:created xsi:type="dcterms:W3CDTF">2024-07-15T11:42:43Z</dcterms:created>
  <dcterms:modified xsi:type="dcterms:W3CDTF">2024-09-05T11:54:33Z</dcterms:modified>
</cp:coreProperties>
</file>