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316" r:id="rId3"/>
    <p:sldId id="320" r:id="rId4"/>
    <p:sldId id="324" r:id="rId5"/>
    <p:sldId id="301" r:id="rId6"/>
    <p:sldId id="309" r:id="rId7"/>
    <p:sldId id="287" r:id="rId8"/>
    <p:sldId id="310" r:id="rId9"/>
    <p:sldId id="321" r:id="rId10"/>
    <p:sldId id="311" r:id="rId11"/>
    <p:sldId id="304" r:id="rId12"/>
    <p:sldId id="312" r:id="rId13"/>
    <p:sldId id="294" r:id="rId14"/>
    <p:sldId id="306" r:id="rId15"/>
    <p:sldId id="308" r:id="rId16"/>
    <p:sldId id="288" r:id="rId17"/>
    <p:sldId id="322" r:id="rId18"/>
    <p:sldId id="323" r:id="rId19"/>
    <p:sldId id="307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Herret" initials="CH" lastIdx="1" clrIdx="0">
    <p:extLst>
      <p:ext uri="{19B8F6BF-5375-455C-9EA6-DF929625EA0E}">
        <p15:presenceInfo xmlns:p15="http://schemas.microsoft.com/office/powerpoint/2012/main" userId="S-1-5-21-2783102432-1383533843-1537749594-1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7FC"/>
    <a:srgbClr val="F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9E6F0-D5D6-4540-A669-575DD2511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8D75F9-23B2-4BE8-BA57-ED43149C4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D3F27A-A054-4886-9F8E-967EC7BE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EAF34-DD72-46DC-AF1E-DF81B374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624B0A-892F-41B7-A395-BA5FFC46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67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8C595-458C-49FA-A707-4082C194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E7CB4C-4284-4706-80CC-5017D14BC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1D608B-EFD3-4813-8DA1-108F1975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E521E-2F33-49BC-BD33-6A9C6891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F2332-4643-4277-A732-6C9ACDA6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153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65511EC-C0C9-4500-A620-63877BE60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CEF4AD-C809-4237-A9D5-B0297FF10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F4D974-2919-40D7-8439-04E1B998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301FCF-BA6D-4F11-A846-9BB871C7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D4C381-E82C-4575-930E-313D044B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116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13"/>
          <p:cNvSpPr>
            <a:spLocks noGrp="1"/>
          </p:cNvSpPr>
          <p:nvPr>
            <p:ph type="pic" idx="13" hasCustomPrompt="1"/>
          </p:nvPr>
        </p:nvSpPr>
        <p:spPr>
          <a:xfrm>
            <a:off x="-6851" y="0"/>
            <a:ext cx="1219517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39" tIns="45719" rIns="91439" bIns="45719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per Klick auf Symbol einfügen</a:t>
            </a:r>
            <a:endParaRPr dirty="0"/>
          </a:p>
        </p:txBody>
      </p:sp>
      <p:sp>
        <p:nvSpPr>
          <p:cNvPr id="10" name="Textfeld 4"/>
          <p:cNvSpPr txBox="1"/>
          <p:nvPr userDrawn="1"/>
        </p:nvSpPr>
        <p:spPr>
          <a:xfrm>
            <a:off x="10124185" y="6072379"/>
            <a:ext cx="1886934" cy="585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72" rIns="22872" anchor="b">
            <a:spAutoFit/>
          </a:bodyPr>
          <a:lstStyle/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#STERN2</a:t>
            </a:r>
            <a:r>
              <a:rPr lang="de-AT"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5</a:t>
            </a:r>
            <a:endParaRPr sz="1601" dirty="0">
              <a:solidFill>
                <a:schemeClr val="tx2"/>
              </a:solidFill>
              <a:latin typeface="Permanent Marker" panose="02000000000000000000" pitchFamily="2" charset="0"/>
            </a:endParaRPr>
          </a:p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STERNSINGEN.AT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-6851" y="3359751"/>
            <a:ext cx="4359729" cy="138499"/>
          </a:xfrm>
          <a:prstGeom prst="rect">
            <a:avLst/>
          </a:prstGeom>
          <a:solidFill>
            <a:srgbClr val="D6A437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ctr">
            <a:spAutoFit/>
          </a:bodyPr>
          <a:lstStyle/>
          <a:p>
            <a:pPr marL="0" marR="0" indent="0" algn="l" defTabSz="228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4" name="Gruppieren 14"/>
          <p:cNvGrpSpPr/>
          <p:nvPr userDrawn="1"/>
        </p:nvGrpSpPr>
        <p:grpSpPr>
          <a:xfrm>
            <a:off x="296542" y="283714"/>
            <a:ext cx="2968391" cy="606193"/>
            <a:chOff x="0" y="0"/>
            <a:chExt cx="4797351" cy="980204"/>
          </a:xfrm>
          <a:solidFill>
            <a:schemeClr val="bg2"/>
          </a:solidFill>
        </p:grpSpPr>
        <p:sp>
          <p:nvSpPr>
            <p:cNvPr id="5" name="Freeform 5"/>
            <p:cNvSpPr/>
            <p:nvPr/>
          </p:nvSpPr>
          <p:spPr>
            <a:xfrm>
              <a:off x="-1" y="-1"/>
              <a:ext cx="936223" cy="98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95" y="10729"/>
                  </a:moveTo>
                  <a:cubicBezTo>
                    <a:pt x="438" y="10871"/>
                    <a:pt x="438" y="10871"/>
                    <a:pt x="438" y="10871"/>
                  </a:cubicBezTo>
                  <a:cubicBezTo>
                    <a:pt x="730" y="20894"/>
                    <a:pt x="730" y="20894"/>
                    <a:pt x="730" y="20894"/>
                  </a:cubicBezTo>
                  <a:cubicBezTo>
                    <a:pt x="11092" y="20471"/>
                    <a:pt x="11092" y="20471"/>
                    <a:pt x="11092" y="20471"/>
                  </a:cubicBezTo>
                  <a:cubicBezTo>
                    <a:pt x="10946" y="17224"/>
                    <a:pt x="10946" y="17224"/>
                    <a:pt x="10946" y="17224"/>
                  </a:cubicBezTo>
                  <a:cubicBezTo>
                    <a:pt x="7151" y="17224"/>
                    <a:pt x="4086" y="14400"/>
                    <a:pt x="3795" y="10729"/>
                  </a:cubicBezTo>
                  <a:moveTo>
                    <a:pt x="11384" y="1129"/>
                  </a:moveTo>
                  <a:cubicBezTo>
                    <a:pt x="11384" y="3106"/>
                    <a:pt x="11384" y="3106"/>
                    <a:pt x="11384" y="3106"/>
                  </a:cubicBezTo>
                  <a:cubicBezTo>
                    <a:pt x="15908" y="3247"/>
                    <a:pt x="19411" y="6635"/>
                    <a:pt x="19557" y="11012"/>
                  </a:cubicBezTo>
                  <a:cubicBezTo>
                    <a:pt x="21600" y="11012"/>
                    <a:pt x="21600" y="11012"/>
                    <a:pt x="21600" y="11012"/>
                  </a:cubicBezTo>
                  <a:cubicBezTo>
                    <a:pt x="21600" y="1129"/>
                    <a:pt x="21600" y="1129"/>
                    <a:pt x="21600" y="1129"/>
                  </a:cubicBezTo>
                  <a:lnTo>
                    <a:pt x="11384" y="1129"/>
                  </a:lnTo>
                  <a:close/>
                  <a:moveTo>
                    <a:pt x="11384" y="18353"/>
                  </a:moveTo>
                  <a:cubicBezTo>
                    <a:pt x="11384" y="21600"/>
                    <a:pt x="11384" y="21600"/>
                    <a:pt x="1138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1576"/>
                    <a:pt x="21600" y="11576"/>
                    <a:pt x="21600" y="11576"/>
                  </a:cubicBezTo>
                  <a:cubicBezTo>
                    <a:pt x="18243" y="11576"/>
                    <a:pt x="18243" y="11576"/>
                    <a:pt x="18243" y="11576"/>
                  </a:cubicBezTo>
                  <a:cubicBezTo>
                    <a:pt x="18097" y="15247"/>
                    <a:pt x="15032" y="18212"/>
                    <a:pt x="11384" y="18353"/>
                  </a:cubicBezTo>
                  <a:moveTo>
                    <a:pt x="10946" y="16659"/>
                  </a:moveTo>
                  <a:cubicBezTo>
                    <a:pt x="10654" y="10588"/>
                    <a:pt x="10654" y="10588"/>
                    <a:pt x="10654" y="10588"/>
                  </a:cubicBezTo>
                  <a:cubicBezTo>
                    <a:pt x="4378" y="10729"/>
                    <a:pt x="4378" y="10729"/>
                    <a:pt x="4378" y="10729"/>
                  </a:cubicBezTo>
                  <a:cubicBezTo>
                    <a:pt x="4670" y="13976"/>
                    <a:pt x="7443" y="16518"/>
                    <a:pt x="10946" y="16659"/>
                  </a:cubicBezTo>
                  <a:moveTo>
                    <a:pt x="10362" y="3388"/>
                  </a:moveTo>
                  <a:cubicBezTo>
                    <a:pt x="10362" y="0"/>
                    <a:pt x="10362" y="0"/>
                    <a:pt x="10362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92" y="10306"/>
                    <a:pt x="292" y="10306"/>
                    <a:pt x="292" y="10306"/>
                  </a:cubicBezTo>
                  <a:cubicBezTo>
                    <a:pt x="3795" y="10165"/>
                    <a:pt x="3795" y="10165"/>
                    <a:pt x="3795" y="10165"/>
                  </a:cubicBezTo>
                  <a:cubicBezTo>
                    <a:pt x="3795" y="6635"/>
                    <a:pt x="6714" y="3529"/>
                    <a:pt x="10362" y="3388"/>
                  </a:cubicBezTo>
                  <a:moveTo>
                    <a:pt x="11384" y="6353"/>
                  </a:moveTo>
                  <a:cubicBezTo>
                    <a:pt x="11384" y="11012"/>
                    <a:pt x="11384" y="11012"/>
                    <a:pt x="11384" y="11012"/>
                  </a:cubicBezTo>
                  <a:cubicBezTo>
                    <a:pt x="16200" y="11012"/>
                    <a:pt x="16200" y="11012"/>
                    <a:pt x="16200" y="11012"/>
                  </a:cubicBezTo>
                  <a:cubicBezTo>
                    <a:pt x="16054" y="8612"/>
                    <a:pt x="13865" y="6494"/>
                    <a:pt x="11384" y="6353"/>
                  </a:cubicBezTo>
                  <a:moveTo>
                    <a:pt x="18243" y="11012"/>
                  </a:moveTo>
                  <a:cubicBezTo>
                    <a:pt x="18973" y="11012"/>
                    <a:pt x="18973" y="11012"/>
                    <a:pt x="18973" y="11012"/>
                  </a:cubicBezTo>
                  <a:cubicBezTo>
                    <a:pt x="18827" y="7059"/>
                    <a:pt x="15470" y="3812"/>
                    <a:pt x="11384" y="3671"/>
                  </a:cubicBezTo>
                  <a:cubicBezTo>
                    <a:pt x="11384" y="4376"/>
                    <a:pt x="11384" y="4376"/>
                    <a:pt x="11384" y="4376"/>
                  </a:cubicBezTo>
                  <a:cubicBezTo>
                    <a:pt x="15032" y="4518"/>
                    <a:pt x="18097" y="7482"/>
                    <a:pt x="18243" y="11012"/>
                  </a:cubicBezTo>
                  <a:moveTo>
                    <a:pt x="4378" y="10165"/>
                  </a:moveTo>
                  <a:cubicBezTo>
                    <a:pt x="10654" y="10024"/>
                    <a:pt x="10654" y="10024"/>
                    <a:pt x="10654" y="10024"/>
                  </a:cubicBezTo>
                  <a:cubicBezTo>
                    <a:pt x="10508" y="3953"/>
                    <a:pt x="10508" y="3953"/>
                    <a:pt x="10508" y="3953"/>
                  </a:cubicBezTo>
                  <a:cubicBezTo>
                    <a:pt x="7005" y="4235"/>
                    <a:pt x="4378" y="6918"/>
                    <a:pt x="4378" y="10165"/>
                  </a:cubicBezTo>
                  <a:moveTo>
                    <a:pt x="16784" y="11012"/>
                  </a:moveTo>
                  <a:cubicBezTo>
                    <a:pt x="17659" y="11012"/>
                    <a:pt x="17659" y="11012"/>
                    <a:pt x="17659" y="11012"/>
                  </a:cubicBezTo>
                  <a:cubicBezTo>
                    <a:pt x="17514" y="7765"/>
                    <a:pt x="14741" y="5082"/>
                    <a:pt x="11384" y="5082"/>
                  </a:cubicBezTo>
                  <a:cubicBezTo>
                    <a:pt x="11384" y="5788"/>
                    <a:pt x="11384" y="5788"/>
                    <a:pt x="11384" y="5788"/>
                  </a:cubicBezTo>
                  <a:cubicBezTo>
                    <a:pt x="14303" y="5929"/>
                    <a:pt x="16638" y="8188"/>
                    <a:pt x="16784" y="11012"/>
                  </a:cubicBezTo>
                  <a:moveTo>
                    <a:pt x="17659" y="11576"/>
                  </a:moveTo>
                  <a:cubicBezTo>
                    <a:pt x="11384" y="11576"/>
                    <a:pt x="11384" y="11576"/>
                    <a:pt x="11384" y="11576"/>
                  </a:cubicBezTo>
                  <a:cubicBezTo>
                    <a:pt x="11384" y="17647"/>
                    <a:pt x="11384" y="17647"/>
                    <a:pt x="11384" y="17647"/>
                  </a:cubicBezTo>
                  <a:cubicBezTo>
                    <a:pt x="14741" y="17506"/>
                    <a:pt x="17514" y="14965"/>
                    <a:pt x="17659" y="11576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986488" y="622053"/>
              <a:ext cx="3810864" cy="23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1" y="4086"/>
                  </a:moveTo>
                  <a:cubicBezTo>
                    <a:pt x="21242" y="4086"/>
                    <a:pt x="21242" y="4086"/>
                    <a:pt x="21242" y="4086"/>
                  </a:cubicBezTo>
                  <a:cubicBezTo>
                    <a:pt x="21242" y="17514"/>
                    <a:pt x="21242" y="17514"/>
                    <a:pt x="21242" y="17514"/>
                  </a:cubicBezTo>
                  <a:cubicBezTo>
                    <a:pt x="21421" y="17514"/>
                    <a:pt x="21421" y="17514"/>
                    <a:pt x="21421" y="17514"/>
                  </a:cubicBezTo>
                  <a:cubicBezTo>
                    <a:pt x="21421" y="9924"/>
                    <a:pt x="21421" y="9924"/>
                    <a:pt x="21421" y="9924"/>
                  </a:cubicBezTo>
                  <a:cubicBezTo>
                    <a:pt x="21421" y="7589"/>
                    <a:pt x="21493" y="7005"/>
                    <a:pt x="21600" y="7589"/>
                  </a:cubicBezTo>
                  <a:cubicBezTo>
                    <a:pt x="21600" y="4086"/>
                    <a:pt x="21600" y="4086"/>
                    <a:pt x="21600" y="4086"/>
                  </a:cubicBezTo>
                  <a:cubicBezTo>
                    <a:pt x="21564" y="4086"/>
                    <a:pt x="21528" y="4086"/>
                    <a:pt x="21493" y="4670"/>
                  </a:cubicBezTo>
                  <a:cubicBezTo>
                    <a:pt x="21457" y="4670"/>
                    <a:pt x="21457" y="5254"/>
                    <a:pt x="21421" y="6422"/>
                  </a:cubicBezTo>
                  <a:cubicBezTo>
                    <a:pt x="21421" y="6422"/>
                    <a:pt x="21421" y="6422"/>
                    <a:pt x="21421" y="6422"/>
                  </a:cubicBezTo>
                  <a:lnTo>
                    <a:pt x="21421" y="4086"/>
                  </a:lnTo>
                  <a:close/>
                  <a:moveTo>
                    <a:pt x="20848" y="11676"/>
                  </a:moveTo>
                  <a:cubicBezTo>
                    <a:pt x="20848" y="12843"/>
                    <a:pt x="20884" y="15178"/>
                    <a:pt x="20776" y="15178"/>
                  </a:cubicBezTo>
                  <a:cubicBezTo>
                    <a:pt x="20704" y="15178"/>
                    <a:pt x="20669" y="14595"/>
                    <a:pt x="20669" y="13427"/>
                  </a:cubicBezTo>
                  <a:cubicBezTo>
                    <a:pt x="20669" y="12843"/>
                    <a:pt x="20669" y="12259"/>
                    <a:pt x="20704" y="12259"/>
                  </a:cubicBezTo>
                  <a:cubicBezTo>
                    <a:pt x="20776" y="11092"/>
                    <a:pt x="20812" y="11092"/>
                    <a:pt x="20848" y="10508"/>
                  </a:cubicBezTo>
                  <a:lnTo>
                    <a:pt x="20848" y="11676"/>
                  </a:lnTo>
                  <a:close/>
                  <a:moveTo>
                    <a:pt x="21063" y="17514"/>
                  </a:moveTo>
                  <a:cubicBezTo>
                    <a:pt x="21063" y="16930"/>
                    <a:pt x="21063" y="16346"/>
                    <a:pt x="21063" y="15178"/>
                  </a:cubicBezTo>
                  <a:cubicBezTo>
                    <a:pt x="21063" y="7589"/>
                    <a:pt x="21063" y="7589"/>
                    <a:pt x="21063" y="7589"/>
                  </a:cubicBezTo>
                  <a:cubicBezTo>
                    <a:pt x="21063" y="5838"/>
                    <a:pt x="21027" y="3503"/>
                    <a:pt x="20776" y="3503"/>
                  </a:cubicBezTo>
                  <a:cubicBezTo>
                    <a:pt x="20561" y="3503"/>
                    <a:pt x="20490" y="5254"/>
                    <a:pt x="20490" y="8173"/>
                  </a:cubicBezTo>
                  <a:cubicBezTo>
                    <a:pt x="20669" y="8173"/>
                    <a:pt x="20669" y="8173"/>
                    <a:pt x="20669" y="8173"/>
                  </a:cubicBezTo>
                  <a:cubicBezTo>
                    <a:pt x="20669" y="7005"/>
                    <a:pt x="20704" y="5838"/>
                    <a:pt x="20776" y="5838"/>
                  </a:cubicBezTo>
                  <a:cubicBezTo>
                    <a:pt x="20812" y="5838"/>
                    <a:pt x="20848" y="6422"/>
                    <a:pt x="20848" y="7005"/>
                  </a:cubicBezTo>
                  <a:cubicBezTo>
                    <a:pt x="20884" y="7589"/>
                    <a:pt x="20848" y="8173"/>
                    <a:pt x="20776" y="8757"/>
                  </a:cubicBezTo>
                  <a:cubicBezTo>
                    <a:pt x="20633" y="9924"/>
                    <a:pt x="20490" y="10508"/>
                    <a:pt x="20490" y="13427"/>
                  </a:cubicBezTo>
                  <a:cubicBezTo>
                    <a:pt x="20490" y="16346"/>
                    <a:pt x="20561" y="17514"/>
                    <a:pt x="20704" y="17514"/>
                  </a:cubicBezTo>
                  <a:cubicBezTo>
                    <a:pt x="20776" y="17514"/>
                    <a:pt x="20812" y="16930"/>
                    <a:pt x="20884" y="15762"/>
                  </a:cubicBezTo>
                  <a:cubicBezTo>
                    <a:pt x="20884" y="15762"/>
                    <a:pt x="20884" y="15762"/>
                    <a:pt x="20884" y="15762"/>
                  </a:cubicBezTo>
                  <a:cubicBezTo>
                    <a:pt x="20884" y="16346"/>
                    <a:pt x="20884" y="16930"/>
                    <a:pt x="20884" y="17514"/>
                  </a:cubicBezTo>
                  <a:lnTo>
                    <a:pt x="21063" y="17514"/>
                  </a:lnTo>
                  <a:close/>
                  <a:moveTo>
                    <a:pt x="19988" y="17514"/>
                  </a:moveTo>
                  <a:cubicBezTo>
                    <a:pt x="19988" y="8757"/>
                    <a:pt x="19988" y="8757"/>
                    <a:pt x="19988" y="8757"/>
                  </a:cubicBezTo>
                  <a:cubicBezTo>
                    <a:pt x="19988" y="7005"/>
                    <a:pt x="20024" y="5838"/>
                    <a:pt x="20096" y="5838"/>
                  </a:cubicBezTo>
                  <a:cubicBezTo>
                    <a:pt x="20167" y="6422"/>
                    <a:pt x="20167" y="7005"/>
                    <a:pt x="20167" y="8173"/>
                  </a:cubicBezTo>
                  <a:cubicBezTo>
                    <a:pt x="20167" y="17514"/>
                    <a:pt x="20167" y="17514"/>
                    <a:pt x="20167" y="17514"/>
                  </a:cubicBezTo>
                  <a:cubicBezTo>
                    <a:pt x="20346" y="17514"/>
                    <a:pt x="20346" y="17514"/>
                    <a:pt x="20346" y="17514"/>
                  </a:cubicBezTo>
                  <a:cubicBezTo>
                    <a:pt x="20346" y="7005"/>
                    <a:pt x="20346" y="7005"/>
                    <a:pt x="20346" y="7005"/>
                  </a:cubicBezTo>
                  <a:cubicBezTo>
                    <a:pt x="20346" y="4670"/>
                    <a:pt x="20275" y="3503"/>
                    <a:pt x="20167" y="3503"/>
                  </a:cubicBezTo>
                  <a:cubicBezTo>
                    <a:pt x="20131" y="3503"/>
                    <a:pt x="20060" y="4086"/>
                    <a:pt x="19988" y="5254"/>
                  </a:cubicBezTo>
                  <a:cubicBezTo>
                    <a:pt x="19988" y="5254"/>
                    <a:pt x="19988" y="5254"/>
                    <a:pt x="19988" y="5254"/>
                  </a:cubicBezTo>
                  <a:cubicBezTo>
                    <a:pt x="19988" y="0"/>
                    <a:pt x="19988" y="0"/>
                    <a:pt x="19988" y="0"/>
                  </a:cubicBezTo>
                  <a:cubicBezTo>
                    <a:pt x="19809" y="0"/>
                    <a:pt x="19809" y="0"/>
                    <a:pt x="19809" y="0"/>
                  </a:cubicBezTo>
                  <a:cubicBezTo>
                    <a:pt x="19809" y="17514"/>
                    <a:pt x="19809" y="17514"/>
                    <a:pt x="19809" y="17514"/>
                  </a:cubicBezTo>
                  <a:lnTo>
                    <a:pt x="19988" y="17514"/>
                  </a:lnTo>
                  <a:close/>
                  <a:moveTo>
                    <a:pt x="19666" y="8757"/>
                  </a:moveTo>
                  <a:cubicBezTo>
                    <a:pt x="19666" y="7589"/>
                    <a:pt x="19666" y="7589"/>
                    <a:pt x="19666" y="7589"/>
                  </a:cubicBezTo>
                  <a:cubicBezTo>
                    <a:pt x="19666" y="5838"/>
                    <a:pt x="19594" y="3503"/>
                    <a:pt x="19415" y="3503"/>
                  </a:cubicBezTo>
                  <a:cubicBezTo>
                    <a:pt x="19272" y="3503"/>
                    <a:pt x="19164" y="4670"/>
                    <a:pt x="19164" y="8173"/>
                  </a:cubicBezTo>
                  <a:cubicBezTo>
                    <a:pt x="19164" y="12843"/>
                    <a:pt x="19164" y="12843"/>
                    <a:pt x="19164" y="12843"/>
                  </a:cubicBezTo>
                  <a:cubicBezTo>
                    <a:pt x="19128" y="16346"/>
                    <a:pt x="19236" y="17514"/>
                    <a:pt x="19415" y="17514"/>
                  </a:cubicBezTo>
                  <a:cubicBezTo>
                    <a:pt x="19594" y="17514"/>
                    <a:pt x="19666" y="16346"/>
                    <a:pt x="19666" y="13427"/>
                  </a:cubicBezTo>
                  <a:cubicBezTo>
                    <a:pt x="19666" y="12259"/>
                    <a:pt x="19666" y="12259"/>
                    <a:pt x="19666" y="12259"/>
                  </a:cubicBezTo>
                  <a:cubicBezTo>
                    <a:pt x="19487" y="12259"/>
                    <a:pt x="19487" y="12259"/>
                    <a:pt x="19487" y="12259"/>
                  </a:cubicBezTo>
                  <a:cubicBezTo>
                    <a:pt x="19487" y="13427"/>
                    <a:pt x="19487" y="13427"/>
                    <a:pt x="19487" y="13427"/>
                  </a:cubicBezTo>
                  <a:cubicBezTo>
                    <a:pt x="19451" y="14595"/>
                    <a:pt x="19451" y="15178"/>
                    <a:pt x="19415" y="15178"/>
                  </a:cubicBezTo>
                  <a:cubicBezTo>
                    <a:pt x="19343" y="15178"/>
                    <a:pt x="19343" y="14595"/>
                    <a:pt x="19343" y="12259"/>
                  </a:cubicBezTo>
                  <a:cubicBezTo>
                    <a:pt x="19343" y="8757"/>
                    <a:pt x="19343" y="8757"/>
                    <a:pt x="19343" y="8757"/>
                  </a:cubicBezTo>
                  <a:cubicBezTo>
                    <a:pt x="19343" y="7589"/>
                    <a:pt x="19343" y="5838"/>
                    <a:pt x="19415" y="5838"/>
                  </a:cubicBezTo>
                  <a:cubicBezTo>
                    <a:pt x="19451" y="5838"/>
                    <a:pt x="19451" y="6422"/>
                    <a:pt x="19487" y="7005"/>
                  </a:cubicBezTo>
                  <a:cubicBezTo>
                    <a:pt x="19487" y="8757"/>
                    <a:pt x="19487" y="8757"/>
                    <a:pt x="19487" y="8757"/>
                  </a:cubicBezTo>
                  <a:lnTo>
                    <a:pt x="19666" y="8757"/>
                  </a:lnTo>
                  <a:close/>
                  <a:moveTo>
                    <a:pt x="18484" y="12843"/>
                  </a:moveTo>
                  <a:cubicBezTo>
                    <a:pt x="18448" y="16930"/>
                    <a:pt x="18663" y="17514"/>
                    <a:pt x="18734" y="17514"/>
                  </a:cubicBezTo>
                  <a:cubicBezTo>
                    <a:pt x="19021" y="17514"/>
                    <a:pt x="19057" y="15178"/>
                    <a:pt x="19021" y="12843"/>
                  </a:cubicBezTo>
                  <a:cubicBezTo>
                    <a:pt x="19021" y="12259"/>
                    <a:pt x="18949" y="11092"/>
                    <a:pt x="18913" y="10508"/>
                  </a:cubicBezTo>
                  <a:cubicBezTo>
                    <a:pt x="18734" y="8757"/>
                    <a:pt x="18734" y="8757"/>
                    <a:pt x="18734" y="8757"/>
                  </a:cubicBezTo>
                  <a:cubicBezTo>
                    <a:pt x="18699" y="8173"/>
                    <a:pt x="18663" y="8173"/>
                    <a:pt x="18663" y="7005"/>
                  </a:cubicBezTo>
                  <a:cubicBezTo>
                    <a:pt x="18663" y="6422"/>
                    <a:pt x="18699" y="5838"/>
                    <a:pt x="18770" y="5838"/>
                  </a:cubicBezTo>
                  <a:cubicBezTo>
                    <a:pt x="18806" y="5838"/>
                    <a:pt x="18842" y="6422"/>
                    <a:pt x="18842" y="8173"/>
                  </a:cubicBezTo>
                  <a:cubicBezTo>
                    <a:pt x="19021" y="8173"/>
                    <a:pt x="19021" y="8173"/>
                    <a:pt x="19021" y="8173"/>
                  </a:cubicBezTo>
                  <a:cubicBezTo>
                    <a:pt x="19021" y="5254"/>
                    <a:pt x="18949" y="3503"/>
                    <a:pt x="18770" y="3503"/>
                  </a:cubicBezTo>
                  <a:cubicBezTo>
                    <a:pt x="18591" y="3503"/>
                    <a:pt x="18484" y="4670"/>
                    <a:pt x="18484" y="7005"/>
                  </a:cubicBezTo>
                  <a:cubicBezTo>
                    <a:pt x="18484" y="8757"/>
                    <a:pt x="18555" y="9924"/>
                    <a:pt x="18627" y="11092"/>
                  </a:cubicBezTo>
                  <a:cubicBezTo>
                    <a:pt x="18734" y="12259"/>
                    <a:pt x="18734" y="12259"/>
                    <a:pt x="18734" y="12259"/>
                  </a:cubicBezTo>
                  <a:cubicBezTo>
                    <a:pt x="18770" y="12843"/>
                    <a:pt x="18842" y="12843"/>
                    <a:pt x="18842" y="14011"/>
                  </a:cubicBezTo>
                  <a:cubicBezTo>
                    <a:pt x="18842" y="14595"/>
                    <a:pt x="18806" y="15178"/>
                    <a:pt x="18770" y="15178"/>
                  </a:cubicBezTo>
                  <a:cubicBezTo>
                    <a:pt x="18699" y="15178"/>
                    <a:pt x="18663" y="15178"/>
                    <a:pt x="18663" y="12843"/>
                  </a:cubicBezTo>
                  <a:lnTo>
                    <a:pt x="18484" y="12843"/>
                  </a:lnTo>
                  <a:close/>
                  <a:moveTo>
                    <a:pt x="17803" y="18681"/>
                  </a:moveTo>
                  <a:cubicBezTo>
                    <a:pt x="17839" y="21016"/>
                    <a:pt x="17910" y="21600"/>
                    <a:pt x="18054" y="21600"/>
                  </a:cubicBezTo>
                  <a:cubicBezTo>
                    <a:pt x="18304" y="21600"/>
                    <a:pt x="18340" y="19265"/>
                    <a:pt x="18340" y="16930"/>
                  </a:cubicBezTo>
                  <a:cubicBezTo>
                    <a:pt x="18340" y="4086"/>
                    <a:pt x="18340" y="4086"/>
                    <a:pt x="18340" y="4086"/>
                  </a:cubicBezTo>
                  <a:cubicBezTo>
                    <a:pt x="18161" y="4086"/>
                    <a:pt x="18161" y="4086"/>
                    <a:pt x="18161" y="4086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25" y="4086"/>
                    <a:pt x="18090" y="3503"/>
                    <a:pt x="17982" y="3503"/>
                  </a:cubicBezTo>
                  <a:cubicBezTo>
                    <a:pt x="17875" y="3503"/>
                    <a:pt x="17803" y="4670"/>
                    <a:pt x="17803" y="8173"/>
                  </a:cubicBezTo>
                  <a:cubicBezTo>
                    <a:pt x="17803" y="13427"/>
                    <a:pt x="17803" y="13427"/>
                    <a:pt x="17803" y="13427"/>
                  </a:cubicBezTo>
                  <a:cubicBezTo>
                    <a:pt x="17803" y="15178"/>
                    <a:pt x="17839" y="17514"/>
                    <a:pt x="17982" y="17514"/>
                  </a:cubicBezTo>
                  <a:cubicBezTo>
                    <a:pt x="18090" y="17514"/>
                    <a:pt x="18125" y="16930"/>
                    <a:pt x="18161" y="15762"/>
                  </a:cubicBezTo>
                  <a:cubicBezTo>
                    <a:pt x="18161" y="15762"/>
                    <a:pt x="18161" y="15762"/>
                    <a:pt x="18161" y="15762"/>
                  </a:cubicBezTo>
                  <a:cubicBezTo>
                    <a:pt x="18161" y="17514"/>
                    <a:pt x="18161" y="17514"/>
                    <a:pt x="18161" y="17514"/>
                  </a:cubicBezTo>
                  <a:cubicBezTo>
                    <a:pt x="18161" y="18681"/>
                    <a:pt x="18161" y="19265"/>
                    <a:pt x="18090" y="19265"/>
                  </a:cubicBezTo>
                  <a:cubicBezTo>
                    <a:pt x="18054" y="19265"/>
                    <a:pt x="18018" y="19265"/>
                    <a:pt x="18018" y="19265"/>
                  </a:cubicBezTo>
                  <a:cubicBezTo>
                    <a:pt x="18018" y="19265"/>
                    <a:pt x="17982" y="19265"/>
                    <a:pt x="17982" y="18681"/>
                  </a:cubicBezTo>
                  <a:lnTo>
                    <a:pt x="17803" y="18681"/>
                  </a:lnTo>
                  <a:close/>
                  <a:moveTo>
                    <a:pt x="18161" y="8757"/>
                  </a:moveTo>
                  <a:cubicBezTo>
                    <a:pt x="18161" y="12843"/>
                    <a:pt x="18161" y="12843"/>
                    <a:pt x="18161" y="12843"/>
                  </a:cubicBezTo>
                  <a:cubicBezTo>
                    <a:pt x="18161" y="14595"/>
                    <a:pt x="18125" y="15178"/>
                    <a:pt x="18054" y="15178"/>
                  </a:cubicBezTo>
                  <a:cubicBezTo>
                    <a:pt x="18018" y="15178"/>
                    <a:pt x="17982" y="14011"/>
                    <a:pt x="17982" y="12843"/>
                  </a:cubicBezTo>
                  <a:cubicBezTo>
                    <a:pt x="17982" y="8757"/>
                    <a:pt x="17982" y="8757"/>
                    <a:pt x="17982" y="8757"/>
                  </a:cubicBezTo>
                  <a:cubicBezTo>
                    <a:pt x="17982" y="7589"/>
                    <a:pt x="17982" y="5838"/>
                    <a:pt x="18090" y="5838"/>
                  </a:cubicBezTo>
                  <a:cubicBezTo>
                    <a:pt x="18161" y="5838"/>
                    <a:pt x="18161" y="8173"/>
                    <a:pt x="18161" y="8757"/>
                  </a:cubicBezTo>
                  <a:moveTo>
                    <a:pt x="17301" y="4086"/>
                  </a:moveTo>
                  <a:cubicBezTo>
                    <a:pt x="17087" y="4086"/>
                    <a:pt x="17087" y="4086"/>
                    <a:pt x="17087" y="4086"/>
                  </a:cubicBezTo>
                  <a:cubicBezTo>
                    <a:pt x="17087" y="17514"/>
                    <a:pt x="17087" y="17514"/>
                    <a:pt x="17087" y="17514"/>
                  </a:cubicBezTo>
                  <a:cubicBezTo>
                    <a:pt x="17301" y="17514"/>
                    <a:pt x="17301" y="17514"/>
                    <a:pt x="17301" y="17514"/>
                  </a:cubicBezTo>
                  <a:cubicBezTo>
                    <a:pt x="17301" y="8757"/>
                    <a:pt x="17301" y="8757"/>
                    <a:pt x="17301" y="8757"/>
                  </a:cubicBezTo>
                  <a:cubicBezTo>
                    <a:pt x="17266" y="7589"/>
                    <a:pt x="17301" y="6422"/>
                    <a:pt x="17373" y="6422"/>
                  </a:cubicBezTo>
                  <a:cubicBezTo>
                    <a:pt x="17445" y="6422"/>
                    <a:pt x="17445" y="7005"/>
                    <a:pt x="17445" y="8757"/>
                  </a:cubicBezTo>
                  <a:cubicBezTo>
                    <a:pt x="17445" y="17514"/>
                    <a:pt x="17445" y="17514"/>
                    <a:pt x="17445" y="17514"/>
                  </a:cubicBezTo>
                  <a:cubicBezTo>
                    <a:pt x="17624" y="17514"/>
                    <a:pt x="17624" y="17514"/>
                    <a:pt x="17624" y="17514"/>
                  </a:cubicBezTo>
                  <a:cubicBezTo>
                    <a:pt x="17624" y="7005"/>
                    <a:pt x="17624" y="7005"/>
                    <a:pt x="17624" y="7005"/>
                  </a:cubicBezTo>
                  <a:cubicBezTo>
                    <a:pt x="17660" y="4670"/>
                    <a:pt x="17552" y="3503"/>
                    <a:pt x="17445" y="3503"/>
                  </a:cubicBezTo>
                  <a:cubicBezTo>
                    <a:pt x="17409" y="3503"/>
                    <a:pt x="17337" y="4086"/>
                    <a:pt x="17301" y="5254"/>
                  </a:cubicBezTo>
                  <a:cubicBezTo>
                    <a:pt x="17301" y="5254"/>
                    <a:pt x="17301" y="5254"/>
                    <a:pt x="17301" y="5254"/>
                  </a:cubicBezTo>
                  <a:lnTo>
                    <a:pt x="17301" y="4086"/>
                  </a:lnTo>
                  <a:close/>
                  <a:moveTo>
                    <a:pt x="16728" y="17514"/>
                  </a:moveTo>
                  <a:cubicBezTo>
                    <a:pt x="16907" y="17514"/>
                    <a:pt x="16907" y="17514"/>
                    <a:pt x="16907" y="17514"/>
                  </a:cubicBezTo>
                  <a:cubicBezTo>
                    <a:pt x="16907" y="4086"/>
                    <a:pt x="16907" y="4086"/>
                    <a:pt x="16907" y="4086"/>
                  </a:cubicBezTo>
                  <a:cubicBezTo>
                    <a:pt x="16728" y="4086"/>
                    <a:pt x="16728" y="4086"/>
                    <a:pt x="16728" y="4086"/>
                  </a:cubicBezTo>
                  <a:cubicBezTo>
                    <a:pt x="16728" y="12843"/>
                    <a:pt x="16728" y="12843"/>
                    <a:pt x="16728" y="12843"/>
                  </a:cubicBezTo>
                  <a:cubicBezTo>
                    <a:pt x="16728" y="13427"/>
                    <a:pt x="16728" y="15178"/>
                    <a:pt x="16657" y="15178"/>
                  </a:cubicBezTo>
                  <a:cubicBezTo>
                    <a:pt x="16621" y="15178"/>
                    <a:pt x="16585" y="15178"/>
                    <a:pt x="16585" y="14595"/>
                  </a:cubicBezTo>
                  <a:cubicBezTo>
                    <a:pt x="16549" y="14595"/>
                    <a:pt x="16549" y="13427"/>
                    <a:pt x="16549" y="12843"/>
                  </a:cubicBezTo>
                  <a:cubicBezTo>
                    <a:pt x="16549" y="4086"/>
                    <a:pt x="16549" y="4086"/>
                    <a:pt x="16549" y="4086"/>
                  </a:cubicBezTo>
                  <a:cubicBezTo>
                    <a:pt x="16370" y="4086"/>
                    <a:pt x="16370" y="4086"/>
                    <a:pt x="16370" y="4086"/>
                  </a:cubicBezTo>
                  <a:cubicBezTo>
                    <a:pt x="16370" y="14011"/>
                    <a:pt x="16370" y="14011"/>
                    <a:pt x="16370" y="14011"/>
                  </a:cubicBezTo>
                  <a:cubicBezTo>
                    <a:pt x="16370" y="16346"/>
                    <a:pt x="16406" y="17514"/>
                    <a:pt x="16549" y="17514"/>
                  </a:cubicBezTo>
                  <a:cubicBezTo>
                    <a:pt x="16657" y="17514"/>
                    <a:pt x="16693" y="16930"/>
                    <a:pt x="16728" y="15178"/>
                  </a:cubicBezTo>
                  <a:cubicBezTo>
                    <a:pt x="16728" y="15178"/>
                    <a:pt x="16728" y="15178"/>
                    <a:pt x="16728" y="15178"/>
                  </a:cubicBezTo>
                  <a:lnTo>
                    <a:pt x="16728" y="17514"/>
                  </a:lnTo>
                  <a:close/>
                  <a:moveTo>
                    <a:pt x="15654" y="11676"/>
                  </a:moveTo>
                  <a:cubicBezTo>
                    <a:pt x="15654" y="13427"/>
                    <a:pt x="15690" y="15178"/>
                    <a:pt x="15690" y="15762"/>
                  </a:cubicBezTo>
                  <a:cubicBezTo>
                    <a:pt x="15761" y="17514"/>
                    <a:pt x="15833" y="17514"/>
                    <a:pt x="15904" y="17514"/>
                  </a:cubicBezTo>
                  <a:cubicBezTo>
                    <a:pt x="16012" y="17514"/>
                    <a:pt x="16084" y="17514"/>
                    <a:pt x="16155" y="16346"/>
                  </a:cubicBezTo>
                  <a:cubicBezTo>
                    <a:pt x="16227" y="15178"/>
                    <a:pt x="16191" y="13427"/>
                    <a:pt x="16191" y="12259"/>
                  </a:cubicBezTo>
                  <a:cubicBezTo>
                    <a:pt x="16191" y="0"/>
                    <a:pt x="16191" y="0"/>
                    <a:pt x="16191" y="0"/>
                  </a:cubicBezTo>
                  <a:cubicBezTo>
                    <a:pt x="16012" y="0"/>
                    <a:pt x="16012" y="0"/>
                    <a:pt x="16012" y="0"/>
                  </a:cubicBezTo>
                  <a:cubicBezTo>
                    <a:pt x="16012" y="13427"/>
                    <a:pt x="16012" y="13427"/>
                    <a:pt x="16012" y="13427"/>
                  </a:cubicBezTo>
                  <a:cubicBezTo>
                    <a:pt x="16012" y="14011"/>
                    <a:pt x="16012" y="15178"/>
                    <a:pt x="15940" y="15178"/>
                  </a:cubicBezTo>
                  <a:cubicBezTo>
                    <a:pt x="15869" y="15178"/>
                    <a:pt x="15869" y="14595"/>
                    <a:pt x="15869" y="14011"/>
                  </a:cubicBezTo>
                  <a:cubicBezTo>
                    <a:pt x="15869" y="11676"/>
                    <a:pt x="15869" y="11676"/>
                    <a:pt x="15869" y="11676"/>
                  </a:cubicBezTo>
                  <a:lnTo>
                    <a:pt x="15654" y="11676"/>
                  </a:lnTo>
                  <a:close/>
                  <a:moveTo>
                    <a:pt x="15045" y="4086"/>
                  </a:moveTo>
                  <a:cubicBezTo>
                    <a:pt x="14866" y="4086"/>
                    <a:pt x="14866" y="4086"/>
                    <a:pt x="14866" y="4086"/>
                  </a:cubicBezTo>
                  <a:cubicBezTo>
                    <a:pt x="14866" y="17514"/>
                    <a:pt x="14866" y="17514"/>
                    <a:pt x="14866" y="17514"/>
                  </a:cubicBezTo>
                  <a:cubicBezTo>
                    <a:pt x="15045" y="17514"/>
                    <a:pt x="15045" y="17514"/>
                    <a:pt x="15045" y="17514"/>
                  </a:cubicBezTo>
                  <a:cubicBezTo>
                    <a:pt x="15045" y="8757"/>
                    <a:pt x="15045" y="8757"/>
                    <a:pt x="15045" y="8757"/>
                  </a:cubicBezTo>
                  <a:cubicBezTo>
                    <a:pt x="15045" y="7589"/>
                    <a:pt x="15081" y="6422"/>
                    <a:pt x="15152" y="6422"/>
                  </a:cubicBezTo>
                  <a:cubicBezTo>
                    <a:pt x="15224" y="6422"/>
                    <a:pt x="15224" y="7005"/>
                    <a:pt x="15224" y="8757"/>
                  </a:cubicBezTo>
                  <a:cubicBezTo>
                    <a:pt x="15224" y="17514"/>
                    <a:pt x="15224" y="17514"/>
                    <a:pt x="15224" y="17514"/>
                  </a:cubicBezTo>
                  <a:cubicBezTo>
                    <a:pt x="15403" y="17514"/>
                    <a:pt x="15403" y="17514"/>
                    <a:pt x="15403" y="17514"/>
                  </a:cubicBezTo>
                  <a:cubicBezTo>
                    <a:pt x="15403" y="7005"/>
                    <a:pt x="15403" y="7005"/>
                    <a:pt x="15403" y="7005"/>
                  </a:cubicBezTo>
                  <a:cubicBezTo>
                    <a:pt x="15403" y="4670"/>
                    <a:pt x="15331" y="3503"/>
                    <a:pt x="15224" y="3503"/>
                  </a:cubicBezTo>
                  <a:cubicBezTo>
                    <a:pt x="15188" y="3503"/>
                    <a:pt x="15116" y="4086"/>
                    <a:pt x="15045" y="5254"/>
                  </a:cubicBezTo>
                  <a:cubicBezTo>
                    <a:pt x="15045" y="5254"/>
                    <a:pt x="15045" y="5254"/>
                    <a:pt x="15045" y="5254"/>
                  </a:cubicBezTo>
                  <a:lnTo>
                    <a:pt x="15045" y="4086"/>
                  </a:lnTo>
                  <a:close/>
                  <a:moveTo>
                    <a:pt x="14328" y="8757"/>
                  </a:moveTo>
                  <a:cubicBezTo>
                    <a:pt x="14328" y="8173"/>
                    <a:pt x="14328" y="8173"/>
                    <a:pt x="14328" y="8173"/>
                  </a:cubicBezTo>
                  <a:cubicBezTo>
                    <a:pt x="14328" y="7005"/>
                    <a:pt x="14328" y="5838"/>
                    <a:pt x="14436" y="5838"/>
                  </a:cubicBezTo>
                  <a:cubicBezTo>
                    <a:pt x="14507" y="5838"/>
                    <a:pt x="14507" y="6422"/>
                    <a:pt x="14507" y="7589"/>
                  </a:cubicBezTo>
                  <a:cubicBezTo>
                    <a:pt x="14507" y="8757"/>
                    <a:pt x="14507" y="8757"/>
                    <a:pt x="14507" y="8757"/>
                  </a:cubicBezTo>
                  <a:lnTo>
                    <a:pt x="14328" y="8757"/>
                  </a:lnTo>
                  <a:close/>
                  <a:moveTo>
                    <a:pt x="14149" y="12259"/>
                  </a:moveTo>
                  <a:cubicBezTo>
                    <a:pt x="14149" y="15762"/>
                    <a:pt x="14221" y="17514"/>
                    <a:pt x="14436" y="17514"/>
                  </a:cubicBezTo>
                  <a:cubicBezTo>
                    <a:pt x="14615" y="17514"/>
                    <a:pt x="14722" y="15762"/>
                    <a:pt x="14687" y="12843"/>
                  </a:cubicBezTo>
                  <a:cubicBezTo>
                    <a:pt x="14507" y="12843"/>
                    <a:pt x="14507" y="12843"/>
                    <a:pt x="14507" y="12843"/>
                  </a:cubicBezTo>
                  <a:cubicBezTo>
                    <a:pt x="14507" y="14595"/>
                    <a:pt x="14507" y="15178"/>
                    <a:pt x="14436" y="15178"/>
                  </a:cubicBezTo>
                  <a:cubicBezTo>
                    <a:pt x="14364" y="15178"/>
                    <a:pt x="14328" y="15178"/>
                    <a:pt x="14328" y="13427"/>
                  </a:cubicBezTo>
                  <a:cubicBezTo>
                    <a:pt x="14328" y="11092"/>
                    <a:pt x="14328" y="11092"/>
                    <a:pt x="14328" y="11092"/>
                  </a:cubicBezTo>
                  <a:cubicBezTo>
                    <a:pt x="14687" y="11092"/>
                    <a:pt x="14687" y="11092"/>
                    <a:pt x="14687" y="11092"/>
                  </a:cubicBezTo>
                  <a:cubicBezTo>
                    <a:pt x="14687" y="9341"/>
                    <a:pt x="14687" y="9341"/>
                    <a:pt x="14687" y="9341"/>
                  </a:cubicBezTo>
                  <a:cubicBezTo>
                    <a:pt x="14687" y="5838"/>
                    <a:pt x="14687" y="3503"/>
                    <a:pt x="14400" y="3503"/>
                  </a:cubicBezTo>
                  <a:cubicBezTo>
                    <a:pt x="14221" y="3503"/>
                    <a:pt x="14149" y="5254"/>
                    <a:pt x="14149" y="8757"/>
                  </a:cubicBezTo>
                  <a:lnTo>
                    <a:pt x="14149" y="12259"/>
                  </a:lnTo>
                  <a:close/>
                  <a:moveTo>
                    <a:pt x="13612" y="17514"/>
                  </a:moveTo>
                  <a:cubicBezTo>
                    <a:pt x="13612" y="8757"/>
                    <a:pt x="13612" y="8757"/>
                    <a:pt x="13612" y="8757"/>
                  </a:cubicBezTo>
                  <a:cubicBezTo>
                    <a:pt x="13612" y="7005"/>
                    <a:pt x="13648" y="5838"/>
                    <a:pt x="13719" y="5838"/>
                  </a:cubicBezTo>
                  <a:cubicBezTo>
                    <a:pt x="13791" y="6422"/>
                    <a:pt x="13791" y="7005"/>
                    <a:pt x="13791" y="8173"/>
                  </a:cubicBezTo>
                  <a:cubicBezTo>
                    <a:pt x="13791" y="17514"/>
                    <a:pt x="13791" y="17514"/>
                    <a:pt x="13791" y="17514"/>
                  </a:cubicBezTo>
                  <a:cubicBezTo>
                    <a:pt x="13970" y="17514"/>
                    <a:pt x="13970" y="17514"/>
                    <a:pt x="13970" y="17514"/>
                  </a:cubicBezTo>
                  <a:cubicBezTo>
                    <a:pt x="13970" y="7005"/>
                    <a:pt x="13970" y="7005"/>
                    <a:pt x="13970" y="7005"/>
                  </a:cubicBezTo>
                  <a:cubicBezTo>
                    <a:pt x="13970" y="4670"/>
                    <a:pt x="13899" y="3503"/>
                    <a:pt x="13791" y="3503"/>
                  </a:cubicBezTo>
                  <a:cubicBezTo>
                    <a:pt x="13755" y="3503"/>
                    <a:pt x="13684" y="4086"/>
                    <a:pt x="13612" y="5254"/>
                  </a:cubicBezTo>
                  <a:cubicBezTo>
                    <a:pt x="13612" y="5254"/>
                    <a:pt x="13612" y="5254"/>
                    <a:pt x="13612" y="5254"/>
                  </a:cubicBezTo>
                  <a:cubicBezTo>
                    <a:pt x="13612" y="0"/>
                    <a:pt x="13612" y="0"/>
                    <a:pt x="13612" y="0"/>
                  </a:cubicBezTo>
                  <a:cubicBezTo>
                    <a:pt x="13433" y="0"/>
                    <a:pt x="13433" y="0"/>
                    <a:pt x="13433" y="0"/>
                  </a:cubicBezTo>
                  <a:cubicBezTo>
                    <a:pt x="13433" y="17514"/>
                    <a:pt x="13433" y="17514"/>
                    <a:pt x="13433" y="17514"/>
                  </a:cubicBezTo>
                  <a:lnTo>
                    <a:pt x="13612" y="17514"/>
                  </a:lnTo>
                  <a:close/>
                  <a:moveTo>
                    <a:pt x="13290" y="8757"/>
                  </a:moveTo>
                  <a:cubicBezTo>
                    <a:pt x="13290" y="7589"/>
                    <a:pt x="13290" y="7589"/>
                    <a:pt x="13290" y="7589"/>
                  </a:cubicBezTo>
                  <a:cubicBezTo>
                    <a:pt x="13290" y="5838"/>
                    <a:pt x="13218" y="3503"/>
                    <a:pt x="13039" y="3503"/>
                  </a:cubicBezTo>
                  <a:cubicBezTo>
                    <a:pt x="12896" y="3503"/>
                    <a:pt x="12788" y="4670"/>
                    <a:pt x="12788" y="8173"/>
                  </a:cubicBezTo>
                  <a:cubicBezTo>
                    <a:pt x="12788" y="12843"/>
                    <a:pt x="12788" y="12843"/>
                    <a:pt x="12788" y="12843"/>
                  </a:cubicBezTo>
                  <a:cubicBezTo>
                    <a:pt x="12788" y="16346"/>
                    <a:pt x="12860" y="17514"/>
                    <a:pt x="13039" y="17514"/>
                  </a:cubicBezTo>
                  <a:cubicBezTo>
                    <a:pt x="13218" y="17514"/>
                    <a:pt x="13290" y="16346"/>
                    <a:pt x="13290" y="13427"/>
                  </a:cubicBezTo>
                  <a:cubicBezTo>
                    <a:pt x="13290" y="12259"/>
                    <a:pt x="13290" y="12259"/>
                    <a:pt x="13290" y="12259"/>
                  </a:cubicBezTo>
                  <a:cubicBezTo>
                    <a:pt x="13110" y="12259"/>
                    <a:pt x="13110" y="12259"/>
                    <a:pt x="13110" y="12259"/>
                  </a:cubicBezTo>
                  <a:cubicBezTo>
                    <a:pt x="13110" y="13427"/>
                    <a:pt x="13110" y="13427"/>
                    <a:pt x="13110" y="13427"/>
                  </a:cubicBezTo>
                  <a:cubicBezTo>
                    <a:pt x="13110" y="14595"/>
                    <a:pt x="13110" y="15178"/>
                    <a:pt x="13039" y="15178"/>
                  </a:cubicBezTo>
                  <a:cubicBezTo>
                    <a:pt x="13003" y="15178"/>
                    <a:pt x="12967" y="14595"/>
                    <a:pt x="12967" y="12259"/>
                  </a:cubicBezTo>
                  <a:cubicBezTo>
                    <a:pt x="12967" y="8757"/>
                    <a:pt x="12967" y="8757"/>
                    <a:pt x="12967" y="8757"/>
                  </a:cubicBezTo>
                  <a:cubicBezTo>
                    <a:pt x="12967" y="7589"/>
                    <a:pt x="12967" y="5838"/>
                    <a:pt x="13039" y="5838"/>
                  </a:cubicBezTo>
                  <a:cubicBezTo>
                    <a:pt x="13075" y="5838"/>
                    <a:pt x="13110" y="6422"/>
                    <a:pt x="13110" y="7005"/>
                  </a:cubicBezTo>
                  <a:cubicBezTo>
                    <a:pt x="13110" y="8757"/>
                    <a:pt x="13110" y="8757"/>
                    <a:pt x="13110" y="8757"/>
                  </a:cubicBezTo>
                  <a:lnTo>
                    <a:pt x="13290" y="8757"/>
                  </a:lnTo>
                  <a:close/>
                  <a:moveTo>
                    <a:pt x="12107" y="12843"/>
                  </a:moveTo>
                  <a:cubicBezTo>
                    <a:pt x="12107" y="16930"/>
                    <a:pt x="12287" y="17514"/>
                    <a:pt x="12394" y="17514"/>
                  </a:cubicBezTo>
                  <a:cubicBezTo>
                    <a:pt x="12645" y="17514"/>
                    <a:pt x="12681" y="15178"/>
                    <a:pt x="12645" y="12843"/>
                  </a:cubicBezTo>
                  <a:cubicBezTo>
                    <a:pt x="12645" y="12259"/>
                    <a:pt x="12573" y="11092"/>
                    <a:pt x="12537" y="10508"/>
                  </a:cubicBezTo>
                  <a:cubicBezTo>
                    <a:pt x="12394" y="8757"/>
                    <a:pt x="12394" y="8757"/>
                    <a:pt x="12394" y="8757"/>
                  </a:cubicBezTo>
                  <a:cubicBezTo>
                    <a:pt x="12358" y="8173"/>
                    <a:pt x="12322" y="8173"/>
                    <a:pt x="12322" y="7005"/>
                  </a:cubicBezTo>
                  <a:cubicBezTo>
                    <a:pt x="12322" y="6422"/>
                    <a:pt x="12358" y="5838"/>
                    <a:pt x="12394" y="5838"/>
                  </a:cubicBezTo>
                  <a:cubicBezTo>
                    <a:pt x="12466" y="5838"/>
                    <a:pt x="12466" y="6422"/>
                    <a:pt x="12466" y="8173"/>
                  </a:cubicBezTo>
                  <a:cubicBezTo>
                    <a:pt x="12645" y="8173"/>
                    <a:pt x="12645" y="8173"/>
                    <a:pt x="12645" y="8173"/>
                  </a:cubicBezTo>
                  <a:cubicBezTo>
                    <a:pt x="12681" y="5254"/>
                    <a:pt x="12573" y="3503"/>
                    <a:pt x="12394" y="3503"/>
                  </a:cubicBezTo>
                  <a:cubicBezTo>
                    <a:pt x="12215" y="3503"/>
                    <a:pt x="12107" y="4670"/>
                    <a:pt x="12107" y="7005"/>
                  </a:cubicBezTo>
                  <a:cubicBezTo>
                    <a:pt x="12107" y="8757"/>
                    <a:pt x="12179" y="9924"/>
                    <a:pt x="12287" y="11092"/>
                  </a:cubicBezTo>
                  <a:cubicBezTo>
                    <a:pt x="12394" y="12259"/>
                    <a:pt x="12394" y="12259"/>
                    <a:pt x="12394" y="12259"/>
                  </a:cubicBezTo>
                  <a:cubicBezTo>
                    <a:pt x="12430" y="12843"/>
                    <a:pt x="12466" y="12843"/>
                    <a:pt x="12466" y="14011"/>
                  </a:cubicBezTo>
                  <a:cubicBezTo>
                    <a:pt x="12466" y="14595"/>
                    <a:pt x="12430" y="15178"/>
                    <a:pt x="12394" y="15178"/>
                  </a:cubicBezTo>
                  <a:cubicBezTo>
                    <a:pt x="12358" y="15178"/>
                    <a:pt x="12287" y="15178"/>
                    <a:pt x="12322" y="12843"/>
                  </a:cubicBezTo>
                  <a:lnTo>
                    <a:pt x="12107" y="12843"/>
                  </a:lnTo>
                  <a:close/>
                  <a:moveTo>
                    <a:pt x="11964" y="0"/>
                  </a:moveTo>
                  <a:cubicBezTo>
                    <a:pt x="11785" y="0"/>
                    <a:pt x="11785" y="0"/>
                    <a:pt x="11785" y="0"/>
                  </a:cubicBezTo>
                  <a:cubicBezTo>
                    <a:pt x="11785" y="2335"/>
                    <a:pt x="11785" y="2335"/>
                    <a:pt x="11785" y="2335"/>
                  </a:cubicBezTo>
                  <a:cubicBezTo>
                    <a:pt x="11964" y="2335"/>
                    <a:pt x="11964" y="2335"/>
                    <a:pt x="11964" y="2335"/>
                  </a:cubicBezTo>
                  <a:lnTo>
                    <a:pt x="11964" y="0"/>
                  </a:lnTo>
                  <a:close/>
                  <a:moveTo>
                    <a:pt x="11964" y="4086"/>
                  </a:moveTo>
                  <a:cubicBezTo>
                    <a:pt x="11785" y="4086"/>
                    <a:pt x="11785" y="4086"/>
                    <a:pt x="11785" y="4086"/>
                  </a:cubicBezTo>
                  <a:cubicBezTo>
                    <a:pt x="11785" y="17514"/>
                    <a:pt x="11785" y="17514"/>
                    <a:pt x="11785" y="17514"/>
                  </a:cubicBezTo>
                  <a:cubicBezTo>
                    <a:pt x="11964" y="17514"/>
                    <a:pt x="11964" y="17514"/>
                    <a:pt x="11964" y="17514"/>
                  </a:cubicBezTo>
                  <a:lnTo>
                    <a:pt x="11964" y="4086"/>
                  </a:lnTo>
                  <a:close/>
                  <a:moveTo>
                    <a:pt x="11570" y="0"/>
                  </a:moveTo>
                  <a:cubicBezTo>
                    <a:pt x="11391" y="0"/>
                    <a:pt x="11391" y="0"/>
                    <a:pt x="11391" y="0"/>
                  </a:cubicBezTo>
                  <a:cubicBezTo>
                    <a:pt x="11391" y="17514"/>
                    <a:pt x="11391" y="17514"/>
                    <a:pt x="11391" y="17514"/>
                  </a:cubicBezTo>
                  <a:cubicBezTo>
                    <a:pt x="11570" y="17514"/>
                    <a:pt x="11570" y="17514"/>
                    <a:pt x="11570" y="17514"/>
                  </a:cubicBezTo>
                  <a:lnTo>
                    <a:pt x="11570" y="0"/>
                  </a:lnTo>
                  <a:close/>
                  <a:moveTo>
                    <a:pt x="10925" y="17514"/>
                  </a:moveTo>
                  <a:cubicBezTo>
                    <a:pt x="11176" y="17514"/>
                    <a:pt x="11212" y="15762"/>
                    <a:pt x="11212" y="11092"/>
                  </a:cubicBezTo>
                  <a:cubicBezTo>
                    <a:pt x="11212" y="6422"/>
                    <a:pt x="11212" y="3503"/>
                    <a:pt x="10925" y="3503"/>
                  </a:cubicBezTo>
                  <a:cubicBezTo>
                    <a:pt x="10639" y="3503"/>
                    <a:pt x="10639" y="6422"/>
                    <a:pt x="10639" y="11092"/>
                  </a:cubicBezTo>
                  <a:cubicBezTo>
                    <a:pt x="10639" y="15762"/>
                    <a:pt x="10675" y="17514"/>
                    <a:pt x="10925" y="17514"/>
                  </a:cubicBezTo>
                  <a:moveTo>
                    <a:pt x="10818" y="8757"/>
                  </a:moveTo>
                  <a:cubicBezTo>
                    <a:pt x="10818" y="7589"/>
                    <a:pt x="10818" y="5838"/>
                    <a:pt x="10925" y="5838"/>
                  </a:cubicBezTo>
                  <a:cubicBezTo>
                    <a:pt x="11033" y="5838"/>
                    <a:pt x="11033" y="7589"/>
                    <a:pt x="11033" y="8757"/>
                  </a:cubicBezTo>
                  <a:cubicBezTo>
                    <a:pt x="11033" y="12843"/>
                    <a:pt x="11033" y="12843"/>
                    <a:pt x="11033" y="12843"/>
                  </a:cubicBezTo>
                  <a:cubicBezTo>
                    <a:pt x="11033" y="14595"/>
                    <a:pt x="10997" y="15178"/>
                    <a:pt x="10925" y="15178"/>
                  </a:cubicBezTo>
                  <a:cubicBezTo>
                    <a:pt x="10854" y="15178"/>
                    <a:pt x="10818" y="14595"/>
                    <a:pt x="10818" y="12843"/>
                  </a:cubicBezTo>
                  <a:lnTo>
                    <a:pt x="10818" y="8757"/>
                  </a:lnTo>
                  <a:close/>
                  <a:moveTo>
                    <a:pt x="10137" y="17514"/>
                  </a:moveTo>
                  <a:cubicBezTo>
                    <a:pt x="10137" y="8757"/>
                    <a:pt x="10137" y="8757"/>
                    <a:pt x="10137" y="8757"/>
                  </a:cubicBezTo>
                  <a:cubicBezTo>
                    <a:pt x="10137" y="7005"/>
                    <a:pt x="10137" y="5838"/>
                    <a:pt x="10209" y="5838"/>
                  </a:cubicBezTo>
                  <a:cubicBezTo>
                    <a:pt x="10281" y="6422"/>
                    <a:pt x="10281" y="7005"/>
                    <a:pt x="10281" y="8173"/>
                  </a:cubicBezTo>
                  <a:cubicBezTo>
                    <a:pt x="10281" y="17514"/>
                    <a:pt x="10281" y="17514"/>
                    <a:pt x="10281" y="17514"/>
                  </a:cubicBezTo>
                  <a:cubicBezTo>
                    <a:pt x="10496" y="17514"/>
                    <a:pt x="10496" y="17514"/>
                    <a:pt x="10496" y="17514"/>
                  </a:cubicBezTo>
                  <a:cubicBezTo>
                    <a:pt x="10496" y="7005"/>
                    <a:pt x="10496" y="7005"/>
                    <a:pt x="10496" y="7005"/>
                  </a:cubicBezTo>
                  <a:cubicBezTo>
                    <a:pt x="10496" y="4670"/>
                    <a:pt x="10388" y="3503"/>
                    <a:pt x="10281" y="3503"/>
                  </a:cubicBezTo>
                  <a:cubicBezTo>
                    <a:pt x="10245" y="3503"/>
                    <a:pt x="10173" y="4086"/>
                    <a:pt x="10137" y="5254"/>
                  </a:cubicBezTo>
                  <a:cubicBezTo>
                    <a:pt x="10137" y="5254"/>
                    <a:pt x="10137" y="5254"/>
                    <a:pt x="10137" y="5254"/>
                  </a:cubicBezTo>
                  <a:cubicBezTo>
                    <a:pt x="10137" y="0"/>
                    <a:pt x="10137" y="0"/>
                    <a:pt x="10137" y="0"/>
                  </a:cubicBezTo>
                  <a:cubicBezTo>
                    <a:pt x="9922" y="0"/>
                    <a:pt x="9922" y="0"/>
                    <a:pt x="9922" y="0"/>
                  </a:cubicBezTo>
                  <a:cubicBezTo>
                    <a:pt x="9922" y="17514"/>
                    <a:pt x="9922" y="17514"/>
                    <a:pt x="9922" y="17514"/>
                  </a:cubicBezTo>
                  <a:lnTo>
                    <a:pt x="10137" y="17514"/>
                  </a:lnTo>
                  <a:close/>
                  <a:moveTo>
                    <a:pt x="9779" y="15178"/>
                  </a:moveTo>
                  <a:cubicBezTo>
                    <a:pt x="9743" y="15178"/>
                    <a:pt x="9707" y="15178"/>
                    <a:pt x="9707" y="14595"/>
                  </a:cubicBezTo>
                  <a:cubicBezTo>
                    <a:pt x="9707" y="6422"/>
                    <a:pt x="9707" y="6422"/>
                    <a:pt x="9707" y="6422"/>
                  </a:cubicBezTo>
                  <a:cubicBezTo>
                    <a:pt x="9779" y="6422"/>
                    <a:pt x="9779" y="6422"/>
                    <a:pt x="9779" y="6422"/>
                  </a:cubicBezTo>
                  <a:cubicBezTo>
                    <a:pt x="9779" y="4086"/>
                    <a:pt x="9779" y="4086"/>
                    <a:pt x="9779" y="4086"/>
                  </a:cubicBezTo>
                  <a:cubicBezTo>
                    <a:pt x="9707" y="4086"/>
                    <a:pt x="9707" y="4086"/>
                    <a:pt x="9707" y="4086"/>
                  </a:cubicBezTo>
                  <a:cubicBezTo>
                    <a:pt x="9707" y="584"/>
                    <a:pt x="9707" y="584"/>
                    <a:pt x="9707" y="584"/>
                  </a:cubicBezTo>
                  <a:cubicBezTo>
                    <a:pt x="9528" y="584"/>
                    <a:pt x="9528" y="584"/>
                    <a:pt x="9528" y="584"/>
                  </a:cubicBezTo>
                  <a:cubicBezTo>
                    <a:pt x="9528" y="4086"/>
                    <a:pt x="9528" y="4086"/>
                    <a:pt x="9528" y="4086"/>
                  </a:cubicBezTo>
                  <a:cubicBezTo>
                    <a:pt x="9457" y="4086"/>
                    <a:pt x="9457" y="4086"/>
                    <a:pt x="9457" y="4086"/>
                  </a:cubicBezTo>
                  <a:cubicBezTo>
                    <a:pt x="9457" y="6422"/>
                    <a:pt x="9457" y="6422"/>
                    <a:pt x="9457" y="6422"/>
                  </a:cubicBezTo>
                  <a:cubicBezTo>
                    <a:pt x="9528" y="6422"/>
                    <a:pt x="9528" y="6422"/>
                    <a:pt x="9528" y="6422"/>
                  </a:cubicBezTo>
                  <a:cubicBezTo>
                    <a:pt x="9528" y="15178"/>
                    <a:pt x="9528" y="15178"/>
                    <a:pt x="9528" y="15178"/>
                  </a:cubicBezTo>
                  <a:cubicBezTo>
                    <a:pt x="9528" y="17514"/>
                    <a:pt x="9672" y="17514"/>
                    <a:pt x="9779" y="17514"/>
                  </a:cubicBezTo>
                  <a:lnTo>
                    <a:pt x="9779" y="15178"/>
                  </a:lnTo>
                  <a:close/>
                  <a:moveTo>
                    <a:pt x="9134" y="11676"/>
                  </a:moveTo>
                  <a:cubicBezTo>
                    <a:pt x="9134" y="12843"/>
                    <a:pt x="9134" y="15178"/>
                    <a:pt x="9027" y="15178"/>
                  </a:cubicBezTo>
                  <a:cubicBezTo>
                    <a:pt x="8955" y="15178"/>
                    <a:pt x="8955" y="14595"/>
                    <a:pt x="8955" y="13427"/>
                  </a:cubicBezTo>
                  <a:cubicBezTo>
                    <a:pt x="8955" y="12843"/>
                    <a:pt x="8955" y="12259"/>
                    <a:pt x="8991" y="12259"/>
                  </a:cubicBezTo>
                  <a:cubicBezTo>
                    <a:pt x="9027" y="11092"/>
                    <a:pt x="9099" y="11092"/>
                    <a:pt x="9134" y="10508"/>
                  </a:cubicBezTo>
                  <a:lnTo>
                    <a:pt x="9134" y="11676"/>
                  </a:lnTo>
                  <a:close/>
                  <a:moveTo>
                    <a:pt x="9349" y="17514"/>
                  </a:moveTo>
                  <a:cubicBezTo>
                    <a:pt x="9313" y="16930"/>
                    <a:pt x="9313" y="16346"/>
                    <a:pt x="9313" y="15178"/>
                  </a:cubicBezTo>
                  <a:cubicBezTo>
                    <a:pt x="9313" y="7589"/>
                    <a:pt x="9313" y="7589"/>
                    <a:pt x="9313" y="7589"/>
                  </a:cubicBezTo>
                  <a:cubicBezTo>
                    <a:pt x="9313" y="5838"/>
                    <a:pt x="9313" y="3503"/>
                    <a:pt x="9063" y="3503"/>
                  </a:cubicBezTo>
                  <a:cubicBezTo>
                    <a:pt x="8812" y="3503"/>
                    <a:pt x="8776" y="5254"/>
                    <a:pt x="8776" y="8173"/>
                  </a:cubicBezTo>
                  <a:cubicBezTo>
                    <a:pt x="8955" y="8173"/>
                    <a:pt x="8955" y="8173"/>
                    <a:pt x="8955" y="8173"/>
                  </a:cubicBezTo>
                  <a:cubicBezTo>
                    <a:pt x="8955" y="7005"/>
                    <a:pt x="8955" y="5838"/>
                    <a:pt x="9063" y="5838"/>
                  </a:cubicBezTo>
                  <a:cubicBezTo>
                    <a:pt x="9099" y="5838"/>
                    <a:pt x="9134" y="6422"/>
                    <a:pt x="9134" y="7005"/>
                  </a:cubicBezTo>
                  <a:cubicBezTo>
                    <a:pt x="9134" y="7589"/>
                    <a:pt x="9134" y="8173"/>
                    <a:pt x="9027" y="8757"/>
                  </a:cubicBezTo>
                  <a:cubicBezTo>
                    <a:pt x="8884" y="9924"/>
                    <a:pt x="8776" y="10508"/>
                    <a:pt x="8776" y="13427"/>
                  </a:cubicBezTo>
                  <a:cubicBezTo>
                    <a:pt x="8776" y="16346"/>
                    <a:pt x="8848" y="17514"/>
                    <a:pt x="8991" y="17514"/>
                  </a:cubicBezTo>
                  <a:cubicBezTo>
                    <a:pt x="9063" y="17514"/>
                    <a:pt x="9099" y="16930"/>
                    <a:pt x="9134" y="15762"/>
                  </a:cubicBezTo>
                  <a:cubicBezTo>
                    <a:pt x="9134" y="15762"/>
                    <a:pt x="9134" y="15762"/>
                    <a:pt x="9134" y="15762"/>
                  </a:cubicBezTo>
                  <a:cubicBezTo>
                    <a:pt x="9134" y="16346"/>
                    <a:pt x="9134" y="16930"/>
                    <a:pt x="9170" y="17514"/>
                  </a:cubicBezTo>
                  <a:lnTo>
                    <a:pt x="9349" y="17514"/>
                  </a:lnTo>
                  <a:close/>
                  <a:moveTo>
                    <a:pt x="8239" y="17514"/>
                  </a:moveTo>
                  <a:cubicBezTo>
                    <a:pt x="8239" y="12259"/>
                    <a:pt x="8239" y="12259"/>
                    <a:pt x="8239" y="12259"/>
                  </a:cubicBezTo>
                  <a:cubicBezTo>
                    <a:pt x="8310" y="10508"/>
                    <a:pt x="8310" y="10508"/>
                    <a:pt x="8310" y="10508"/>
                  </a:cubicBezTo>
                  <a:cubicBezTo>
                    <a:pt x="8490" y="17514"/>
                    <a:pt x="8490" y="17514"/>
                    <a:pt x="8490" y="17514"/>
                  </a:cubicBezTo>
                  <a:cubicBezTo>
                    <a:pt x="8704" y="17514"/>
                    <a:pt x="8704" y="17514"/>
                    <a:pt x="8704" y="17514"/>
                  </a:cubicBezTo>
                  <a:cubicBezTo>
                    <a:pt x="8454" y="7005"/>
                    <a:pt x="8454" y="7005"/>
                    <a:pt x="8454" y="7005"/>
                  </a:cubicBezTo>
                  <a:cubicBezTo>
                    <a:pt x="8704" y="0"/>
                    <a:pt x="8704" y="0"/>
                    <a:pt x="8704" y="0"/>
                  </a:cubicBezTo>
                  <a:cubicBezTo>
                    <a:pt x="8490" y="0"/>
                    <a:pt x="8490" y="0"/>
                    <a:pt x="8490" y="0"/>
                  </a:cubicBezTo>
                  <a:cubicBezTo>
                    <a:pt x="8382" y="3503"/>
                    <a:pt x="8382" y="3503"/>
                    <a:pt x="8382" y="3503"/>
                  </a:cubicBezTo>
                  <a:cubicBezTo>
                    <a:pt x="8310" y="4670"/>
                    <a:pt x="8275" y="6422"/>
                    <a:pt x="8239" y="7589"/>
                  </a:cubicBezTo>
                  <a:cubicBezTo>
                    <a:pt x="8239" y="7589"/>
                    <a:pt x="8239" y="7589"/>
                    <a:pt x="8239" y="7589"/>
                  </a:cubicBezTo>
                  <a:cubicBezTo>
                    <a:pt x="8239" y="0"/>
                    <a:pt x="8239" y="0"/>
                    <a:pt x="8239" y="0"/>
                  </a:cubicBezTo>
                  <a:cubicBezTo>
                    <a:pt x="8024" y="0"/>
                    <a:pt x="8024" y="0"/>
                    <a:pt x="8024" y="0"/>
                  </a:cubicBezTo>
                  <a:cubicBezTo>
                    <a:pt x="8024" y="17514"/>
                    <a:pt x="8024" y="17514"/>
                    <a:pt x="8024" y="17514"/>
                  </a:cubicBezTo>
                  <a:lnTo>
                    <a:pt x="8239" y="17514"/>
                  </a:lnTo>
                  <a:close/>
                  <a:moveTo>
                    <a:pt x="7379" y="4086"/>
                  </a:moveTo>
                  <a:cubicBezTo>
                    <a:pt x="7200" y="4086"/>
                    <a:pt x="7200" y="4086"/>
                    <a:pt x="7200" y="4086"/>
                  </a:cubicBezTo>
                  <a:cubicBezTo>
                    <a:pt x="7200" y="17514"/>
                    <a:pt x="7200" y="17514"/>
                    <a:pt x="7200" y="17514"/>
                  </a:cubicBezTo>
                  <a:cubicBezTo>
                    <a:pt x="7379" y="17514"/>
                    <a:pt x="7379" y="17514"/>
                    <a:pt x="7379" y="17514"/>
                  </a:cubicBezTo>
                  <a:cubicBezTo>
                    <a:pt x="7379" y="9924"/>
                    <a:pt x="7379" y="9924"/>
                    <a:pt x="7379" y="9924"/>
                  </a:cubicBezTo>
                  <a:cubicBezTo>
                    <a:pt x="7379" y="7589"/>
                    <a:pt x="7487" y="7005"/>
                    <a:pt x="7558" y="7589"/>
                  </a:cubicBezTo>
                  <a:cubicBezTo>
                    <a:pt x="7558" y="4086"/>
                    <a:pt x="7558" y="4086"/>
                    <a:pt x="7558" y="4086"/>
                  </a:cubicBezTo>
                  <a:cubicBezTo>
                    <a:pt x="7558" y="4086"/>
                    <a:pt x="7522" y="4086"/>
                    <a:pt x="7451" y="4670"/>
                  </a:cubicBezTo>
                  <a:cubicBezTo>
                    <a:pt x="7415" y="4670"/>
                    <a:pt x="7415" y="5254"/>
                    <a:pt x="7379" y="6422"/>
                  </a:cubicBezTo>
                  <a:cubicBezTo>
                    <a:pt x="7379" y="6422"/>
                    <a:pt x="7379" y="6422"/>
                    <a:pt x="7379" y="6422"/>
                  </a:cubicBezTo>
                  <a:lnTo>
                    <a:pt x="7379" y="4086"/>
                  </a:lnTo>
                  <a:close/>
                  <a:moveTo>
                    <a:pt x="6663" y="8757"/>
                  </a:moveTo>
                  <a:cubicBezTo>
                    <a:pt x="6663" y="8173"/>
                    <a:pt x="6663" y="8173"/>
                    <a:pt x="6663" y="8173"/>
                  </a:cubicBezTo>
                  <a:cubicBezTo>
                    <a:pt x="6663" y="7005"/>
                    <a:pt x="6663" y="5838"/>
                    <a:pt x="6734" y="5838"/>
                  </a:cubicBezTo>
                  <a:cubicBezTo>
                    <a:pt x="6842" y="5838"/>
                    <a:pt x="6842" y="6422"/>
                    <a:pt x="6842" y="7589"/>
                  </a:cubicBezTo>
                  <a:cubicBezTo>
                    <a:pt x="6842" y="8757"/>
                    <a:pt x="6842" y="8757"/>
                    <a:pt x="6842" y="8757"/>
                  </a:cubicBezTo>
                  <a:lnTo>
                    <a:pt x="6663" y="8757"/>
                  </a:lnTo>
                  <a:close/>
                  <a:moveTo>
                    <a:pt x="6484" y="12259"/>
                  </a:moveTo>
                  <a:cubicBezTo>
                    <a:pt x="6484" y="15762"/>
                    <a:pt x="6555" y="17514"/>
                    <a:pt x="6770" y="17514"/>
                  </a:cubicBezTo>
                  <a:cubicBezTo>
                    <a:pt x="6949" y="17514"/>
                    <a:pt x="7021" y="15762"/>
                    <a:pt x="7021" y="12843"/>
                  </a:cubicBezTo>
                  <a:cubicBezTo>
                    <a:pt x="6842" y="12843"/>
                    <a:pt x="6842" y="12843"/>
                    <a:pt x="6842" y="12843"/>
                  </a:cubicBezTo>
                  <a:cubicBezTo>
                    <a:pt x="6842" y="14595"/>
                    <a:pt x="6842" y="15178"/>
                    <a:pt x="6770" y="15178"/>
                  </a:cubicBezTo>
                  <a:cubicBezTo>
                    <a:pt x="6699" y="15178"/>
                    <a:pt x="6663" y="15178"/>
                    <a:pt x="6663" y="13427"/>
                  </a:cubicBezTo>
                  <a:cubicBezTo>
                    <a:pt x="6663" y="11092"/>
                    <a:pt x="6663" y="11092"/>
                    <a:pt x="6663" y="11092"/>
                  </a:cubicBezTo>
                  <a:cubicBezTo>
                    <a:pt x="7021" y="11092"/>
                    <a:pt x="7021" y="11092"/>
                    <a:pt x="7021" y="11092"/>
                  </a:cubicBezTo>
                  <a:cubicBezTo>
                    <a:pt x="7021" y="9341"/>
                    <a:pt x="7021" y="9341"/>
                    <a:pt x="7021" y="9341"/>
                  </a:cubicBezTo>
                  <a:cubicBezTo>
                    <a:pt x="7021" y="5838"/>
                    <a:pt x="7021" y="3503"/>
                    <a:pt x="6734" y="3503"/>
                  </a:cubicBezTo>
                  <a:cubicBezTo>
                    <a:pt x="6555" y="3503"/>
                    <a:pt x="6484" y="5254"/>
                    <a:pt x="6484" y="8757"/>
                  </a:cubicBezTo>
                  <a:lnTo>
                    <a:pt x="6484" y="12259"/>
                  </a:lnTo>
                  <a:close/>
                  <a:moveTo>
                    <a:pt x="6125" y="17514"/>
                  </a:moveTo>
                  <a:cubicBezTo>
                    <a:pt x="6304" y="17514"/>
                    <a:pt x="6304" y="17514"/>
                    <a:pt x="6304" y="17514"/>
                  </a:cubicBezTo>
                  <a:cubicBezTo>
                    <a:pt x="6304" y="0"/>
                    <a:pt x="6304" y="0"/>
                    <a:pt x="6304" y="0"/>
                  </a:cubicBezTo>
                  <a:cubicBezTo>
                    <a:pt x="6125" y="0"/>
                    <a:pt x="6125" y="0"/>
                    <a:pt x="6125" y="0"/>
                  </a:cubicBezTo>
                  <a:cubicBezTo>
                    <a:pt x="6125" y="4086"/>
                    <a:pt x="6125" y="4086"/>
                    <a:pt x="6125" y="4086"/>
                  </a:cubicBezTo>
                  <a:cubicBezTo>
                    <a:pt x="6125" y="4670"/>
                    <a:pt x="6125" y="5254"/>
                    <a:pt x="6125" y="5254"/>
                  </a:cubicBezTo>
                  <a:cubicBezTo>
                    <a:pt x="6125" y="5254"/>
                    <a:pt x="6125" y="5254"/>
                    <a:pt x="6125" y="5254"/>
                  </a:cubicBezTo>
                  <a:cubicBezTo>
                    <a:pt x="6090" y="4086"/>
                    <a:pt x="6018" y="3503"/>
                    <a:pt x="5946" y="3503"/>
                  </a:cubicBezTo>
                  <a:cubicBezTo>
                    <a:pt x="5839" y="3503"/>
                    <a:pt x="5767" y="4670"/>
                    <a:pt x="5767" y="8173"/>
                  </a:cubicBezTo>
                  <a:cubicBezTo>
                    <a:pt x="5767" y="13427"/>
                    <a:pt x="5767" y="13427"/>
                    <a:pt x="5767" y="13427"/>
                  </a:cubicBezTo>
                  <a:cubicBezTo>
                    <a:pt x="5767" y="15178"/>
                    <a:pt x="5803" y="17514"/>
                    <a:pt x="5946" y="17514"/>
                  </a:cubicBezTo>
                  <a:cubicBezTo>
                    <a:pt x="6018" y="17514"/>
                    <a:pt x="6090" y="16930"/>
                    <a:pt x="6125" y="15762"/>
                  </a:cubicBezTo>
                  <a:cubicBezTo>
                    <a:pt x="6125" y="15762"/>
                    <a:pt x="6125" y="15762"/>
                    <a:pt x="6125" y="15762"/>
                  </a:cubicBezTo>
                  <a:lnTo>
                    <a:pt x="6125" y="17514"/>
                  </a:lnTo>
                  <a:close/>
                  <a:moveTo>
                    <a:pt x="6125" y="12843"/>
                  </a:moveTo>
                  <a:cubicBezTo>
                    <a:pt x="6125" y="14595"/>
                    <a:pt x="6090" y="15178"/>
                    <a:pt x="6018" y="15178"/>
                  </a:cubicBezTo>
                  <a:cubicBezTo>
                    <a:pt x="5982" y="15178"/>
                    <a:pt x="5946" y="14011"/>
                    <a:pt x="5946" y="12843"/>
                  </a:cubicBezTo>
                  <a:cubicBezTo>
                    <a:pt x="5946" y="8757"/>
                    <a:pt x="5946" y="8757"/>
                    <a:pt x="5946" y="8757"/>
                  </a:cubicBezTo>
                  <a:cubicBezTo>
                    <a:pt x="5946" y="7589"/>
                    <a:pt x="5946" y="5838"/>
                    <a:pt x="6018" y="5838"/>
                  </a:cubicBezTo>
                  <a:cubicBezTo>
                    <a:pt x="6125" y="5838"/>
                    <a:pt x="6125" y="8173"/>
                    <a:pt x="6125" y="8757"/>
                  </a:cubicBezTo>
                  <a:lnTo>
                    <a:pt x="6125" y="12843"/>
                  </a:lnTo>
                  <a:close/>
                  <a:moveTo>
                    <a:pt x="5015" y="17514"/>
                  </a:moveTo>
                  <a:cubicBezTo>
                    <a:pt x="5015" y="13427"/>
                    <a:pt x="5015" y="13427"/>
                    <a:pt x="5015" y="13427"/>
                  </a:cubicBezTo>
                  <a:cubicBezTo>
                    <a:pt x="5087" y="11676"/>
                    <a:pt x="5087" y="11676"/>
                    <a:pt x="5087" y="11676"/>
                  </a:cubicBezTo>
                  <a:cubicBezTo>
                    <a:pt x="5194" y="17514"/>
                    <a:pt x="5194" y="17514"/>
                    <a:pt x="5194" y="17514"/>
                  </a:cubicBezTo>
                  <a:cubicBezTo>
                    <a:pt x="5409" y="17514"/>
                    <a:pt x="5409" y="17514"/>
                    <a:pt x="5409" y="17514"/>
                  </a:cubicBezTo>
                  <a:cubicBezTo>
                    <a:pt x="5194" y="9341"/>
                    <a:pt x="5194" y="9341"/>
                    <a:pt x="5194" y="9341"/>
                  </a:cubicBezTo>
                  <a:cubicBezTo>
                    <a:pt x="5409" y="4086"/>
                    <a:pt x="5409" y="4086"/>
                    <a:pt x="5409" y="4086"/>
                  </a:cubicBezTo>
                  <a:cubicBezTo>
                    <a:pt x="5194" y="4086"/>
                    <a:pt x="5194" y="4086"/>
                    <a:pt x="5194" y="4086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8757"/>
                    <a:pt x="5015" y="8173"/>
                    <a:pt x="5015" y="7589"/>
                  </a:cubicBezTo>
                  <a:cubicBezTo>
                    <a:pt x="5015" y="0"/>
                    <a:pt x="5015" y="0"/>
                    <a:pt x="5015" y="0"/>
                  </a:cubicBezTo>
                  <a:cubicBezTo>
                    <a:pt x="4836" y="0"/>
                    <a:pt x="4836" y="0"/>
                    <a:pt x="4836" y="0"/>
                  </a:cubicBezTo>
                  <a:cubicBezTo>
                    <a:pt x="4836" y="17514"/>
                    <a:pt x="4836" y="17514"/>
                    <a:pt x="4836" y="17514"/>
                  </a:cubicBezTo>
                  <a:lnTo>
                    <a:pt x="5015" y="17514"/>
                  </a:lnTo>
                  <a:close/>
                  <a:moveTo>
                    <a:pt x="4549" y="4086"/>
                  </a:moveTo>
                  <a:cubicBezTo>
                    <a:pt x="4370" y="4086"/>
                    <a:pt x="4370" y="4086"/>
                    <a:pt x="4370" y="4086"/>
                  </a:cubicBezTo>
                  <a:cubicBezTo>
                    <a:pt x="4370" y="17514"/>
                    <a:pt x="4370" y="17514"/>
                    <a:pt x="4370" y="17514"/>
                  </a:cubicBezTo>
                  <a:cubicBezTo>
                    <a:pt x="4585" y="17514"/>
                    <a:pt x="4585" y="17514"/>
                    <a:pt x="4585" y="17514"/>
                  </a:cubicBezTo>
                  <a:cubicBezTo>
                    <a:pt x="4585" y="9924"/>
                    <a:pt x="4585" y="9924"/>
                    <a:pt x="4585" y="9924"/>
                  </a:cubicBezTo>
                  <a:cubicBezTo>
                    <a:pt x="4585" y="7589"/>
                    <a:pt x="4657" y="7005"/>
                    <a:pt x="4764" y="7589"/>
                  </a:cubicBezTo>
                  <a:cubicBezTo>
                    <a:pt x="4764" y="4086"/>
                    <a:pt x="4764" y="4086"/>
                    <a:pt x="4764" y="4086"/>
                  </a:cubicBezTo>
                  <a:cubicBezTo>
                    <a:pt x="4728" y="4086"/>
                    <a:pt x="4693" y="4086"/>
                    <a:pt x="4621" y="4670"/>
                  </a:cubicBezTo>
                  <a:cubicBezTo>
                    <a:pt x="4621" y="4670"/>
                    <a:pt x="4585" y="5254"/>
                    <a:pt x="4549" y="6422"/>
                  </a:cubicBezTo>
                  <a:cubicBezTo>
                    <a:pt x="4549" y="6422"/>
                    <a:pt x="4549" y="6422"/>
                    <a:pt x="4549" y="6422"/>
                  </a:cubicBezTo>
                  <a:lnTo>
                    <a:pt x="4549" y="4086"/>
                  </a:lnTo>
                  <a:close/>
                  <a:moveTo>
                    <a:pt x="3833" y="8757"/>
                  </a:moveTo>
                  <a:cubicBezTo>
                    <a:pt x="3833" y="8173"/>
                    <a:pt x="3833" y="8173"/>
                    <a:pt x="3833" y="8173"/>
                  </a:cubicBezTo>
                  <a:cubicBezTo>
                    <a:pt x="3833" y="7005"/>
                    <a:pt x="3833" y="5838"/>
                    <a:pt x="3940" y="5838"/>
                  </a:cubicBezTo>
                  <a:cubicBezTo>
                    <a:pt x="4012" y="5838"/>
                    <a:pt x="4012" y="6422"/>
                    <a:pt x="4048" y="7589"/>
                  </a:cubicBezTo>
                  <a:cubicBezTo>
                    <a:pt x="4048" y="8757"/>
                    <a:pt x="4048" y="8757"/>
                    <a:pt x="4048" y="8757"/>
                  </a:cubicBezTo>
                  <a:lnTo>
                    <a:pt x="3833" y="8757"/>
                  </a:lnTo>
                  <a:close/>
                  <a:moveTo>
                    <a:pt x="3654" y="12259"/>
                  </a:moveTo>
                  <a:cubicBezTo>
                    <a:pt x="3654" y="15762"/>
                    <a:pt x="3725" y="17514"/>
                    <a:pt x="3940" y="17514"/>
                  </a:cubicBezTo>
                  <a:cubicBezTo>
                    <a:pt x="4155" y="17514"/>
                    <a:pt x="4227" y="15762"/>
                    <a:pt x="4227" y="12843"/>
                  </a:cubicBezTo>
                  <a:cubicBezTo>
                    <a:pt x="4012" y="12843"/>
                    <a:pt x="4012" y="12843"/>
                    <a:pt x="4012" y="12843"/>
                  </a:cubicBezTo>
                  <a:cubicBezTo>
                    <a:pt x="4048" y="14595"/>
                    <a:pt x="4012" y="15178"/>
                    <a:pt x="3940" y="15178"/>
                  </a:cubicBezTo>
                  <a:cubicBezTo>
                    <a:pt x="3869" y="15178"/>
                    <a:pt x="3833" y="15178"/>
                    <a:pt x="3833" y="13427"/>
                  </a:cubicBezTo>
                  <a:cubicBezTo>
                    <a:pt x="3833" y="11092"/>
                    <a:pt x="3833" y="11092"/>
                    <a:pt x="3833" y="11092"/>
                  </a:cubicBezTo>
                  <a:cubicBezTo>
                    <a:pt x="4227" y="11092"/>
                    <a:pt x="4227" y="11092"/>
                    <a:pt x="4227" y="11092"/>
                  </a:cubicBezTo>
                  <a:cubicBezTo>
                    <a:pt x="4227" y="9341"/>
                    <a:pt x="4227" y="9341"/>
                    <a:pt x="4227" y="9341"/>
                  </a:cubicBezTo>
                  <a:cubicBezTo>
                    <a:pt x="4227" y="5838"/>
                    <a:pt x="4191" y="3503"/>
                    <a:pt x="3940" y="3503"/>
                  </a:cubicBezTo>
                  <a:cubicBezTo>
                    <a:pt x="3761" y="3503"/>
                    <a:pt x="3654" y="5254"/>
                    <a:pt x="3654" y="8757"/>
                  </a:cubicBezTo>
                  <a:lnTo>
                    <a:pt x="3654" y="12259"/>
                  </a:lnTo>
                  <a:close/>
                  <a:moveTo>
                    <a:pt x="3188" y="4086"/>
                  </a:moveTo>
                  <a:cubicBezTo>
                    <a:pt x="3009" y="4086"/>
                    <a:pt x="3009" y="4086"/>
                    <a:pt x="3009" y="4086"/>
                  </a:cubicBezTo>
                  <a:cubicBezTo>
                    <a:pt x="2937" y="12259"/>
                    <a:pt x="2937" y="12259"/>
                    <a:pt x="2937" y="12259"/>
                  </a:cubicBezTo>
                  <a:cubicBezTo>
                    <a:pt x="2937" y="13427"/>
                    <a:pt x="2937" y="14011"/>
                    <a:pt x="2937" y="15178"/>
                  </a:cubicBezTo>
                  <a:cubicBezTo>
                    <a:pt x="2937" y="15178"/>
                    <a:pt x="2937" y="15178"/>
                    <a:pt x="2937" y="15178"/>
                  </a:cubicBezTo>
                  <a:cubicBezTo>
                    <a:pt x="2937" y="14595"/>
                    <a:pt x="2901" y="12259"/>
                    <a:pt x="2901" y="12259"/>
                  </a:cubicBezTo>
                  <a:cubicBezTo>
                    <a:pt x="2830" y="4086"/>
                    <a:pt x="2830" y="4086"/>
                    <a:pt x="2830" y="4086"/>
                  </a:cubicBezTo>
                  <a:cubicBezTo>
                    <a:pt x="2651" y="4086"/>
                    <a:pt x="2651" y="4086"/>
                    <a:pt x="2651" y="4086"/>
                  </a:cubicBezTo>
                  <a:cubicBezTo>
                    <a:pt x="2794" y="17514"/>
                    <a:pt x="2794" y="17514"/>
                    <a:pt x="2794" y="17514"/>
                  </a:cubicBezTo>
                  <a:cubicBezTo>
                    <a:pt x="3009" y="17514"/>
                    <a:pt x="3009" y="17514"/>
                    <a:pt x="3009" y="17514"/>
                  </a:cubicBezTo>
                  <a:cubicBezTo>
                    <a:pt x="3081" y="11676"/>
                    <a:pt x="3081" y="11676"/>
                    <a:pt x="3081" y="11676"/>
                  </a:cubicBezTo>
                  <a:cubicBezTo>
                    <a:pt x="3081" y="10508"/>
                    <a:pt x="3081" y="9924"/>
                    <a:pt x="3081" y="8757"/>
                  </a:cubicBezTo>
                  <a:cubicBezTo>
                    <a:pt x="3081" y="8757"/>
                    <a:pt x="3081" y="8757"/>
                    <a:pt x="3081" y="8757"/>
                  </a:cubicBezTo>
                  <a:cubicBezTo>
                    <a:pt x="3116" y="9924"/>
                    <a:pt x="3116" y="11092"/>
                    <a:pt x="3116" y="11676"/>
                  </a:cubicBezTo>
                  <a:cubicBezTo>
                    <a:pt x="3188" y="17514"/>
                    <a:pt x="3188" y="17514"/>
                    <a:pt x="3188" y="17514"/>
                  </a:cubicBezTo>
                  <a:cubicBezTo>
                    <a:pt x="3403" y="17514"/>
                    <a:pt x="3403" y="17514"/>
                    <a:pt x="3403" y="17514"/>
                  </a:cubicBezTo>
                  <a:cubicBezTo>
                    <a:pt x="3546" y="4086"/>
                    <a:pt x="3546" y="4086"/>
                    <a:pt x="3546" y="4086"/>
                  </a:cubicBezTo>
                  <a:cubicBezTo>
                    <a:pt x="3367" y="4086"/>
                    <a:pt x="3367" y="4086"/>
                    <a:pt x="3367" y="4086"/>
                  </a:cubicBezTo>
                  <a:cubicBezTo>
                    <a:pt x="3296" y="12259"/>
                    <a:pt x="3296" y="12259"/>
                    <a:pt x="3296" y="12259"/>
                  </a:cubicBezTo>
                  <a:cubicBezTo>
                    <a:pt x="3296" y="12259"/>
                    <a:pt x="3296" y="14595"/>
                    <a:pt x="3296" y="15178"/>
                  </a:cubicBezTo>
                  <a:cubicBezTo>
                    <a:pt x="3296" y="15178"/>
                    <a:pt x="3296" y="15178"/>
                    <a:pt x="3296" y="15178"/>
                  </a:cubicBezTo>
                  <a:cubicBezTo>
                    <a:pt x="3296" y="14011"/>
                    <a:pt x="3260" y="12843"/>
                    <a:pt x="3260" y="12259"/>
                  </a:cubicBezTo>
                  <a:lnTo>
                    <a:pt x="3188" y="4086"/>
                  </a:lnTo>
                  <a:close/>
                  <a:moveTo>
                    <a:pt x="2042" y="12843"/>
                  </a:moveTo>
                  <a:cubicBezTo>
                    <a:pt x="2006" y="16930"/>
                    <a:pt x="2185" y="17514"/>
                    <a:pt x="2293" y="17514"/>
                  </a:cubicBezTo>
                  <a:cubicBezTo>
                    <a:pt x="2543" y="17514"/>
                    <a:pt x="2579" y="15178"/>
                    <a:pt x="2579" y="12843"/>
                  </a:cubicBezTo>
                  <a:cubicBezTo>
                    <a:pt x="2579" y="12259"/>
                    <a:pt x="2507" y="11092"/>
                    <a:pt x="2436" y="10508"/>
                  </a:cubicBezTo>
                  <a:cubicBezTo>
                    <a:pt x="2293" y="8757"/>
                    <a:pt x="2293" y="8757"/>
                    <a:pt x="2293" y="8757"/>
                  </a:cubicBezTo>
                  <a:cubicBezTo>
                    <a:pt x="2257" y="8173"/>
                    <a:pt x="2221" y="8173"/>
                    <a:pt x="2221" y="7005"/>
                  </a:cubicBezTo>
                  <a:cubicBezTo>
                    <a:pt x="2221" y="6422"/>
                    <a:pt x="2257" y="5838"/>
                    <a:pt x="2293" y="5838"/>
                  </a:cubicBezTo>
                  <a:cubicBezTo>
                    <a:pt x="2364" y="5838"/>
                    <a:pt x="2400" y="6422"/>
                    <a:pt x="2400" y="8173"/>
                  </a:cubicBezTo>
                  <a:cubicBezTo>
                    <a:pt x="2579" y="8173"/>
                    <a:pt x="2579" y="8173"/>
                    <a:pt x="2579" y="8173"/>
                  </a:cubicBezTo>
                  <a:cubicBezTo>
                    <a:pt x="2579" y="5254"/>
                    <a:pt x="2507" y="3503"/>
                    <a:pt x="2328" y="3503"/>
                  </a:cubicBezTo>
                  <a:cubicBezTo>
                    <a:pt x="2149" y="3503"/>
                    <a:pt x="2042" y="4670"/>
                    <a:pt x="2042" y="7005"/>
                  </a:cubicBezTo>
                  <a:cubicBezTo>
                    <a:pt x="2042" y="8757"/>
                    <a:pt x="2078" y="9924"/>
                    <a:pt x="2185" y="11092"/>
                  </a:cubicBezTo>
                  <a:cubicBezTo>
                    <a:pt x="2293" y="12259"/>
                    <a:pt x="2293" y="12259"/>
                    <a:pt x="2293" y="12259"/>
                  </a:cubicBezTo>
                  <a:cubicBezTo>
                    <a:pt x="2328" y="12843"/>
                    <a:pt x="2364" y="12843"/>
                    <a:pt x="2364" y="14011"/>
                  </a:cubicBezTo>
                  <a:cubicBezTo>
                    <a:pt x="2400" y="14595"/>
                    <a:pt x="2364" y="15178"/>
                    <a:pt x="2293" y="15178"/>
                  </a:cubicBezTo>
                  <a:cubicBezTo>
                    <a:pt x="2257" y="15178"/>
                    <a:pt x="2185" y="15178"/>
                    <a:pt x="2221" y="12843"/>
                  </a:cubicBezTo>
                  <a:lnTo>
                    <a:pt x="2042" y="12843"/>
                  </a:lnTo>
                  <a:close/>
                  <a:moveTo>
                    <a:pt x="1684" y="6422"/>
                  </a:moveTo>
                  <a:cubicBezTo>
                    <a:pt x="1684" y="17514"/>
                    <a:pt x="1684" y="17514"/>
                    <a:pt x="1684" y="17514"/>
                  </a:cubicBezTo>
                  <a:cubicBezTo>
                    <a:pt x="1863" y="17514"/>
                    <a:pt x="1863" y="17514"/>
                    <a:pt x="1863" y="17514"/>
                  </a:cubicBezTo>
                  <a:cubicBezTo>
                    <a:pt x="1863" y="6422"/>
                    <a:pt x="1863" y="6422"/>
                    <a:pt x="1863" y="6422"/>
                  </a:cubicBezTo>
                  <a:cubicBezTo>
                    <a:pt x="1970" y="6422"/>
                    <a:pt x="1970" y="6422"/>
                    <a:pt x="1970" y="6422"/>
                  </a:cubicBezTo>
                  <a:cubicBezTo>
                    <a:pt x="1970" y="4086"/>
                    <a:pt x="1970" y="4086"/>
                    <a:pt x="1970" y="4086"/>
                  </a:cubicBezTo>
                  <a:cubicBezTo>
                    <a:pt x="1863" y="4086"/>
                    <a:pt x="1863" y="4086"/>
                    <a:pt x="1863" y="4086"/>
                  </a:cubicBezTo>
                  <a:cubicBezTo>
                    <a:pt x="1863" y="2335"/>
                    <a:pt x="1863" y="2335"/>
                    <a:pt x="1863" y="2335"/>
                  </a:cubicBezTo>
                  <a:cubicBezTo>
                    <a:pt x="1863" y="2335"/>
                    <a:pt x="1899" y="2335"/>
                    <a:pt x="1934" y="2335"/>
                  </a:cubicBezTo>
                  <a:cubicBezTo>
                    <a:pt x="1934" y="2335"/>
                    <a:pt x="1934" y="2335"/>
                    <a:pt x="1970" y="2335"/>
                  </a:cubicBezTo>
                  <a:cubicBezTo>
                    <a:pt x="1970" y="0"/>
                    <a:pt x="1970" y="0"/>
                    <a:pt x="1970" y="0"/>
                  </a:cubicBezTo>
                  <a:cubicBezTo>
                    <a:pt x="1899" y="0"/>
                    <a:pt x="1899" y="0"/>
                    <a:pt x="1899" y="0"/>
                  </a:cubicBezTo>
                  <a:cubicBezTo>
                    <a:pt x="1755" y="0"/>
                    <a:pt x="1684" y="584"/>
                    <a:pt x="1684" y="2919"/>
                  </a:cubicBezTo>
                  <a:cubicBezTo>
                    <a:pt x="1684" y="4086"/>
                    <a:pt x="1684" y="4086"/>
                    <a:pt x="1684" y="4086"/>
                  </a:cubicBezTo>
                  <a:cubicBezTo>
                    <a:pt x="1612" y="4086"/>
                    <a:pt x="1612" y="4086"/>
                    <a:pt x="1612" y="4086"/>
                  </a:cubicBezTo>
                  <a:cubicBezTo>
                    <a:pt x="1612" y="6422"/>
                    <a:pt x="1612" y="6422"/>
                    <a:pt x="1612" y="6422"/>
                  </a:cubicBezTo>
                  <a:lnTo>
                    <a:pt x="1684" y="6422"/>
                  </a:lnTo>
                  <a:close/>
                  <a:moveTo>
                    <a:pt x="1469" y="0"/>
                  </a:moveTo>
                  <a:cubicBezTo>
                    <a:pt x="1290" y="0"/>
                    <a:pt x="1290" y="0"/>
                    <a:pt x="1290" y="0"/>
                  </a:cubicBezTo>
                  <a:cubicBezTo>
                    <a:pt x="1290" y="17514"/>
                    <a:pt x="1290" y="17514"/>
                    <a:pt x="1290" y="17514"/>
                  </a:cubicBezTo>
                  <a:cubicBezTo>
                    <a:pt x="1469" y="17514"/>
                    <a:pt x="1469" y="17514"/>
                    <a:pt x="1469" y="17514"/>
                  </a:cubicBezTo>
                  <a:lnTo>
                    <a:pt x="1469" y="0"/>
                  </a:lnTo>
                  <a:close/>
                  <a:moveTo>
                    <a:pt x="1075" y="0"/>
                  </a:moveTo>
                  <a:cubicBezTo>
                    <a:pt x="896" y="0"/>
                    <a:pt x="896" y="0"/>
                    <a:pt x="896" y="0"/>
                  </a:cubicBezTo>
                  <a:cubicBezTo>
                    <a:pt x="896" y="2335"/>
                    <a:pt x="896" y="2335"/>
                    <a:pt x="896" y="2335"/>
                  </a:cubicBezTo>
                  <a:cubicBezTo>
                    <a:pt x="1075" y="2335"/>
                    <a:pt x="1075" y="2335"/>
                    <a:pt x="1075" y="2335"/>
                  </a:cubicBezTo>
                  <a:lnTo>
                    <a:pt x="1075" y="0"/>
                  </a:lnTo>
                  <a:close/>
                  <a:moveTo>
                    <a:pt x="1075" y="4086"/>
                  </a:moveTo>
                  <a:cubicBezTo>
                    <a:pt x="896" y="4086"/>
                    <a:pt x="896" y="4086"/>
                    <a:pt x="896" y="4086"/>
                  </a:cubicBezTo>
                  <a:cubicBezTo>
                    <a:pt x="896" y="17514"/>
                    <a:pt x="896" y="17514"/>
                    <a:pt x="896" y="17514"/>
                  </a:cubicBezTo>
                  <a:cubicBezTo>
                    <a:pt x="1075" y="17514"/>
                    <a:pt x="1075" y="17514"/>
                    <a:pt x="1075" y="17514"/>
                  </a:cubicBezTo>
                  <a:lnTo>
                    <a:pt x="1075" y="4086"/>
                  </a:lnTo>
                  <a:close/>
                  <a:moveTo>
                    <a:pt x="215" y="17514"/>
                  </a:moveTo>
                  <a:cubicBezTo>
                    <a:pt x="215" y="9341"/>
                    <a:pt x="215" y="9341"/>
                    <a:pt x="215" y="9341"/>
                  </a:cubicBezTo>
                  <a:cubicBezTo>
                    <a:pt x="501" y="9341"/>
                    <a:pt x="501" y="9341"/>
                    <a:pt x="501" y="9341"/>
                  </a:cubicBezTo>
                  <a:cubicBezTo>
                    <a:pt x="501" y="17514"/>
                    <a:pt x="501" y="17514"/>
                    <a:pt x="501" y="17514"/>
                  </a:cubicBezTo>
                  <a:cubicBezTo>
                    <a:pt x="681" y="17514"/>
                    <a:pt x="681" y="17514"/>
                    <a:pt x="681" y="17514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6422"/>
                    <a:pt x="501" y="6422"/>
                    <a:pt x="501" y="6422"/>
                  </a:cubicBezTo>
                  <a:cubicBezTo>
                    <a:pt x="215" y="6422"/>
                    <a:pt x="215" y="6422"/>
                    <a:pt x="215" y="642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514"/>
                    <a:pt x="0" y="17514"/>
                    <a:pt x="0" y="17514"/>
                  </a:cubicBezTo>
                  <a:lnTo>
                    <a:pt x="215" y="1751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986488" y="229342"/>
              <a:ext cx="2401196" cy="33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20806" y="4483"/>
                  </a:moveTo>
                  <a:cubicBezTo>
                    <a:pt x="20353" y="4483"/>
                    <a:pt x="20353" y="4483"/>
                    <a:pt x="20353" y="4483"/>
                  </a:cubicBezTo>
                  <a:cubicBezTo>
                    <a:pt x="20353" y="17117"/>
                    <a:pt x="20353" y="17117"/>
                    <a:pt x="20353" y="17117"/>
                  </a:cubicBezTo>
                  <a:cubicBezTo>
                    <a:pt x="20806" y="17117"/>
                    <a:pt x="20806" y="17117"/>
                    <a:pt x="20806" y="17117"/>
                  </a:cubicBezTo>
                  <a:cubicBezTo>
                    <a:pt x="20806" y="8966"/>
                    <a:pt x="20806" y="8966"/>
                    <a:pt x="20806" y="8966"/>
                  </a:cubicBezTo>
                  <a:cubicBezTo>
                    <a:pt x="20750" y="7336"/>
                    <a:pt x="20806" y="6521"/>
                    <a:pt x="20976" y="6521"/>
                  </a:cubicBezTo>
                  <a:cubicBezTo>
                    <a:pt x="21146" y="6521"/>
                    <a:pt x="21146" y="7336"/>
                    <a:pt x="21146" y="8558"/>
                  </a:cubicBezTo>
                  <a:cubicBezTo>
                    <a:pt x="21146" y="17117"/>
                    <a:pt x="21146" y="17117"/>
                    <a:pt x="21146" y="17117"/>
                  </a:cubicBezTo>
                  <a:cubicBezTo>
                    <a:pt x="21543" y="17117"/>
                    <a:pt x="21543" y="17117"/>
                    <a:pt x="21543" y="17117"/>
                  </a:cubicBezTo>
                  <a:cubicBezTo>
                    <a:pt x="21543" y="7336"/>
                    <a:pt x="21543" y="7336"/>
                    <a:pt x="21543" y="7336"/>
                  </a:cubicBezTo>
                  <a:cubicBezTo>
                    <a:pt x="21600" y="4891"/>
                    <a:pt x="21373" y="4075"/>
                    <a:pt x="21146" y="4075"/>
                  </a:cubicBezTo>
                  <a:cubicBezTo>
                    <a:pt x="21090" y="4075"/>
                    <a:pt x="20863" y="4075"/>
                    <a:pt x="20806" y="5706"/>
                  </a:cubicBezTo>
                  <a:cubicBezTo>
                    <a:pt x="20806" y="5706"/>
                    <a:pt x="20806" y="5706"/>
                    <a:pt x="20806" y="5706"/>
                  </a:cubicBezTo>
                  <a:lnTo>
                    <a:pt x="20806" y="4483"/>
                  </a:lnTo>
                  <a:close/>
                  <a:moveTo>
                    <a:pt x="19389" y="17525"/>
                  </a:moveTo>
                  <a:cubicBezTo>
                    <a:pt x="19899" y="17525"/>
                    <a:pt x="20013" y="15894"/>
                    <a:pt x="20013" y="11411"/>
                  </a:cubicBezTo>
                  <a:cubicBezTo>
                    <a:pt x="20013" y="6928"/>
                    <a:pt x="20013" y="4075"/>
                    <a:pt x="19389" y="4075"/>
                  </a:cubicBezTo>
                  <a:cubicBezTo>
                    <a:pt x="18765" y="4075"/>
                    <a:pt x="18765" y="6928"/>
                    <a:pt x="18765" y="11411"/>
                  </a:cubicBezTo>
                  <a:cubicBezTo>
                    <a:pt x="18765" y="15894"/>
                    <a:pt x="18822" y="17525"/>
                    <a:pt x="19389" y="17525"/>
                  </a:cubicBezTo>
                  <a:moveTo>
                    <a:pt x="19162" y="8558"/>
                  </a:moveTo>
                  <a:cubicBezTo>
                    <a:pt x="19162" y="7336"/>
                    <a:pt x="19162" y="6113"/>
                    <a:pt x="19389" y="6113"/>
                  </a:cubicBezTo>
                  <a:cubicBezTo>
                    <a:pt x="19616" y="6113"/>
                    <a:pt x="19616" y="7336"/>
                    <a:pt x="19616" y="8558"/>
                  </a:cubicBezTo>
                  <a:cubicBezTo>
                    <a:pt x="19616" y="13042"/>
                    <a:pt x="19616" y="13042"/>
                    <a:pt x="19616" y="13042"/>
                  </a:cubicBezTo>
                  <a:cubicBezTo>
                    <a:pt x="19616" y="14672"/>
                    <a:pt x="19559" y="15487"/>
                    <a:pt x="19389" y="15487"/>
                  </a:cubicBezTo>
                  <a:cubicBezTo>
                    <a:pt x="19162" y="15487"/>
                    <a:pt x="19162" y="14672"/>
                    <a:pt x="19162" y="13042"/>
                  </a:cubicBezTo>
                  <a:lnTo>
                    <a:pt x="19162" y="8558"/>
                  </a:lnTo>
                  <a:close/>
                  <a:moveTo>
                    <a:pt x="18369" y="0"/>
                  </a:moveTo>
                  <a:cubicBezTo>
                    <a:pt x="17915" y="0"/>
                    <a:pt x="17915" y="0"/>
                    <a:pt x="17915" y="0"/>
                  </a:cubicBezTo>
                  <a:cubicBezTo>
                    <a:pt x="17915" y="2853"/>
                    <a:pt x="17915" y="2853"/>
                    <a:pt x="17915" y="2853"/>
                  </a:cubicBezTo>
                  <a:cubicBezTo>
                    <a:pt x="18369" y="2853"/>
                    <a:pt x="18369" y="2853"/>
                    <a:pt x="18369" y="2853"/>
                  </a:cubicBezTo>
                  <a:lnTo>
                    <a:pt x="18369" y="0"/>
                  </a:lnTo>
                  <a:close/>
                  <a:moveTo>
                    <a:pt x="18369" y="4483"/>
                  </a:moveTo>
                  <a:cubicBezTo>
                    <a:pt x="17915" y="4483"/>
                    <a:pt x="17915" y="4483"/>
                    <a:pt x="17915" y="4483"/>
                  </a:cubicBezTo>
                  <a:cubicBezTo>
                    <a:pt x="17915" y="17117"/>
                    <a:pt x="17915" y="17117"/>
                    <a:pt x="17915" y="17117"/>
                  </a:cubicBezTo>
                  <a:cubicBezTo>
                    <a:pt x="18369" y="17117"/>
                    <a:pt x="18369" y="17117"/>
                    <a:pt x="18369" y="17117"/>
                  </a:cubicBezTo>
                  <a:lnTo>
                    <a:pt x="18369" y="4483"/>
                  </a:lnTo>
                  <a:close/>
                  <a:moveTo>
                    <a:pt x="17631" y="15079"/>
                  </a:moveTo>
                  <a:cubicBezTo>
                    <a:pt x="17575" y="15079"/>
                    <a:pt x="17461" y="15079"/>
                    <a:pt x="17461" y="14672"/>
                  </a:cubicBezTo>
                  <a:cubicBezTo>
                    <a:pt x="17461" y="6521"/>
                    <a:pt x="17461" y="6521"/>
                    <a:pt x="17461" y="6521"/>
                  </a:cubicBezTo>
                  <a:cubicBezTo>
                    <a:pt x="17631" y="6521"/>
                    <a:pt x="17631" y="6521"/>
                    <a:pt x="17631" y="6521"/>
                  </a:cubicBezTo>
                  <a:cubicBezTo>
                    <a:pt x="17631" y="4483"/>
                    <a:pt x="17631" y="4483"/>
                    <a:pt x="17631" y="4483"/>
                  </a:cubicBezTo>
                  <a:cubicBezTo>
                    <a:pt x="17461" y="4483"/>
                    <a:pt x="17461" y="4483"/>
                    <a:pt x="17461" y="4483"/>
                  </a:cubicBezTo>
                  <a:cubicBezTo>
                    <a:pt x="17461" y="815"/>
                    <a:pt x="17461" y="815"/>
                    <a:pt x="17461" y="815"/>
                  </a:cubicBezTo>
                  <a:cubicBezTo>
                    <a:pt x="17008" y="815"/>
                    <a:pt x="17008" y="815"/>
                    <a:pt x="17008" y="815"/>
                  </a:cubicBezTo>
                  <a:cubicBezTo>
                    <a:pt x="17008" y="4483"/>
                    <a:pt x="17008" y="4483"/>
                    <a:pt x="17008" y="4483"/>
                  </a:cubicBezTo>
                  <a:cubicBezTo>
                    <a:pt x="16838" y="4483"/>
                    <a:pt x="16838" y="4483"/>
                    <a:pt x="16838" y="4483"/>
                  </a:cubicBezTo>
                  <a:cubicBezTo>
                    <a:pt x="16838" y="6521"/>
                    <a:pt x="16838" y="6521"/>
                    <a:pt x="16838" y="6521"/>
                  </a:cubicBezTo>
                  <a:cubicBezTo>
                    <a:pt x="17008" y="6521"/>
                    <a:pt x="17008" y="6521"/>
                    <a:pt x="17008" y="6521"/>
                  </a:cubicBezTo>
                  <a:cubicBezTo>
                    <a:pt x="17008" y="15079"/>
                    <a:pt x="17008" y="15079"/>
                    <a:pt x="17008" y="15079"/>
                  </a:cubicBezTo>
                  <a:cubicBezTo>
                    <a:pt x="17008" y="17525"/>
                    <a:pt x="17348" y="17525"/>
                    <a:pt x="17631" y="17117"/>
                  </a:cubicBezTo>
                  <a:lnTo>
                    <a:pt x="17631" y="15079"/>
                  </a:lnTo>
                  <a:close/>
                  <a:moveTo>
                    <a:pt x="15874" y="17117"/>
                  </a:moveTo>
                  <a:cubicBezTo>
                    <a:pt x="15874" y="13449"/>
                    <a:pt x="15874" y="13449"/>
                    <a:pt x="15874" y="13449"/>
                  </a:cubicBezTo>
                  <a:cubicBezTo>
                    <a:pt x="15987" y="11819"/>
                    <a:pt x="15987" y="11819"/>
                    <a:pt x="15987" y="11819"/>
                  </a:cubicBezTo>
                  <a:cubicBezTo>
                    <a:pt x="16271" y="17117"/>
                    <a:pt x="16271" y="17117"/>
                    <a:pt x="16271" y="17117"/>
                  </a:cubicBezTo>
                  <a:cubicBezTo>
                    <a:pt x="16724" y="17117"/>
                    <a:pt x="16724" y="17117"/>
                    <a:pt x="16724" y="17117"/>
                  </a:cubicBezTo>
                  <a:cubicBezTo>
                    <a:pt x="16271" y="9374"/>
                    <a:pt x="16271" y="9374"/>
                    <a:pt x="16271" y="9374"/>
                  </a:cubicBezTo>
                  <a:cubicBezTo>
                    <a:pt x="16724" y="4483"/>
                    <a:pt x="16724" y="4483"/>
                    <a:pt x="16724" y="4483"/>
                  </a:cubicBezTo>
                  <a:cubicBezTo>
                    <a:pt x="16271" y="4483"/>
                    <a:pt x="16271" y="4483"/>
                    <a:pt x="16271" y="4483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8966"/>
                    <a:pt x="15874" y="8558"/>
                    <a:pt x="15874" y="7743"/>
                  </a:cubicBezTo>
                  <a:cubicBezTo>
                    <a:pt x="15874" y="0"/>
                    <a:pt x="15874" y="0"/>
                    <a:pt x="15874" y="0"/>
                  </a:cubicBezTo>
                  <a:cubicBezTo>
                    <a:pt x="15477" y="0"/>
                    <a:pt x="15477" y="0"/>
                    <a:pt x="15477" y="0"/>
                  </a:cubicBezTo>
                  <a:cubicBezTo>
                    <a:pt x="15477" y="17117"/>
                    <a:pt x="15477" y="17117"/>
                    <a:pt x="15477" y="17117"/>
                  </a:cubicBezTo>
                  <a:lnTo>
                    <a:pt x="15874" y="17117"/>
                  </a:lnTo>
                  <a:close/>
                  <a:moveTo>
                    <a:pt x="14683" y="11819"/>
                  </a:moveTo>
                  <a:cubicBezTo>
                    <a:pt x="14683" y="13042"/>
                    <a:pt x="14740" y="15487"/>
                    <a:pt x="14457" y="15487"/>
                  </a:cubicBezTo>
                  <a:cubicBezTo>
                    <a:pt x="14343" y="15487"/>
                    <a:pt x="14287" y="14672"/>
                    <a:pt x="14287" y="13449"/>
                  </a:cubicBezTo>
                  <a:cubicBezTo>
                    <a:pt x="14287" y="13042"/>
                    <a:pt x="14287" y="12634"/>
                    <a:pt x="14343" y="12226"/>
                  </a:cubicBezTo>
                  <a:cubicBezTo>
                    <a:pt x="14457" y="11411"/>
                    <a:pt x="14570" y="11004"/>
                    <a:pt x="14683" y="10596"/>
                  </a:cubicBezTo>
                  <a:lnTo>
                    <a:pt x="14683" y="11819"/>
                  </a:lnTo>
                  <a:close/>
                  <a:moveTo>
                    <a:pt x="15137" y="17117"/>
                  </a:moveTo>
                  <a:cubicBezTo>
                    <a:pt x="15080" y="16709"/>
                    <a:pt x="15080" y="15894"/>
                    <a:pt x="15080" y="15487"/>
                  </a:cubicBezTo>
                  <a:cubicBezTo>
                    <a:pt x="15080" y="7743"/>
                    <a:pt x="15080" y="7743"/>
                    <a:pt x="15080" y="7743"/>
                  </a:cubicBezTo>
                  <a:cubicBezTo>
                    <a:pt x="15080" y="6113"/>
                    <a:pt x="15080" y="4075"/>
                    <a:pt x="14513" y="4075"/>
                  </a:cubicBezTo>
                  <a:cubicBezTo>
                    <a:pt x="14003" y="4075"/>
                    <a:pt x="13890" y="5706"/>
                    <a:pt x="13890" y="8151"/>
                  </a:cubicBezTo>
                  <a:cubicBezTo>
                    <a:pt x="14287" y="8151"/>
                    <a:pt x="14287" y="8151"/>
                    <a:pt x="14287" y="8151"/>
                  </a:cubicBezTo>
                  <a:cubicBezTo>
                    <a:pt x="14287" y="6928"/>
                    <a:pt x="14287" y="6113"/>
                    <a:pt x="14457" y="6113"/>
                  </a:cubicBezTo>
                  <a:cubicBezTo>
                    <a:pt x="14570" y="6113"/>
                    <a:pt x="14683" y="6521"/>
                    <a:pt x="14683" y="6928"/>
                  </a:cubicBezTo>
                  <a:cubicBezTo>
                    <a:pt x="14740" y="8151"/>
                    <a:pt x="14627" y="8558"/>
                    <a:pt x="14457" y="8966"/>
                  </a:cubicBezTo>
                  <a:cubicBezTo>
                    <a:pt x="14173" y="10189"/>
                    <a:pt x="13890" y="10596"/>
                    <a:pt x="13890" y="13857"/>
                  </a:cubicBezTo>
                  <a:cubicBezTo>
                    <a:pt x="13890" y="16302"/>
                    <a:pt x="14003" y="17525"/>
                    <a:pt x="14343" y="17525"/>
                  </a:cubicBezTo>
                  <a:cubicBezTo>
                    <a:pt x="14457" y="17525"/>
                    <a:pt x="14627" y="17117"/>
                    <a:pt x="14683" y="15894"/>
                  </a:cubicBezTo>
                  <a:cubicBezTo>
                    <a:pt x="14683" y="15894"/>
                    <a:pt x="14683" y="15894"/>
                    <a:pt x="14683" y="15894"/>
                  </a:cubicBezTo>
                  <a:cubicBezTo>
                    <a:pt x="14683" y="16302"/>
                    <a:pt x="14683" y="16709"/>
                    <a:pt x="14740" y="17117"/>
                  </a:cubicBezTo>
                  <a:lnTo>
                    <a:pt x="15137" y="17117"/>
                  </a:lnTo>
                  <a:close/>
                  <a:moveTo>
                    <a:pt x="12416" y="13042"/>
                  </a:moveTo>
                  <a:cubicBezTo>
                    <a:pt x="12359" y="16709"/>
                    <a:pt x="12756" y="17525"/>
                    <a:pt x="12983" y="17525"/>
                  </a:cubicBezTo>
                  <a:cubicBezTo>
                    <a:pt x="13550" y="17525"/>
                    <a:pt x="13663" y="15079"/>
                    <a:pt x="13606" y="13042"/>
                  </a:cubicBezTo>
                  <a:cubicBezTo>
                    <a:pt x="13606" y="12226"/>
                    <a:pt x="13436" y="11004"/>
                    <a:pt x="13323" y="10596"/>
                  </a:cubicBezTo>
                  <a:cubicBezTo>
                    <a:pt x="12983" y="8966"/>
                    <a:pt x="12983" y="8966"/>
                    <a:pt x="12983" y="8966"/>
                  </a:cubicBezTo>
                  <a:cubicBezTo>
                    <a:pt x="12926" y="8558"/>
                    <a:pt x="12813" y="8151"/>
                    <a:pt x="12813" y="7336"/>
                  </a:cubicBezTo>
                  <a:cubicBezTo>
                    <a:pt x="12813" y="6521"/>
                    <a:pt x="12926" y="6113"/>
                    <a:pt x="12983" y="6113"/>
                  </a:cubicBezTo>
                  <a:cubicBezTo>
                    <a:pt x="13153" y="6113"/>
                    <a:pt x="13209" y="6928"/>
                    <a:pt x="13209" y="8151"/>
                  </a:cubicBezTo>
                  <a:cubicBezTo>
                    <a:pt x="13606" y="8151"/>
                    <a:pt x="13606" y="8151"/>
                    <a:pt x="13606" y="8151"/>
                  </a:cubicBezTo>
                  <a:cubicBezTo>
                    <a:pt x="13606" y="5706"/>
                    <a:pt x="13436" y="4075"/>
                    <a:pt x="13039" y="4075"/>
                  </a:cubicBezTo>
                  <a:cubicBezTo>
                    <a:pt x="12643" y="4075"/>
                    <a:pt x="12416" y="5298"/>
                    <a:pt x="12416" y="7336"/>
                  </a:cubicBezTo>
                  <a:cubicBezTo>
                    <a:pt x="12416" y="8966"/>
                    <a:pt x="12529" y="10189"/>
                    <a:pt x="12756" y="11004"/>
                  </a:cubicBezTo>
                  <a:cubicBezTo>
                    <a:pt x="12983" y="12226"/>
                    <a:pt x="12983" y="12226"/>
                    <a:pt x="12983" y="12226"/>
                  </a:cubicBezTo>
                  <a:cubicBezTo>
                    <a:pt x="13039" y="12634"/>
                    <a:pt x="13153" y="13042"/>
                    <a:pt x="13209" y="13857"/>
                  </a:cubicBezTo>
                  <a:cubicBezTo>
                    <a:pt x="13209" y="14672"/>
                    <a:pt x="13153" y="15487"/>
                    <a:pt x="13039" y="15487"/>
                  </a:cubicBezTo>
                  <a:cubicBezTo>
                    <a:pt x="12926" y="15487"/>
                    <a:pt x="12813" y="15487"/>
                    <a:pt x="12813" y="13042"/>
                  </a:cubicBezTo>
                  <a:lnTo>
                    <a:pt x="12416" y="13042"/>
                  </a:lnTo>
                  <a:close/>
                  <a:moveTo>
                    <a:pt x="10942" y="18747"/>
                  </a:moveTo>
                  <a:cubicBezTo>
                    <a:pt x="10942" y="20785"/>
                    <a:pt x="11169" y="21600"/>
                    <a:pt x="11452" y="21600"/>
                  </a:cubicBezTo>
                  <a:cubicBezTo>
                    <a:pt x="12019" y="21600"/>
                    <a:pt x="12132" y="19562"/>
                    <a:pt x="12132" y="16709"/>
                  </a:cubicBezTo>
                  <a:cubicBezTo>
                    <a:pt x="12132" y="4483"/>
                    <a:pt x="12132" y="4483"/>
                    <a:pt x="12132" y="4483"/>
                  </a:cubicBezTo>
                  <a:cubicBezTo>
                    <a:pt x="11679" y="4483"/>
                    <a:pt x="11679" y="4483"/>
                    <a:pt x="11679" y="4483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22" y="4483"/>
                    <a:pt x="11509" y="4075"/>
                    <a:pt x="11339" y="4075"/>
                  </a:cubicBezTo>
                  <a:cubicBezTo>
                    <a:pt x="11055" y="4075"/>
                    <a:pt x="10885" y="4891"/>
                    <a:pt x="10885" y="8558"/>
                  </a:cubicBezTo>
                  <a:cubicBezTo>
                    <a:pt x="10885" y="13449"/>
                    <a:pt x="10885" y="13449"/>
                    <a:pt x="10885" y="13449"/>
                  </a:cubicBezTo>
                  <a:cubicBezTo>
                    <a:pt x="10885" y="15487"/>
                    <a:pt x="10998" y="17525"/>
                    <a:pt x="11339" y="17525"/>
                  </a:cubicBezTo>
                  <a:cubicBezTo>
                    <a:pt x="11509" y="17525"/>
                    <a:pt x="11622" y="17117"/>
                    <a:pt x="11679" y="15894"/>
                  </a:cubicBezTo>
                  <a:cubicBezTo>
                    <a:pt x="11735" y="15894"/>
                    <a:pt x="11735" y="15894"/>
                    <a:pt x="11735" y="15894"/>
                  </a:cubicBezTo>
                  <a:cubicBezTo>
                    <a:pt x="11735" y="17525"/>
                    <a:pt x="11735" y="17525"/>
                    <a:pt x="11735" y="17525"/>
                  </a:cubicBezTo>
                  <a:cubicBezTo>
                    <a:pt x="11735" y="18340"/>
                    <a:pt x="11679" y="19562"/>
                    <a:pt x="11509" y="19562"/>
                  </a:cubicBezTo>
                  <a:cubicBezTo>
                    <a:pt x="11452" y="19562"/>
                    <a:pt x="11395" y="19562"/>
                    <a:pt x="11395" y="19155"/>
                  </a:cubicBezTo>
                  <a:cubicBezTo>
                    <a:pt x="11339" y="19155"/>
                    <a:pt x="11339" y="18747"/>
                    <a:pt x="11339" y="18747"/>
                  </a:cubicBezTo>
                  <a:lnTo>
                    <a:pt x="10942" y="18747"/>
                  </a:lnTo>
                  <a:close/>
                  <a:moveTo>
                    <a:pt x="11679" y="8966"/>
                  </a:moveTo>
                  <a:cubicBezTo>
                    <a:pt x="11679" y="13042"/>
                    <a:pt x="11679" y="13042"/>
                    <a:pt x="11679" y="13042"/>
                  </a:cubicBezTo>
                  <a:cubicBezTo>
                    <a:pt x="11679" y="14672"/>
                    <a:pt x="11622" y="15487"/>
                    <a:pt x="11509" y="15487"/>
                  </a:cubicBezTo>
                  <a:cubicBezTo>
                    <a:pt x="11339" y="15487"/>
                    <a:pt x="11339" y="14264"/>
                    <a:pt x="11339" y="13042"/>
                  </a:cubicBezTo>
                  <a:cubicBezTo>
                    <a:pt x="11339" y="8966"/>
                    <a:pt x="11339" y="8966"/>
                    <a:pt x="11339" y="8966"/>
                  </a:cubicBezTo>
                  <a:cubicBezTo>
                    <a:pt x="11339" y="7336"/>
                    <a:pt x="11282" y="6113"/>
                    <a:pt x="11509" y="6113"/>
                  </a:cubicBezTo>
                  <a:cubicBezTo>
                    <a:pt x="11679" y="6113"/>
                    <a:pt x="11679" y="8151"/>
                    <a:pt x="11679" y="8966"/>
                  </a:cubicBezTo>
                  <a:moveTo>
                    <a:pt x="10488" y="0"/>
                  </a:moveTo>
                  <a:cubicBezTo>
                    <a:pt x="10091" y="0"/>
                    <a:pt x="10091" y="0"/>
                    <a:pt x="10091" y="0"/>
                  </a:cubicBezTo>
                  <a:cubicBezTo>
                    <a:pt x="10091" y="2853"/>
                    <a:pt x="10091" y="2853"/>
                    <a:pt x="10091" y="2853"/>
                  </a:cubicBezTo>
                  <a:cubicBezTo>
                    <a:pt x="10488" y="2853"/>
                    <a:pt x="10488" y="2853"/>
                    <a:pt x="10488" y="2853"/>
                  </a:cubicBezTo>
                  <a:lnTo>
                    <a:pt x="10488" y="0"/>
                  </a:lnTo>
                  <a:close/>
                  <a:moveTo>
                    <a:pt x="10488" y="4483"/>
                  </a:moveTo>
                  <a:cubicBezTo>
                    <a:pt x="10091" y="4483"/>
                    <a:pt x="10091" y="4483"/>
                    <a:pt x="10091" y="4483"/>
                  </a:cubicBezTo>
                  <a:cubicBezTo>
                    <a:pt x="10091" y="17117"/>
                    <a:pt x="10091" y="17117"/>
                    <a:pt x="10091" y="17117"/>
                  </a:cubicBezTo>
                  <a:cubicBezTo>
                    <a:pt x="10488" y="17117"/>
                    <a:pt x="10488" y="17117"/>
                    <a:pt x="10488" y="17117"/>
                  </a:cubicBezTo>
                  <a:lnTo>
                    <a:pt x="10488" y="4483"/>
                  </a:lnTo>
                  <a:close/>
                  <a:moveTo>
                    <a:pt x="8844" y="4483"/>
                  </a:moveTo>
                  <a:cubicBezTo>
                    <a:pt x="8447" y="4483"/>
                    <a:pt x="8447" y="4483"/>
                    <a:pt x="8447" y="4483"/>
                  </a:cubicBezTo>
                  <a:cubicBezTo>
                    <a:pt x="8447" y="17117"/>
                    <a:pt x="8447" y="17117"/>
                    <a:pt x="8447" y="17117"/>
                  </a:cubicBezTo>
                  <a:cubicBezTo>
                    <a:pt x="8844" y="17117"/>
                    <a:pt x="8844" y="17117"/>
                    <a:pt x="8844" y="17117"/>
                  </a:cubicBezTo>
                  <a:cubicBezTo>
                    <a:pt x="8844" y="8966"/>
                    <a:pt x="8844" y="8966"/>
                    <a:pt x="8844" y="8966"/>
                  </a:cubicBezTo>
                  <a:cubicBezTo>
                    <a:pt x="8844" y="7336"/>
                    <a:pt x="8901" y="6521"/>
                    <a:pt x="9071" y="6521"/>
                  </a:cubicBezTo>
                  <a:cubicBezTo>
                    <a:pt x="9241" y="6521"/>
                    <a:pt x="9241" y="7336"/>
                    <a:pt x="9241" y="8558"/>
                  </a:cubicBezTo>
                  <a:cubicBezTo>
                    <a:pt x="9241" y="17117"/>
                    <a:pt x="9241" y="17117"/>
                    <a:pt x="9241" y="17117"/>
                  </a:cubicBezTo>
                  <a:cubicBezTo>
                    <a:pt x="9638" y="17117"/>
                    <a:pt x="9638" y="17117"/>
                    <a:pt x="9638" y="17117"/>
                  </a:cubicBezTo>
                  <a:cubicBezTo>
                    <a:pt x="9638" y="7336"/>
                    <a:pt x="9638" y="7336"/>
                    <a:pt x="9638" y="7336"/>
                  </a:cubicBezTo>
                  <a:cubicBezTo>
                    <a:pt x="9694" y="4891"/>
                    <a:pt x="9468" y="4075"/>
                    <a:pt x="9241" y="4075"/>
                  </a:cubicBezTo>
                  <a:cubicBezTo>
                    <a:pt x="9128" y="4075"/>
                    <a:pt x="8957" y="4075"/>
                    <a:pt x="8901" y="5706"/>
                  </a:cubicBezTo>
                  <a:cubicBezTo>
                    <a:pt x="8844" y="5706"/>
                    <a:pt x="8844" y="5706"/>
                    <a:pt x="8844" y="5706"/>
                  </a:cubicBezTo>
                  <a:lnTo>
                    <a:pt x="8844" y="4483"/>
                  </a:lnTo>
                  <a:close/>
                  <a:moveTo>
                    <a:pt x="7483" y="17525"/>
                  </a:moveTo>
                  <a:cubicBezTo>
                    <a:pt x="7994" y="17525"/>
                    <a:pt x="8107" y="15894"/>
                    <a:pt x="8107" y="11411"/>
                  </a:cubicBezTo>
                  <a:cubicBezTo>
                    <a:pt x="8107" y="6928"/>
                    <a:pt x="8107" y="4075"/>
                    <a:pt x="7483" y="4075"/>
                  </a:cubicBezTo>
                  <a:cubicBezTo>
                    <a:pt x="6860" y="4075"/>
                    <a:pt x="6860" y="6928"/>
                    <a:pt x="6860" y="11411"/>
                  </a:cubicBezTo>
                  <a:cubicBezTo>
                    <a:pt x="6860" y="15894"/>
                    <a:pt x="6917" y="17525"/>
                    <a:pt x="7483" y="17525"/>
                  </a:cubicBezTo>
                  <a:moveTo>
                    <a:pt x="7257" y="8558"/>
                  </a:moveTo>
                  <a:cubicBezTo>
                    <a:pt x="7257" y="7336"/>
                    <a:pt x="7257" y="6113"/>
                    <a:pt x="7483" y="6113"/>
                  </a:cubicBezTo>
                  <a:cubicBezTo>
                    <a:pt x="7654" y="6113"/>
                    <a:pt x="7654" y="7336"/>
                    <a:pt x="7654" y="8558"/>
                  </a:cubicBezTo>
                  <a:cubicBezTo>
                    <a:pt x="7654" y="13042"/>
                    <a:pt x="7654" y="13042"/>
                    <a:pt x="7654" y="13042"/>
                  </a:cubicBezTo>
                  <a:cubicBezTo>
                    <a:pt x="7654" y="14672"/>
                    <a:pt x="7654" y="15487"/>
                    <a:pt x="7483" y="15487"/>
                  </a:cubicBezTo>
                  <a:cubicBezTo>
                    <a:pt x="7257" y="15487"/>
                    <a:pt x="7257" y="14672"/>
                    <a:pt x="7257" y="13042"/>
                  </a:cubicBezTo>
                  <a:lnTo>
                    <a:pt x="7257" y="8558"/>
                  </a:lnTo>
                  <a:close/>
                  <a:moveTo>
                    <a:pt x="7994" y="0"/>
                  </a:moveTo>
                  <a:cubicBezTo>
                    <a:pt x="7597" y="0"/>
                    <a:pt x="7597" y="0"/>
                    <a:pt x="7597" y="0"/>
                  </a:cubicBezTo>
                  <a:cubicBezTo>
                    <a:pt x="7597" y="2445"/>
                    <a:pt x="7597" y="2445"/>
                    <a:pt x="7597" y="2445"/>
                  </a:cubicBezTo>
                  <a:cubicBezTo>
                    <a:pt x="7994" y="2445"/>
                    <a:pt x="7994" y="2445"/>
                    <a:pt x="7994" y="2445"/>
                  </a:cubicBezTo>
                  <a:lnTo>
                    <a:pt x="7994" y="0"/>
                  </a:lnTo>
                  <a:close/>
                  <a:moveTo>
                    <a:pt x="7370" y="0"/>
                  </a:moveTo>
                  <a:cubicBezTo>
                    <a:pt x="6973" y="0"/>
                    <a:pt x="6973" y="0"/>
                    <a:pt x="6973" y="0"/>
                  </a:cubicBezTo>
                  <a:cubicBezTo>
                    <a:pt x="6973" y="2445"/>
                    <a:pt x="6973" y="2445"/>
                    <a:pt x="6973" y="2445"/>
                  </a:cubicBezTo>
                  <a:cubicBezTo>
                    <a:pt x="7370" y="2445"/>
                    <a:pt x="7370" y="2445"/>
                    <a:pt x="7370" y="2445"/>
                  </a:cubicBezTo>
                  <a:lnTo>
                    <a:pt x="7370" y="0"/>
                  </a:lnTo>
                  <a:close/>
                  <a:moveTo>
                    <a:pt x="5839" y="17117"/>
                  </a:moveTo>
                  <a:cubicBezTo>
                    <a:pt x="5839" y="13449"/>
                    <a:pt x="5839" y="13449"/>
                    <a:pt x="5839" y="13449"/>
                  </a:cubicBezTo>
                  <a:cubicBezTo>
                    <a:pt x="5953" y="11819"/>
                    <a:pt x="5953" y="11819"/>
                    <a:pt x="5953" y="11819"/>
                  </a:cubicBezTo>
                  <a:cubicBezTo>
                    <a:pt x="6180" y="17117"/>
                    <a:pt x="6180" y="17117"/>
                    <a:pt x="6180" y="17117"/>
                  </a:cubicBezTo>
                  <a:cubicBezTo>
                    <a:pt x="6633" y="17117"/>
                    <a:pt x="6633" y="17117"/>
                    <a:pt x="6633" y="17117"/>
                  </a:cubicBezTo>
                  <a:cubicBezTo>
                    <a:pt x="6236" y="9374"/>
                    <a:pt x="6236" y="9374"/>
                    <a:pt x="6236" y="9374"/>
                  </a:cubicBezTo>
                  <a:cubicBezTo>
                    <a:pt x="6690" y="4483"/>
                    <a:pt x="6690" y="4483"/>
                    <a:pt x="6690" y="4483"/>
                  </a:cubicBezTo>
                  <a:cubicBezTo>
                    <a:pt x="6236" y="4483"/>
                    <a:pt x="6236" y="4483"/>
                    <a:pt x="6236" y="4483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8966"/>
                    <a:pt x="5839" y="8558"/>
                    <a:pt x="5839" y="7743"/>
                  </a:cubicBezTo>
                  <a:cubicBezTo>
                    <a:pt x="5839" y="0"/>
                    <a:pt x="5839" y="0"/>
                    <a:pt x="5839" y="0"/>
                  </a:cubicBezTo>
                  <a:cubicBezTo>
                    <a:pt x="5443" y="0"/>
                    <a:pt x="5443" y="0"/>
                    <a:pt x="5443" y="0"/>
                  </a:cubicBezTo>
                  <a:cubicBezTo>
                    <a:pt x="5443" y="17117"/>
                    <a:pt x="5443" y="17117"/>
                    <a:pt x="5443" y="17117"/>
                  </a:cubicBezTo>
                  <a:lnTo>
                    <a:pt x="5839" y="17117"/>
                  </a:lnTo>
                  <a:close/>
                  <a:moveTo>
                    <a:pt x="5046" y="0"/>
                  </a:moveTo>
                  <a:cubicBezTo>
                    <a:pt x="4592" y="0"/>
                    <a:pt x="4592" y="0"/>
                    <a:pt x="4592" y="0"/>
                  </a:cubicBezTo>
                  <a:cubicBezTo>
                    <a:pt x="4592" y="2853"/>
                    <a:pt x="4592" y="2853"/>
                    <a:pt x="4592" y="2853"/>
                  </a:cubicBezTo>
                  <a:cubicBezTo>
                    <a:pt x="5046" y="2853"/>
                    <a:pt x="5046" y="2853"/>
                    <a:pt x="5046" y="2853"/>
                  </a:cubicBezTo>
                  <a:lnTo>
                    <a:pt x="5046" y="0"/>
                  </a:lnTo>
                  <a:close/>
                  <a:moveTo>
                    <a:pt x="5046" y="4483"/>
                  </a:moveTo>
                  <a:cubicBezTo>
                    <a:pt x="4592" y="4483"/>
                    <a:pt x="4592" y="4483"/>
                    <a:pt x="4592" y="4483"/>
                  </a:cubicBezTo>
                  <a:cubicBezTo>
                    <a:pt x="4592" y="17117"/>
                    <a:pt x="4592" y="17117"/>
                    <a:pt x="4592" y="17117"/>
                  </a:cubicBezTo>
                  <a:cubicBezTo>
                    <a:pt x="5046" y="17117"/>
                    <a:pt x="5046" y="17117"/>
                    <a:pt x="5046" y="17117"/>
                  </a:cubicBezTo>
                  <a:lnTo>
                    <a:pt x="5046" y="4483"/>
                  </a:lnTo>
                  <a:close/>
                  <a:moveTo>
                    <a:pt x="3402" y="8966"/>
                  </a:moveTo>
                  <a:cubicBezTo>
                    <a:pt x="3402" y="8558"/>
                    <a:pt x="3402" y="8558"/>
                    <a:pt x="3402" y="8558"/>
                  </a:cubicBezTo>
                  <a:cubicBezTo>
                    <a:pt x="3402" y="7336"/>
                    <a:pt x="3345" y="6113"/>
                    <a:pt x="3572" y="6113"/>
                  </a:cubicBezTo>
                  <a:cubicBezTo>
                    <a:pt x="3742" y="6113"/>
                    <a:pt x="3798" y="6521"/>
                    <a:pt x="3798" y="8151"/>
                  </a:cubicBezTo>
                  <a:cubicBezTo>
                    <a:pt x="3798" y="8966"/>
                    <a:pt x="3798" y="8966"/>
                    <a:pt x="3798" y="8966"/>
                  </a:cubicBezTo>
                  <a:lnTo>
                    <a:pt x="3402" y="8966"/>
                  </a:lnTo>
                  <a:close/>
                  <a:moveTo>
                    <a:pt x="2948" y="12226"/>
                  </a:moveTo>
                  <a:cubicBezTo>
                    <a:pt x="2948" y="15894"/>
                    <a:pt x="3118" y="17525"/>
                    <a:pt x="3628" y="17525"/>
                  </a:cubicBezTo>
                  <a:cubicBezTo>
                    <a:pt x="4025" y="17525"/>
                    <a:pt x="4195" y="15894"/>
                    <a:pt x="4195" y="13042"/>
                  </a:cubicBezTo>
                  <a:cubicBezTo>
                    <a:pt x="3798" y="13042"/>
                    <a:pt x="3798" y="13042"/>
                    <a:pt x="3798" y="13042"/>
                  </a:cubicBezTo>
                  <a:cubicBezTo>
                    <a:pt x="3798" y="14672"/>
                    <a:pt x="3742" y="15487"/>
                    <a:pt x="3572" y="15487"/>
                  </a:cubicBezTo>
                  <a:cubicBezTo>
                    <a:pt x="3458" y="15487"/>
                    <a:pt x="3402" y="15079"/>
                    <a:pt x="3402" y="13449"/>
                  </a:cubicBezTo>
                  <a:cubicBezTo>
                    <a:pt x="3402" y="11411"/>
                    <a:pt x="3402" y="11411"/>
                    <a:pt x="3402" y="11411"/>
                  </a:cubicBezTo>
                  <a:cubicBezTo>
                    <a:pt x="4195" y="11411"/>
                    <a:pt x="4195" y="11411"/>
                    <a:pt x="4195" y="11411"/>
                  </a:cubicBezTo>
                  <a:cubicBezTo>
                    <a:pt x="4195" y="9781"/>
                    <a:pt x="4195" y="9781"/>
                    <a:pt x="4195" y="9781"/>
                  </a:cubicBezTo>
                  <a:cubicBezTo>
                    <a:pt x="4195" y="6113"/>
                    <a:pt x="4139" y="4075"/>
                    <a:pt x="3572" y="4075"/>
                  </a:cubicBezTo>
                  <a:cubicBezTo>
                    <a:pt x="3175" y="4075"/>
                    <a:pt x="2948" y="5706"/>
                    <a:pt x="2948" y="8966"/>
                  </a:cubicBezTo>
                  <a:lnTo>
                    <a:pt x="2948" y="12226"/>
                  </a:lnTo>
                  <a:close/>
                  <a:moveTo>
                    <a:pt x="2324" y="4483"/>
                  </a:moveTo>
                  <a:cubicBezTo>
                    <a:pt x="1928" y="4483"/>
                    <a:pt x="1928" y="4483"/>
                    <a:pt x="1928" y="4483"/>
                  </a:cubicBezTo>
                  <a:cubicBezTo>
                    <a:pt x="1928" y="17117"/>
                    <a:pt x="1928" y="17117"/>
                    <a:pt x="1928" y="17117"/>
                  </a:cubicBezTo>
                  <a:cubicBezTo>
                    <a:pt x="2324" y="17117"/>
                    <a:pt x="2324" y="17117"/>
                    <a:pt x="2324" y="17117"/>
                  </a:cubicBezTo>
                  <a:cubicBezTo>
                    <a:pt x="2324" y="9781"/>
                    <a:pt x="2324" y="9781"/>
                    <a:pt x="2324" y="9781"/>
                  </a:cubicBezTo>
                  <a:cubicBezTo>
                    <a:pt x="2324" y="7743"/>
                    <a:pt x="2494" y="7336"/>
                    <a:pt x="2721" y="7743"/>
                  </a:cubicBezTo>
                  <a:cubicBezTo>
                    <a:pt x="2721" y="4075"/>
                    <a:pt x="2721" y="4075"/>
                    <a:pt x="2721" y="4075"/>
                  </a:cubicBezTo>
                  <a:cubicBezTo>
                    <a:pt x="2665" y="4075"/>
                    <a:pt x="2608" y="4075"/>
                    <a:pt x="2494" y="4891"/>
                  </a:cubicBezTo>
                  <a:cubicBezTo>
                    <a:pt x="2438" y="5298"/>
                    <a:pt x="2381" y="5706"/>
                    <a:pt x="2324" y="6521"/>
                  </a:cubicBezTo>
                  <a:cubicBezTo>
                    <a:pt x="2324" y="6521"/>
                    <a:pt x="2324" y="6521"/>
                    <a:pt x="2324" y="6521"/>
                  </a:cubicBezTo>
                  <a:lnTo>
                    <a:pt x="2324" y="4483"/>
                  </a:lnTo>
                  <a:close/>
                  <a:moveTo>
                    <a:pt x="850" y="17117"/>
                  </a:moveTo>
                  <a:cubicBezTo>
                    <a:pt x="964" y="17117"/>
                    <a:pt x="1077" y="17117"/>
                    <a:pt x="1191" y="16709"/>
                  </a:cubicBezTo>
                  <a:cubicBezTo>
                    <a:pt x="1531" y="15079"/>
                    <a:pt x="1531" y="11411"/>
                    <a:pt x="1531" y="8151"/>
                  </a:cubicBezTo>
                  <a:cubicBezTo>
                    <a:pt x="1531" y="5298"/>
                    <a:pt x="1531" y="3260"/>
                    <a:pt x="1417" y="2038"/>
                  </a:cubicBezTo>
                  <a:cubicBezTo>
                    <a:pt x="1304" y="408"/>
                    <a:pt x="1077" y="0"/>
                    <a:pt x="9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117"/>
                    <a:pt x="0" y="17117"/>
                    <a:pt x="0" y="17117"/>
                  </a:cubicBezTo>
                  <a:lnTo>
                    <a:pt x="850" y="17117"/>
                  </a:lnTo>
                  <a:close/>
                  <a:moveTo>
                    <a:pt x="454" y="14672"/>
                  </a:moveTo>
                  <a:cubicBezTo>
                    <a:pt x="454" y="2445"/>
                    <a:pt x="454" y="2445"/>
                    <a:pt x="454" y="2445"/>
                  </a:cubicBezTo>
                  <a:cubicBezTo>
                    <a:pt x="737" y="2445"/>
                    <a:pt x="737" y="2445"/>
                    <a:pt x="737" y="2445"/>
                  </a:cubicBezTo>
                  <a:cubicBezTo>
                    <a:pt x="1020" y="2445"/>
                    <a:pt x="1077" y="4075"/>
                    <a:pt x="1077" y="8151"/>
                  </a:cubicBezTo>
                  <a:cubicBezTo>
                    <a:pt x="1077" y="13042"/>
                    <a:pt x="1077" y="14672"/>
                    <a:pt x="680" y="14672"/>
                  </a:cubicBezTo>
                  <a:lnTo>
                    <a:pt x="454" y="1467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</p:grpSp>
      <p:sp>
        <p:nvSpPr>
          <p:cNvPr id="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6542" y="4065818"/>
            <a:ext cx="3752944" cy="1779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1" tIns="91421" rIns="91421" bIns="91421" anchor="b">
            <a:normAutofit/>
          </a:bodyPr>
          <a:lstStyle>
            <a:lvl1pPr>
              <a:defRPr sz="3300" spc="150">
                <a:solidFill>
                  <a:schemeClr val="bg1"/>
                </a:solidFill>
                <a:latin typeface="Permanent Marker" panose="02000000000000000000" pitchFamily="2" charset="0"/>
              </a:defRPr>
            </a:lvl1pPr>
          </a:lstStyle>
          <a:p>
            <a:r>
              <a:rPr lang="de-DE" dirty="0"/>
              <a:t>Präsentations-titel</a:t>
            </a:r>
            <a:endParaRPr dirty="0"/>
          </a:p>
        </p:txBody>
      </p:sp>
      <p:sp>
        <p:nvSpPr>
          <p:cNvPr id="9" name="Textplatzhalter 9"/>
          <p:cNvSpPr>
            <a:spLocks noGrp="1"/>
          </p:cNvSpPr>
          <p:nvPr>
            <p:ph idx="1" hasCustomPrompt="1"/>
          </p:nvPr>
        </p:nvSpPr>
        <p:spPr>
          <a:xfrm>
            <a:off x="2249166" y="6082352"/>
            <a:ext cx="3752945" cy="538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e-AT" dirty="0"/>
              <a:t>Untertitel/Name/Organisation</a:t>
            </a:r>
          </a:p>
        </p:txBody>
      </p:sp>
    </p:spTree>
    <p:extLst>
      <p:ext uri="{BB962C8B-B14F-4D97-AF65-F5344CB8AC3E}">
        <p14:creationId xmlns:p14="http://schemas.microsoft.com/office/powerpoint/2010/main" val="31413196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13"/>
          <p:cNvSpPr>
            <a:spLocks noGrp="1"/>
          </p:cNvSpPr>
          <p:nvPr>
            <p:ph type="pic" idx="13" hasCustomPrompt="1"/>
          </p:nvPr>
        </p:nvSpPr>
        <p:spPr>
          <a:xfrm>
            <a:off x="-6851" y="0"/>
            <a:ext cx="1219517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39" tIns="45719" rIns="91439" bIns="45719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per Klick auf Symbol einfügen</a:t>
            </a:r>
            <a:endParaRPr dirty="0"/>
          </a:p>
        </p:txBody>
      </p:sp>
      <p:sp>
        <p:nvSpPr>
          <p:cNvPr id="10" name="Textfeld 4"/>
          <p:cNvSpPr txBox="1"/>
          <p:nvPr userDrawn="1"/>
        </p:nvSpPr>
        <p:spPr>
          <a:xfrm>
            <a:off x="10124185" y="6072379"/>
            <a:ext cx="1886934" cy="585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72" rIns="22872" anchor="b">
            <a:spAutoFit/>
          </a:bodyPr>
          <a:lstStyle/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#STERN2</a:t>
            </a:r>
            <a:r>
              <a:rPr lang="de-AT"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5</a:t>
            </a:r>
            <a:endParaRPr sz="1601" dirty="0">
              <a:solidFill>
                <a:schemeClr val="tx2"/>
              </a:solidFill>
              <a:latin typeface="Permanent Marker" panose="02000000000000000000" pitchFamily="2" charset="0"/>
            </a:endParaRPr>
          </a:p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STERNSINGEN.AT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-6851" y="3359751"/>
            <a:ext cx="4359729" cy="138499"/>
          </a:xfrm>
          <a:prstGeom prst="rect">
            <a:avLst/>
          </a:prstGeom>
          <a:solidFill>
            <a:srgbClr val="D6A437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ctr">
            <a:spAutoFit/>
          </a:bodyPr>
          <a:lstStyle/>
          <a:p>
            <a:pPr marL="0" marR="0" indent="0" algn="l" defTabSz="228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4" name="Gruppieren 14"/>
          <p:cNvGrpSpPr/>
          <p:nvPr userDrawn="1"/>
        </p:nvGrpSpPr>
        <p:grpSpPr>
          <a:xfrm>
            <a:off x="296542" y="283714"/>
            <a:ext cx="2968391" cy="606193"/>
            <a:chOff x="0" y="0"/>
            <a:chExt cx="4797351" cy="980204"/>
          </a:xfrm>
          <a:solidFill>
            <a:schemeClr val="bg2"/>
          </a:solidFill>
        </p:grpSpPr>
        <p:sp>
          <p:nvSpPr>
            <p:cNvPr id="5" name="Freeform 5"/>
            <p:cNvSpPr/>
            <p:nvPr/>
          </p:nvSpPr>
          <p:spPr>
            <a:xfrm>
              <a:off x="-1" y="-1"/>
              <a:ext cx="936223" cy="98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95" y="10729"/>
                  </a:moveTo>
                  <a:cubicBezTo>
                    <a:pt x="438" y="10871"/>
                    <a:pt x="438" y="10871"/>
                    <a:pt x="438" y="10871"/>
                  </a:cubicBezTo>
                  <a:cubicBezTo>
                    <a:pt x="730" y="20894"/>
                    <a:pt x="730" y="20894"/>
                    <a:pt x="730" y="20894"/>
                  </a:cubicBezTo>
                  <a:cubicBezTo>
                    <a:pt x="11092" y="20471"/>
                    <a:pt x="11092" y="20471"/>
                    <a:pt x="11092" y="20471"/>
                  </a:cubicBezTo>
                  <a:cubicBezTo>
                    <a:pt x="10946" y="17224"/>
                    <a:pt x="10946" y="17224"/>
                    <a:pt x="10946" y="17224"/>
                  </a:cubicBezTo>
                  <a:cubicBezTo>
                    <a:pt x="7151" y="17224"/>
                    <a:pt x="4086" y="14400"/>
                    <a:pt x="3795" y="10729"/>
                  </a:cubicBezTo>
                  <a:moveTo>
                    <a:pt x="11384" y="1129"/>
                  </a:moveTo>
                  <a:cubicBezTo>
                    <a:pt x="11384" y="3106"/>
                    <a:pt x="11384" y="3106"/>
                    <a:pt x="11384" y="3106"/>
                  </a:cubicBezTo>
                  <a:cubicBezTo>
                    <a:pt x="15908" y="3247"/>
                    <a:pt x="19411" y="6635"/>
                    <a:pt x="19557" y="11012"/>
                  </a:cubicBezTo>
                  <a:cubicBezTo>
                    <a:pt x="21600" y="11012"/>
                    <a:pt x="21600" y="11012"/>
                    <a:pt x="21600" y="11012"/>
                  </a:cubicBezTo>
                  <a:cubicBezTo>
                    <a:pt x="21600" y="1129"/>
                    <a:pt x="21600" y="1129"/>
                    <a:pt x="21600" y="1129"/>
                  </a:cubicBezTo>
                  <a:lnTo>
                    <a:pt x="11384" y="1129"/>
                  </a:lnTo>
                  <a:close/>
                  <a:moveTo>
                    <a:pt x="11384" y="18353"/>
                  </a:moveTo>
                  <a:cubicBezTo>
                    <a:pt x="11384" y="21600"/>
                    <a:pt x="11384" y="21600"/>
                    <a:pt x="1138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1576"/>
                    <a:pt x="21600" y="11576"/>
                    <a:pt x="21600" y="11576"/>
                  </a:cubicBezTo>
                  <a:cubicBezTo>
                    <a:pt x="18243" y="11576"/>
                    <a:pt x="18243" y="11576"/>
                    <a:pt x="18243" y="11576"/>
                  </a:cubicBezTo>
                  <a:cubicBezTo>
                    <a:pt x="18097" y="15247"/>
                    <a:pt x="15032" y="18212"/>
                    <a:pt x="11384" y="18353"/>
                  </a:cubicBezTo>
                  <a:moveTo>
                    <a:pt x="10946" y="16659"/>
                  </a:moveTo>
                  <a:cubicBezTo>
                    <a:pt x="10654" y="10588"/>
                    <a:pt x="10654" y="10588"/>
                    <a:pt x="10654" y="10588"/>
                  </a:cubicBezTo>
                  <a:cubicBezTo>
                    <a:pt x="4378" y="10729"/>
                    <a:pt x="4378" y="10729"/>
                    <a:pt x="4378" y="10729"/>
                  </a:cubicBezTo>
                  <a:cubicBezTo>
                    <a:pt x="4670" y="13976"/>
                    <a:pt x="7443" y="16518"/>
                    <a:pt x="10946" y="16659"/>
                  </a:cubicBezTo>
                  <a:moveTo>
                    <a:pt x="10362" y="3388"/>
                  </a:moveTo>
                  <a:cubicBezTo>
                    <a:pt x="10362" y="0"/>
                    <a:pt x="10362" y="0"/>
                    <a:pt x="10362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92" y="10306"/>
                    <a:pt x="292" y="10306"/>
                    <a:pt x="292" y="10306"/>
                  </a:cubicBezTo>
                  <a:cubicBezTo>
                    <a:pt x="3795" y="10165"/>
                    <a:pt x="3795" y="10165"/>
                    <a:pt x="3795" y="10165"/>
                  </a:cubicBezTo>
                  <a:cubicBezTo>
                    <a:pt x="3795" y="6635"/>
                    <a:pt x="6714" y="3529"/>
                    <a:pt x="10362" y="3388"/>
                  </a:cubicBezTo>
                  <a:moveTo>
                    <a:pt x="11384" y="6353"/>
                  </a:moveTo>
                  <a:cubicBezTo>
                    <a:pt x="11384" y="11012"/>
                    <a:pt x="11384" y="11012"/>
                    <a:pt x="11384" y="11012"/>
                  </a:cubicBezTo>
                  <a:cubicBezTo>
                    <a:pt x="16200" y="11012"/>
                    <a:pt x="16200" y="11012"/>
                    <a:pt x="16200" y="11012"/>
                  </a:cubicBezTo>
                  <a:cubicBezTo>
                    <a:pt x="16054" y="8612"/>
                    <a:pt x="13865" y="6494"/>
                    <a:pt x="11384" y="6353"/>
                  </a:cubicBezTo>
                  <a:moveTo>
                    <a:pt x="18243" y="11012"/>
                  </a:moveTo>
                  <a:cubicBezTo>
                    <a:pt x="18973" y="11012"/>
                    <a:pt x="18973" y="11012"/>
                    <a:pt x="18973" y="11012"/>
                  </a:cubicBezTo>
                  <a:cubicBezTo>
                    <a:pt x="18827" y="7059"/>
                    <a:pt x="15470" y="3812"/>
                    <a:pt x="11384" y="3671"/>
                  </a:cubicBezTo>
                  <a:cubicBezTo>
                    <a:pt x="11384" y="4376"/>
                    <a:pt x="11384" y="4376"/>
                    <a:pt x="11384" y="4376"/>
                  </a:cubicBezTo>
                  <a:cubicBezTo>
                    <a:pt x="15032" y="4518"/>
                    <a:pt x="18097" y="7482"/>
                    <a:pt x="18243" y="11012"/>
                  </a:cubicBezTo>
                  <a:moveTo>
                    <a:pt x="4378" y="10165"/>
                  </a:moveTo>
                  <a:cubicBezTo>
                    <a:pt x="10654" y="10024"/>
                    <a:pt x="10654" y="10024"/>
                    <a:pt x="10654" y="10024"/>
                  </a:cubicBezTo>
                  <a:cubicBezTo>
                    <a:pt x="10508" y="3953"/>
                    <a:pt x="10508" y="3953"/>
                    <a:pt x="10508" y="3953"/>
                  </a:cubicBezTo>
                  <a:cubicBezTo>
                    <a:pt x="7005" y="4235"/>
                    <a:pt x="4378" y="6918"/>
                    <a:pt x="4378" y="10165"/>
                  </a:cubicBezTo>
                  <a:moveTo>
                    <a:pt x="16784" y="11012"/>
                  </a:moveTo>
                  <a:cubicBezTo>
                    <a:pt x="17659" y="11012"/>
                    <a:pt x="17659" y="11012"/>
                    <a:pt x="17659" y="11012"/>
                  </a:cubicBezTo>
                  <a:cubicBezTo>
                    <a:pt x="17514" y="7765"/>
                    <a:pt x="14741" y="5082"/>
                    <a:pt x="11384" y="5082"/>
                  </a:cubicBezTo>
                  <a:cubicBezTo>
                    <a:pt x="11384" y="5788"/>
                    <a:pt x="11384" y="5788"/>
                    <a:pt x="11384" y="5788"/>
                  </a:cubicBezTo>
                  <a:cubicBezTo>
                    <a:pt x="14303" y="5929"/>
                    <a:pt x="16638" y="8188"/>
                    <a:pt x="16784" y="11012"/>
                  </a:cubicBezTo>
                  <a:moveTo>
                    <a:pt x="17659" y="11576"/>
                  </a:moveTo>
                  <a:cubicBezTo>
                    <a:pt x="11384" y="11576"/>
                    <a:pt x="11384" y="11576"/>
                    <a:pt x="11384" y="11576"/>
                  </a:cubicBezTo>
                  <a:cubicBezTo>
                    <a:pt x="11384" y="17647"/>
                    <a:pt x="11384" y="17647"/>
                    <a:pt x="11384" y="17647"/>
                  </a:cubicBezTo>
                  <a:cubicBezTo>
                    <a:pt x="14741" y="17506"/>
                    <a:pt x="17514" y="14965"/>
                    <a:pt x="17659" y="11576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986488" y="622053"/>
              <a:ext cx="3810864" cy="23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1" y="4086"/>
                  </a:moveTo>
                  <a:cubicBezTo>
                    <a:pt x="21242" y="4086"/>
                    <a:pt x="21242" y="4086"/>
                    <a:pt x="21242" y="4086"/>
                  </a:cubicBezTo>
                  <a:cubicBezTo>
                    <a:pt x="21242" y="17514"/>
                    <a:pt x="21242" y="17514"/>
                    <a:pt x="21242" y="17514"/>
                  </a:cubicBezTo>
                  <a:cubicBezTo>
                    <a:pt x="21421" y="17514"/>
                    <a:pt x="21421" y="17514"/>
                    <a:pt x="21421" y="17514"/>
                  </a:cubicBezTo>
                  <a:cubicBezTo>
                    <a:pt x="21421" y="9924"/>
                    <a:pt x="21421" y="9924"/>
                    <a:pt x="21421" y="9924"/>
                  </a:cubicBezTo>
                  <a:cubicBezTo>
                    <a:pt x="21421" y="7589"/>
                    <a:pt x="21493" y="7005"/>
                    <a:pt x="21600" y="7589"/>
                  </a:cubicBezTo>
                  <a:cubicBezTo>
                    <a:pt x="21600" y="4086"/>
                    <a:pt x="21600" y="4086"/>
                    <a:pt x="21600" y="4086"/>
                  </a:cubicBezTo>
                  <a:cubicBezTo>
                    <a:pt x="21564" y="4086"/>
                    <a:pt x="21528" y="4086"/>
                    <a:pt x="21493" y="4670"/>
                  </a:cubicBezTo>
                  <a:cubicBezTo>
                    <a:pt x="21457" y="4670"/>
                    <a:pt x="21457" y="5254"/>
                    <a:pt x="21421" y="6422"/>
                  </a:cubicBezTo>
                  <a:cubicBezTo>
                    <a:pt x="21421" y="6422"/>
                    <a:pt x="21421" y="6422"/>
                    <a:pt x="21421" y="6422"/>
                  </a:cubicBezTo>
                  <a:lnTo>
                    <a:pt x="21421" y="4086"/>
                  </a:lnTo>
                  <a:close/>
                  <a:moveTo>
                    <a:pt x="20848" y="11676"/>
                  </a:moveTo>
                  <a:cubicBezTo>
                    <a:pt x="20848" y="12843"/>
                    <a:pt x="20884" y="15178"/>
                    <a:pt x="20776" y="15178"/>
                  </a:cubicBezTo>
                  <a:cubicBezTo>
                    <a:pt x="20704" y="15178"/>
                    <a:pt x="20669" y="14595"/>
                    <a:pt x="20669" y="13427"/>
                  </a:cubicBezTo>
                  <a:cubicBezTo>
                    <a:pt x="20669" y="12843"/>
                    <a:pt x="20669" y="12259"/>
                    <a:pt x="20704" y="12259"/>
                  </a:cubicBezTo>
                  <a:cubicBezTo>
                    <a:pt x="20776" y="11092"/>
                    <a:pt x="20812" y="11092"/>
                    <a:pt x="20848" y="10508"/>
                  </a:cubicBezTo>
                  <a:lnTo>
                    <a:pt x="20848" y="11676"/>
                  </a:lnTo>
                  <a:close/>
                  <a:moveTo>
                    <a:pt x="21063" y="17514"/>
                  </a:moveTo>
                  <a:cubicBezTo>
                    <a:pt x="21063" y="16930"/>
                    <a:pt x="21063" y="16346"/>
                    <a:pt x="21063" y="15178"/>
                  </a:cubicBezTo>
                  <a:cubicBezTo>
                    <a:pt x="21063" y="7589"/>
                    <a:pt x="21063" y="7589"/>
                    <a:pt x="21063" y="7589"/>
                  </a:cubicBezTo>
                  <a:cubicBezTo>
                    <a:pt x="21063" y="5838"/>
                    <a:pt x="21027" y="3503"/>
                    <a:pt x="20776" y="3503"/>
                  </a:cubicBezTo>
                  <a:cubicBezTo>
                    <a:pt x="20561" y="3503"/>
                    <a:pt x="20490" y="5254"/>
                    <a:pt x="20490" y="8173"/>
                  </a:cubicBezTo>
                  <a:cubicBezTo>
                    <a:pt x="20669" y="8173"/>
                    <a:pt x="20669" y="8173"/>
                    <a:pt x="20669" y="8173"/>
                  </a:cubicBezTo>
                  <a:cubicBezTo>
                    <a:pt x="20669" y="7005"/>
                    <a:pt x="20704" y="5838"/>
                    <a:pt x="20776" y="5838"/>
                  </a:cubicBezTo>
                  <a:cubicBezTo>
                    <a:pt x="20812" y="5838"/>
                    <a:pt x="20848" y="6422"/>
                    <a:pt x="20848" y="7005"/>
                  </a:cubicBezTo>
                  <a:cubicBezTo>
                    <a:pt x="20884" y="7589"/>
                    <a:pt x="20848" y="8173"/>
                    <a:pt x="20776" y="8757"/>
                  </a:cubicBezTo>
                  <a:cubicBezTo>
                    <a:pt x="20633" y="9924"/>
                    <a:pt x="20490" y="10508"/>
                    <a:pt x="20490" y="13427"/>
                  </a:cubicBezTo>
                  <a:cubicBezTo>
                    <a:pt x="20490" y="16346"/>
                    <a:pt x="20561" y="17514"/>
                    <a:pt x="20704" y="17514"/>
                  </a:cubicBezTo>
                  <a:cubicBezTo>
                    <a:pt x="20776" y="17514"/>
                    <a:pt x="20812" y="16930"/>
                    <a:pt x="20884" y="15762"/>
                  </a:cubicBezTo>
                  <a:cubicBezTo>
                    <a:pt x="20884" y="15762"/>
                    <a:pt x="20884" y="15762"/>
                    <a:pt x="20884" y="15762"/>
                  </a:cubicBezTo>
                  <a:cubicBezTo>
                    <a:pt x="20884" y="16346"/>
                    <a:pt x="20884" y="16930"/>
                    <a:pt x="20884" y="17514"/>
                  </a:cubicBezTo>
                  <a:lnTo>
                    <a:pt x="21063" y="17514"/>
                  </a:lnTo>
                  <a:close/>
                  <a:moveTo>
                    <a:pt x="19988" y="17514"/>
                  </a:moveTo>
                  <a:cubicBezTo>
                    <a:pt x="19988" y="8757"/>
                    <a:pt x="19988" y="8757"/>
                    <a:pt x="19988" y="8757"/>
                  </a:cubicBezTo>
                  <a:cubicBezTo>
                    <a:pt x="19988" y="7005"/>
                    <a:pt x="20024" y="5838"/>
                    <a:pt x="20096" y="5838"/>
                  </a:cubicBezTo>
                  <a:cubicBezTo>
                    <a:pt x="20167" y="6422"/>
                    <a:pt x="20167" y="7005"/>
                    <a:pt x="20167" y="8173"/>
                  </a:cubicBezTo>
                  <a:cubicBezTo>
                    <a:pt x="20167" y="17514"/>
                    <a:pt x="20167" y="17514"/>
                    <a:pt x="20167" y="17514"/>
                  </a:cubicBezTo>
                  <a:cubicBezTo>
                    <a:pt x="20346" y="17514"/>
                    <a:pt x="20346" y="17514"/>
                    <a:pt x="20346" y="17514"/>
                  </a:cubicBezTo>
                  <a:cubicBezTo>
                    <a:pt x="20346" y="7005"/>
                    <a:pt x="20346" y="7005"/>
                    <a:pt x="20346" y="7005"/>
                  </a:cubicBezTo>
                  <a:cubicBezTo>
                    <a:pt x="20346" y="4670"/>
                    <a:pt x="20275" y="3503"/>
                    <a:pt x="20167" y="3503"/>
                  </a:cubicBezTo>
                  <a:cubicBezTo>
                    <a:pt x="20131" y="3503"/>
                    <a:pt x="20060" y="4086"/>
                    <a:pt x="19988" y="5254"/>
                  </a:cubicBezTo>
                  <a:cubicBezTo>
                    <a:pt x="19988" y="5254"/>
                    <a:pt x="19988" y="5254"/>
                    <a:pt x="19988" y="5254"/>
                  </a:cubicBezTo>
                  <a:cubicBezTo>
                    <a:pt x="19988" y="0"/>
                    <a:pt x="19988" y="0"/>
                    <a:pt x="19988" y="0"/>
                  </a:cubicBezTo>
                  <a:cubicBezTo>
                    <a:pt x="19809" y="0"/>
                    <a:pt x="19809" y="0"/>
                    <a:pt x="19809" y="0"/>
                  </a:cubicBezTo>
                  <a:cubicBezTo>
                    <a:pt x="19809" y="17514"/>
                    <a:pt x="19809" y="17514"/>
                    <a:pt x="19809" y="17514"/>
                  </a:cubicBezTo>
                  <a:lnTo>
                    <a:pt x="19988" y="17514"/>
                  </a:lnTo>
                  <a:close/>
                  <a:moveTo>
                    <a:pt x="19666" y="8757"/>
                  </a:moveTo>
                  <a:cubicBezTo>
                    <a:pt x="19666" y="7589"/>
                    <a:pt x="19666" y="7589"/>
                    <a:pt x="19666" y="7589"/>
                  </a:cubicBezTo>
                  <a:cubicBezTo>
                    <a:pt x="19666" y="5838"/>
                    <a:pt x="19594" y="3503"/>
                    <a:pt x="19415" y="3503"/>
                  </a:cubicBezTo>
                  <a:cubicBezTo>
                    <a:pt x="19272" y="3503"/>
                    <a:pt x="19164" y="4670"/>
                    <a:pt x="19164" y="8173"/>
                  </a:cubicBezTo>
                  <a:cubicBezTo>
                    <a:pt x="19164" y="12843"/>
                    <a:pt x="19164" y="12843"/>
                    <a:pt x="19164" y="12843"/>
                  </a:cubicBezTo>
                  <a:cubicBezTo>
                    <a:pt x="19128" y="16346"/>
                    <a:pt x="19236" y="17514"/>
                    <a:pt x="19415" y="17514"/>
                  </a:cubicBezTo>
                  <a:cubicBezTo>
                    <a:pt x="19594" y="17514"/>
                    <a:pt x="19666" y="16346"/>
                    <a:pt x="19666" y="13427"/>
                  </a:cubicBezTo>
                  <a:cubicBezTo>
                    <a:pt x="19666" y="12259"/>
                    <a:pt x="19666" y="12259"/>
                    <a:pt x="19666" y="12259"/>
                  </a:cubicBezTo>
                  <a:cubicBezTo>
                    <a:pt x="19487" y="12259"/>
                    <a:pt x="19487" y="12259"/>
                    <a:pt x="19487" y="12259"/>
                  </a:cubicBezTo>
                  <a:cubicBezTo>
                    <a:pt x="19487" y="13427"/>
                    <a:pt x="19487" y="13427"/>
                    <a:pt x="19487" y="13427"/>
                  </a:cubicBezTo>
                  <a:cubicBezTo>
                    <a:pt x="19451" y="14595"/>
                    <a:pt x="19451" y="15178"/>
                    <a:pt x="19415" y="15178"/>
                  </a:cubicBezTo>
                  <a:cubicBezTo>
                    <a:pt x="19343" y="15178"/>
                    <a:pt x="19343" y="14595"/>
                    <a:pt x="19343" y="12259"/>
                  </a:cubicBezTo>
                  <a:cubicBezTo>
                    <a:pt x="19343" y="8757"/>
                    <a:pt x="19343" y="8757"/>
                    <a:pt x="19343" y="8757"/>
                  </a:cubicBezTo>
                  <a:cubicBezTo>
                    <a:pt x="19343" y="7589"/>
                    <a:pt x="19343" y="5838"/>
                    <a:pt x="19415" y="5838"/>
                  </a:cubicBezTo>
                  <a:cubicBezTo>
                    <a:pt x="19451" y="5838"/>
                    <a:pt x="19451" y="6422"/>
                    <a:pt x="19487" y="7005"/>
                  </a:cubicBezTo>
                  <a:cubicBezTo>
                    <a:pt x="19487" y="8757"/>
                    <a:pt x="19487" y="8757"/>
                    <a:pt x="19487" y="8757"/>
                  </a:cubicBezTo>
                  <a:lnTo>
                    <a:pt x="19666" y="8757"/>
                  </a:lnTo>
                  <a:close/>
                  <a:moveTo>
                    <a:pt x="18484" y="12843"/>
                  </a:moveTo>
                  <a:cubicBezTo>
                    <a:pt x="18448" y="16930"/>
                    <a:pt x="18663" y="17514"/>
                    <a:pt x="18734" y="17514"/>
                  </a:cubicBezTo>
                  <a:cubicBezTo>
                    <a:pt x="19021" y="17514"/>
                    <a:pt x="19057" y="15178"/>
                    <a:pt x="19021" y="12843"/>
                  </a:cubicBezTo>
                  <a:cubicBezTo>
                    <a:pt x="19021" y="12259"/>
                    <a:pt x="18949" y="11092"/>
                    <a:pt x="18913" y="10508"/>
                  </a:cubicBezTo>
                  <a:cubicBezTo>
                    <a:pt x="18734" y="8757"/>
                    <a:pt x="18734" y="8757"/>
                    <a:pt x="18734" y="8757"/>
                  </a:cubicBezTo>
                  <a:cubicBezTo>
                    <a:pt x="18699" y="8173"/>
                    <a:pt x="18663" y="8173"/>
                    <a:pt x="18663" y="7005"/>
                  </a:cubicBezTo>
                  <a:cubicBezTo>
                    <a:pt x="18663" y="6422"/>
                    <a:pt x="18699" y="5838"/>
                    <a:pt x="18770" y="5838"/>
                  </a:cubicBezTo>
                  <a:cubicBezTo>
                    <a:pt x="18806" y="5838"/>
                    <a:pt x="18842" y="6422"/>
                    <a:pt x="18842" y="8173"/>
                  </a:cubicBezTo>
                  <a:cubicBezTo>
                    <a:pt x="19021" y="8173"/>
                    <a:pt x="19021" y="8173"/>
                    <a:pt x="19021" y="8173"/>
                  </a:cubicBezTo>
                  <a:cubicBezTo>
                    <a:pt x="19021" y="5254"/>
                    <a:pt x="18949" y="3503"/>
                    <a:pt x="18770" y="3503"/>
                  </a:cubicBezTo>
                  <a:cubicBezTo>
                    <a:pt x="18591" y="3503"/>
                    <a:pt x="18484" y="4670"/>
                    <a:pt x="18484" y="7005"/>
                  </a:cubicBezTo>
                  <a:cubicBezTo>
                    <a:pt x="18484" y="8757"/>
                    <a:pt x="18555" y="9924"/>
                    <a:pt x="18627" y="11092"/>
                  </a:cubicBezTo>
                  <a:cubicBezTo>
                    <a:pt x="18734" y="12259"/>
                    <a:pt x="18734" y="12259"/>
                    <a:pt x="18734" y="12259"/>
                  </a:cubicBezTo>
                  <a:cubicBezTo>
                    <a:pt x="18770" y="12843"/>
                    <a:pt x="18842" y="12843"/>
                    <a:pt x="18842" y="14011"/>
                  </a:cubicBezTo>
                  <a:cubicBezTo>
                    <a:pt x="18842" y="14595"/>
                    <a:pt x="18806" y="15178"/>
                    <a:pt x="18770" y="15178"/>
                  </a:cubicBezTo>
                  <a:cubicBezTo>
                    <a:pt x="18699" y="15178"/>
                    <a:pt x="18663" y="15178"/>
                    <a:pt x="18663" y="12843"/>
                  </a:cubicBezTo>
                  <a:lnTo>
                    <a:pt x="18484" y="12843"/>
                  </a:lnTo>
                  <a:close/>
                  <a:moveTo>
                    <a:pt x="17803" y="18681"/>
                  </a:moveTo>
                  <a:cubicBezTo>
                    <a:pt x="17839" y="21016"/>
                    <a:pt x="17910" y="21600"/>
                    <a:pt x="18054" y="21600"/>
                  </a:cubicBezTo>
                  <a:cubicBezTo>
                    <a:pt x="18304" y="21600"/>
                    <a:pt x="18340" y="19265"/>
                    <a:pt x="18340" y="16930"/>
                  </a:cubicBezTo>
                  <a:cubicBezTo>
                    <a:pt x="18340" y="4086"/>
                    <a:pt x="18340" y="4086"/>
                    <a:pt x="18340" y="4086"/>
                  </a:cubicBezTo>
                  <a:cubicBezTo>
                    <a:pt x="18161" y="4086"/>
                    <a:pt x="18161" y="4086"/>
                    <a:pt x="18161" y="4086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25" y="4086"/>
                    <a:pt x="18090" y="3503"/>
                    <a:pt x="17982" y="3503"/>
                  </a:cubicBezTo>
                  <a:cubicBezTo>
                    <a:pt x="17875" y="3503"/>
                    <a:pt x="17803" y="4670"/>
                    <a:pt x="17803" y="8173"/>
                  </a:cubicBezTo>
                  <a:cubicBezTo>
                    <a:pt x="17803" y="13427"/>
                    <a:pt x="17803" y="13427"/>
                    <a:pt x="17803" y="13427"/>
                  </a:cubicBezTo>
                  <a:cubicBezTo>
                    <a:pt x="17803" y="15178"/>
                    <a:pt x="17839" y="17514"/>
                    <a:pt x="17982" y="17514"/>
                  </a:cubicBezTo>
                  <a:cubicBezTo>
                    <a:pt x="18090" y="17514"/>
                    <a:pt x="18125" y="16930"/>
                    <a:pt x="18161" y="15762"/>
                  </a:cubicBezTo>
                  <a:cubicBezTo>
                    <a:pt x="18161" y="15762"/>
                    <a:pt x="18161" y="15762"/>
                    <a:pt x="18161" y="15762"/>
                  </a:cubicBezTo>
                  <a:cubicBezTo>
                    <a:pt x="18161" y="17514"/>
                    <a:pt x="18161" y="17514"/>
                    <a:pt x="18161" y="17514"/>
                  </a:cubicBezTo>
                  <a:cubicBezTo>
                    <a:pt x="18161" y="18681"/>
                    <a:pt x="18161" y="19265"/>
                    <a:pt x="18090" y="19265"/>
                  </a:cubicBezTo>
                  <a:cubicBezTo>
                    <a:pt x="18054" y="19265"/>
                    <a:pt x="18018" y="19265"/>
                    <a:pt x="18018" y="19265"/>
                  </a:cubicBezTo>
                  <a:cubicBezTo>
                    <a:pt x="18018" y="19265"/>
                    <a:pt x="17982" y="19265"/>
                    <a:pt x="17982" y="18681"/>
                  </a:cubicBezTo>
                  <a:lnTo>
                    <a:pt x="17803" y="18681"/>
                  </a:lnTo>
                  <a:close/>
                  <a:moveTo>
                    <a:pt x="18161" y="8757"/>
                  </a:moveTo>
                  <a:cubicBezTo>
                    <a:pt x="18161" y="12843"/>
                    <a:pt x="18161" y="12843"/>
                    <a:pt x="18161" y="12843"/>
                  </a:cubicBezTo>
                  <a:cubicBezTo>
                    <a:pt x="18161" y="14595"/>
                    <a:pt x="18125" y="15178"/>
                    <a:pt x="18054" y="15178"/>
                  </a:cubicBezTo>
                  <a:cubicBezTo>
                    <a:pt x="18018" y="15178"/>
                    <a:pt x="17982" y="14011"/>
                    <a:pt x="17982" y="12843"/>
                  </a:cubicBezTo>
                  <a:cubicBezTo>
                    <a:pt x="17982" y="8757"/>
                    <a:pt x="17982" y="8757"/>
                    <a:pt x="17982" y="8757"/>
                  </a:cubicBezTo>
                  <a:cubicBezTo>
                    <a:pt x="17982" y="7589"/>
                    <a:pt x="17982" y="5838"/>
                    <a:pt x="18090" y="5838"/>
                  </a:cubicBezTo>
                  <a:cubicBezTo>
                    <a:pt x="18161" y="5838"/>
                    <a:pt x="18161" y="8173"/>
                    <a:pt x="18161" y="8757"/>
                  </a:cubicBezTo>
                  <a:moveTo>
                    <a:pt x="17301" y="4086"/>
                  </a:moveTo>
                  <a:cubicBezTo>
                    <a:pt x="17087" y="4086"/>
                    <a:pt x="17087" y="4086"/>
                    <a:pt x="17087" y="4086"/>
                  </a:cubicBezTo>
                  <a:cubicBezTo>
                    <a:pt x="17087" y="17514"/>
                    <a:pt x="17087" y="17514"/>
                    <a:pt x="17087" y="17514"/>
                  </a:cubicBezTo>
                  <a:cubicBezTo>
                    <a:pt x="17301" y="17514"/>
                    <a:pt x="17301" y="17514"/>
                    <a:pt x="17301" y="17514"/>
                  </a:cubicBezTo>
                  <a:cubicBezTo>
                    <a:pt x="17301" y="8757"/>
                    <a:pt x="17301" y="8757"/>
                    <a:pt x="17301" y="8757"/>
                  </a:cubicBezTo>
                  <a:cubicBezTo>
                    <a:pt x="17266" y="7589"/>
                    <a:pt x="17301" y="6422"/>
                    <a:pt x="17373" y="6422"/>
                  </a:cubicBezTo>
                  <a:cubicBezTo>
                    <a:pt x="17445" y="6422"/>
                    <a:pt x="17445" y="7005"/>
                    <a:pt x="17445" y="8757"/>
                  </a:cubicBezTo>
                  <a:cubicBezTo>
                    <a:pt x="17445" y="17514"/>
                    <a:pt x="17445" y="17514"/>
                    <a:pt x="17445" y="17514"/>
                  </a:cubicBezTo>
                  <a:cubicBezTo>
                    <a:pt x="17624" y="17514"/>
                    <a:pt x="17624" y="17514"/>
                    <a:pt x="17624" y="17514"/>
                  </a:cubicBezTo>
                  <a:cubicBezTo>
                    <a:pt x="17624" y="7005"/>
                    <a:pt x="17624" y="7005"/>
                    <a:pt x="17624" y="7005"/>
                  </a:cubicBezTo>
                  <a:cubicBezTo>
                    <a:pt x="17660" y="4670"/>
                    <a:pt x="17552" y="3503"/>
                    <a:pt x="17445" y="3503"/>
                  </a:cubicBezTo>
                  <a:cubicBezTo>
                    <a:pt x="17409" y="3503"/>
                    <a:pt x="17337" y="4086"/>
                    <a:pt x="17301" y="5254"/>
                  </a:cubicBezTo>
                  <a:cubicBezTo>
                    <a:pt x="17301" y="5254"/>
                    <a:pt x="17301" y="5254"/>
                    <a:pt x="17301" y="5254"/>
                  </a:cubicBezTo>
                  <a:lnTo>
                    <a:pt x="17301" y="4086"/>
                  </a:lnTo>
                  <a:close/>
                  <a:moveTo>
                    <a:pt x="16728" y="17514"/>
                  </a:moveTo>
                  <a:cubicBezTo>
                    <a:pt x="16907" y="17514"/>
                    <a:pt x="16907" y="17514"/>
                    <a:pt x="16907" y="17514"/>
                  </a:cubicBezTo>
                  <a:cubicBezTo>
                    <a:pt x="16907" y="4086"/>
                    <a:pt x="16907" y="4086"/>
                    <a:pt x="16907" y="4086"/>
                  </a:cubicBezTo>
                  <a:cubicBezTo>
                    <a:pt x="16728" y="4086"/>
                    <a:pt x="16728" y="4086"/>
                    <a:pt x="16728" y="4086"/>
                  </a:cubicBezTo>
                  <a:cubicBezTo>
                    <a:pt x="16728" y="12843"/>
                    <a:pt x="16728" y="12843"/>
                    <a:pt x="16728" y="12843"/>
                  </a:cubicBezTo>
                  <a:cubicBezTo>
                    <a:pt x="16728" y="13427"/>
                    <a:pt x="16728" y="15178"/>
                    <a:pt x="16657" y="15178"/>
                  </a:cubicBezTo>
                  <a:cubicBezTo>
                    <a:pt x="16621" y="15178"/>
                    <a:pt x="16585" y="15178"/>
                    <a:pt x="16585" y="14595"/>
                  </a:cubicBezTo>
                  <a:cubicBezTo>
                    <a:pt x="16549" y="14595"/>
                    <a:pt x="16549" y="13427"/>
                    <a:pt x="16549" y="12843"/>
                  </a:cubicBezTo>
                  <a:cubicBezTo>
                    <a:pt x="16549" y="4086"/>
                    <a:pt x="16549" y="4086"/>
                    <a:pt x="16549" y="4086"/>
                  </a:cubicBezTo>
                  <a:cubicBezTo>
                    <a:pt x="16370" y="4086"/>
                    <a:pt x="16370" y="4086"/>
                    <a:pt x="16370" y="4086"/>
                  </a:cubicBezTo>
                  <a:cubicBezTo>
                    <a:pt x="16370" y="14011"/>
                    <a:pt x="16370" y="14011"/>
                    <a:pt x="16370" y="14011"/>
                  </a:cubicBezTo>
                  <a:cubicBezTo>
                    <a:pt x="16370" y="16346"/>
                    <a:pt x="16406" y="17514"/>
                    <a:pt x="16549" y="17514"/>
                  </a:cubicBezTo>
                  <a:cubicBezTo>
                    <a:pt x="16657" y="17514"/>
                    <a:pt x="16693" y="16930"/>
                    <a:pt x="16728" y="15178"/>
                  </a:cubicBezTo>
                  <a:cubicBezTo>
                    <a:pt x="16728" y="15178"/>
                    <a:pt x="16728" y="15178"/>
                    <a:pt x="16728" y="15178"/>
                  </a:cubicBezTo>
                  <a:lnTo>
                    <a:pt x="16728" y="17514"/>
                  </a:lnTo>
                  <a:close/>
                  <a:moveTo>
                    <a:pt x="15654" y="11676"/>
                  </a:moveTo>
                  <a:cubicBezTo>
                    <a:pt x="15654" y="13427"/>
                    <a:pt x="15690" y="15178"/>
                    <a:pt x="15690" y="15762"/>
                  </a:cubicBezTo>
                  <a:cubicBezTo>
                    <a:pt x="15761" y="17514"/>
                    <a:pt x="15833" y="17514"/>
                    <a:pt x="15904" y="17514"/>
                  </a:cubicBezTo>
                  <a:cubicBezTo>
                    <a:pt x="16012" y="17514"/>
                    <a:pt x="16084" y="17514"/>
                    <a:pt x="16155" y="16346"/>
                  </a:cubicBezTo>
                  <a:cubicBezTo>
                    <a:pt x="16227" y="15178"/>
                    <a:pt x="16191" y="13427"/>
                    <a:pt x="16191" y="12259"/>
                  </a:cubicBezTo>
                  <a:cubicBezTo>
                    <a:pt x="16191" y="0"/>
                    <a:pt x="16191" y="0"/>
                    <a:pt x="16191" y="0"/>
                  </a:cubicBezTo>
                  <a:cubicBezTo>
                    <a:pt x="16012" y="0"/>
                    <a:pt x="16012" y="0"/>
                    <a:pt x="16012" y="0"/>
                  </a:cubicBezTo>
                  <a:cubicBezTo>
                    <a:pt x="16012" y="13427"/>
                    <a:pt x="16012" y="13427"/>
                    <a:pt x="16012" y="13427"/>
                  </a:cubicBezTo>
                  <a:cubicBezTo>
                    <a:pt x="16012" y="14011"/>
                    <a:pt x="16012" y="15178"/>
                    <a:pt x="15940" y="15178"/>
                  </a:cubicBezTo>
                  <a:cubicBezTo>
                    <a:pt x="15869" y="15178"/>
                    <a:pt x="15869" y="14595"/>
                    <a:pt x="15869" y="14011"/>
                  </a:cubicBezTo>
                  <a:cubicBezTo>
                    <a:pt x="15869" y="11676"/>
                    <a:pt x="15869" y="11676"/>
                    <a:pt x="15869" y="11676"/>
                  </a:cubicBezTo>
                  <a:lnTo>
                    <a:pt x="15654" y="11676"/>
                  </a:lnTo>
                  <a:close/>
                  <a:moveTo>
                    <a:pt x="15045" y="4086"/>
                  </a:moveTo>
                  <a:cubicBezTo>
                    <a:pt x="14866" y="4086"/>
                    <a:pt x="14866" y="4086"/>
                    <a:pt x="14866" y="4086"/>
                  </a:cubicBezTo>
                  <a:cubicBezTo>
                    <a:pt x="14866" y="17514"/>
                    <a:pt x="14866" y="17514"/>
                    <a:pt x="14866" y="17514"/>
                  </a:cubicBezTo>
                  <a:cubicBezTo>
                    <a:pt x="15045" y="17514"/>
                    <a:pt x="15045" y="17514"/>
                    <a:pt x="15045" y="17514"/>
                  </a:cubicBezTo>
                  <a:cubicBezTo>
                    <a:pt x="15045" y="8757"/>
                    <a:pt x="15045" y="8757"/>
                    <a:pt x="15045" y="8757"/>
                  </a:cubicBezTo>
                  <a:cubicBezTo>
                    <a:pt x="15045" y="7589"/>
                    <a:pt x="15081" y="6422"/>
                    <a:pt x="15152" y="6422"/>
                  </a:cubicBezTo>
                  <a:cubicBezTo>
                    <a:pt x="15224" y="6422"/>
                    <a:pt x="15224" y="7005"/>
                    <a:pt x="15224" y="8757"/>
                  </a:cubicBezTo>
                  <a:cubicBezTo>
                    <a:pt x="15224" y="17514"/>
                    <a:pt x="15224" y="17514"/>
                    <a:pt x="15224" y="17514"/>
                  </a:cubicBezTo>
                  <a:cubicBezTo>
                    <a:pt x="15403" y="17514"/>
                    <a:pt x="15403" y="17514"/>
                    <a:pt x="15403" y="17514"/>
                  </a:cubicBezTo>
                  <a:cubicBezTo>
                    <a:pt x="15403" y="7005"/>
                    <a:pt x="15403" y="7005"/>
                    <a:pt x="15403" y="7005"/>
                  </a:cubicBezTo>
                  <a:cubicBezTo>
                    <a:pt x="15403" y="4670"/>
                    <a:pt x="15331" y="3503"/>
                    <a:pt x="15224" y="3503"/>
                  </a:cubicBezTo>
                  <a:cubicBezTo>
                    <a:pt x="15188" y="3503"/>
                    <a:pt x="15116" y="4086"/>
                    <a:pt x="15045" y="5254"/>
                  </a:cubicBezTo>
                  <a:cubicBezTo>
                    <a:pt x="15045" y="5254"/>
                    <a:pt x="15045" y="5254"/>
                    <a:pt x="15045" y="5254"/>
                  </a:cubicBezTo>
                  <a:lnTo>
                    <a:pt x="15045" y="4086"/>
                  </a:lnTo>
                  <a:close/>
                  <a:moveTo>
                    <a:pt x="14328" y="8757"/>
                  </a:moveTo>
                  <a:cubicBezTo>
                    <a:pt x="14328" y="8173"/>
                    <a:pt x="14328" y="8173"/>
                    <a:pt x="14328" y="8173"/>
                  </a:cubicBezTo>
                  <a:cubicBezTo>
                    <a:pt x="14328" y="7005"/>
                    <a:pt x="14328" y="5838"/>
                    <a:pt x="14436" y="5838"/>
                  </a:cubicBezTo>
                  <a:cubicBezTo>
                    <a:pt x="14507" y="5838"/>
                    <a:pt x="14507" y="6422"/>
                    <a:pt x="14507" y="7589"/>
                  </a:cubicBezTo>
                  <a:cubicBezTo>
                    <a:pt x="14507" y="8757"/>
                    <a:pt x="14507" y="8757"/>
                    <a:pt x="14507" y="8757"/>
                  </a:cubicBezTo>
                  <a:lnTo>
                    <a:pt x="14328" y="8757"/>
                  </a:lnTo>
                  <a:close/>
                  <a:moveTo>
                    <a:pt x="14149" y="12259"/>
                  </a:moveTo>
                  <a:cubicBezTo>
                    <a:pt x="14149" y="15762"/>
                    <a:pt x="14221" y="17514"/>
                    <a:pt x="14436" y="17514"/>
                  </a:cubicBezTo>
                  <a:cubicBezTo>
                    <a:pt x="14615" y="17514"/>
                    <a:pt x="14722" y="15762"/>
                    <a:pt x="14687" y="12843"/>
                  </a:cubicBezTo>
                  <a:cubicBezTo>
                    <a:pt x="14507" y="12843"/>
                    <a:pt x="14507" y="12843"/>
                    <a:pt x="14507" y="12843"/>
                  </a:cubicBezTo>
                  <a:cubicBezTo>
                    <a:pt x="14507" y="14595"/>
                    <a:pt x="14507" y="15178"/>
                    <a:pt x="14436" y="15178"/>
                  </a:cubicBezTo>
                  <a:cubicBezTo>
                    <a:pt x="14364" y="15178"/>
                    <a:pt x="14328" y="15178"/>
                    <a:pt x="14328" y="13427"/>
                  </a:cubicBezTo>
                  <a:cubicBezTo>
                    <a:pt x="14328" y="11092"/>
                    <a:pt x="14328" y="11092"/>
                    <a:pt x="14328" y="11092"/>
                  </a:cubicBezTo>
                  <a:cubicBezTo>
                    <a:pt x="14687" y="11092"/>
                    <a:pt x="14687" y="11092"/>
                    <a:pt x="14687" y="11092"/>
                  </a:cubicBezTo>
                  <a:cubicBezTo>
                    <a:pt x="14687" y="9341"/>
                    <a:pt x="14687" y="9341"/>
                    <a:pt x="14687" y="9341"/>
                  </a:cubicBezTo>
                  <a:cubicBezTo>
                    <a:pt x="14687" y="5838"/>
                    <a:pt x="14687" y="3503"/>
                    <a:pt x="14400" y="3503"/>
                  </a:cubicBezTo>
                  <a:cubicBezTo>
                    <a:pt x="14221" y="3503"/>
                    <a:pt x="14149" y="5254"/>
                    <a:pt x="14149" y="8757"/>
                  </a:cubicBezTo>
                  <a:lnTo>
                    <a:pt x="14149" y="12259"/>
                  </a:lnTo>
                  <a:close/>
                  <a:moveTo>
                    <a:pt x="13612" y="17514"/>
                  </a:moveTo>
                  <a:cubicBezTo>
                    <a:pt x="13612" y="8757"/>
                    <a:pt x="13612" y="8757"/>
                    <a:pt x="13612" y="8757"/>
                  </a:cubicBezTo>
                  <a:cubicBezTo>
                    <a:pt x="13612" y="7005"/>
                    <a:pt x="13648" y="5838"/>
                    <a:pt x="13719" y="5838"/>
                  </a:cubicBezTo>
                  <a:cubicBezTo>
                    <a:pt x="13791" y="6422"/>
                    <a:pt x="13791" y="7005"/>
                    <a:pt x="13791" y="8173"/>
                  </a:cubicBezTo>
                  <a:cubicBezTo>
                    <a:pt x="13791" y="17514"/>
                    <a:pt x="13791" y="17514"/>
                    <a:pt x="13791" y="17514"/>
                  </a:cubicBezTo>
                  <a:cubicBezTo>
                    <a:pt x="13970" y="17514"/>
                    <a:pt x="13970" y="17514"/>
                    <a:pt x="13970" y="17514"/>
                  </a:cubicBezTo>
                  <a:cubicBezTo>
                    <a:pt x="13970" y="7005"/>
                    <a:pt x="13970" y="7005"/>
                    <a:pt x="13970" y="7005"/>
                  </a:cubicBezTo>
                  <a:cubicBezTo>
                    <a:pt x="13970" y="4670"/>
                    <a:pt x="13899" y="3503"/>
                    <a:pt x="13791" y="3503"/>
                  </a:cubicBezTo>
                  <a:cubicBezTo>
                    <a:pt x="13755" y="3503"/>
                    <a:pt x="13684" y="4086"/>
                    <a:pt x="13612" y="5254"/>
                  </a:cubicBezTo>
                  <a:cubicBezTo>
                    <a:pt x="13612" y="5254"/>
                    <a:pt x="13612" y="5254"/>
                    <a:pt x="13612" y="5254"/>
                  </a:cubicBezTo>
                  <a:cubicBezTo>
                    <a:pt x="13612" y="0"/>
                    <a:pt x="13612" y="0"/>
                    <a:pt x="13612" y="0"/>
                  </a:cubicBezTo>
                  <a:cubicBezTo>
                    <a:pt x="13433" y="0"/>
                    <a:pt x="13433" y="0"/>
                    <a:pt x="13433" y="0"/>
                  </a:cubicBezTo>
                  <a:cubicBezTo>
                    <a:pt x="13433" y="17514"/>
                    <a:pt x="13433" y="17514"/>
                    <a:pt x="13433" y="17514"/>
                  </a:cubicBezTo>
                  <a:lnTo>
                    <a:pt x="13612" y="17514"/>
                  </a:lnTo>
                  <a:close/>
                  <a:moveTo>
                    <a:pt x="13290" y="8757"/>
                  </a:moveTo>
                  <a:cubicBezTo>
                    <a:pt x="13290" y="7589"/>
                    <a:pt x="13290" y="7589"/>
                    <a:pt x="13290" y="7589"/>
                  </a:cubicBezTo>
                  <a:cubicBezTo>
                    <a:pt x="13290" y="5838"/>
                    <a:pt x="13218" y="3503"/>
                    <a:pt x="13039" y="3503"/>
                  </a:cubicBezTo>
                  <a:cubicBezTo>
                    <a:pt x="12896" y="3503"/>
                    <a:pt x="12788" y="4670"/>
                    <a:pt x="12788" y="8173"/>
                  </a:cubicBezTo>
                  <a:cubicBezTo>
                    <a:pt x="12788" y="12843"/>
                    <a:pt x="12788" y="12843"/>
                    <a:pt x="12788" y="12843"/>
                  </a:cubicBezTo>
                  <a:cubicBezTo>
                    <a:pt x="12788" y="16346"/>
                    <a:pt x="12860" y="17514"/>
                    <a:pt x="13039" y="17514"/>
                  </a:cubicBezTo>
                  <a:cubicBezTo>
                    <a:pt x="13218" y="17514"/>
                    <a:pt x="13290" y="16346"/>
                    <a:pt x="13290" y="13427"/>
                  </a:cubicBezTo>
                  <a:cubicBezTo>
                    <a:pt x="13290" y="12259"/>
                    <a:pt x="13290" y="12259"/>
                    <a:pt x="13290" y="12259"/>
                  </a:cubicBezTo>
                  <a:cubicBezTo>
                    <a:pt x="13110" y="12259"/>
                    <a:pt x="13110" y="12259"/>
                    <a:pt x="13110" y="12259"/>
                  </a:cubicBezTo>
                  <a:cubicBezTo>
                    <a:pt x="13110" y="13427"/>
                    <a:pt x="13110" y="13427"/>
                    <a:pt x="13110" y="13427"/>
                  </a:cubicBezTo>
                  <a:cubicBezTo>
                    <a:pt x="13110" y="14595"/>
                    <a:pt x="13110" y="15178"/>
                    <a:pt x="13039" y="15178"/>
                  </a:cubicBezTo>
                  <a:cubicBezTo>
                    <a:pt x="13003" y="15178"/>
                    <a:pt x="12967" y="14595"/>
                    <a:pt x="12967" y="12259"/>
                  </a:cubicBezTo>
                  <a:cubicBezTo>
                    <a:pt x="12967" y="8757"/>
                    <a:pt x="12967" y="8757"/>
                    <a:pt x="12967" y="8757"/>
                  </a:cubicBezTo>
                  <a:cubicBezTo>
                    <a:pt x="12967" y="7589"/>
                    <a:pt x="12967" y="5838"/>
                    <a:pt x="13039" y="5838"/>
                  </a:cubicBezTo>
                  <a:cubicBezTo>
                    <a:pt x="13075" y="5838"/>
                    <a:pt x="13110" y="6422"/>
                    <a:pt x="13110" y="7005"/>
                  </a:cubicBezTo>
                  <a:cubicBezTo>
                    <a:pt x="13110" y="8757"/>
                    <a:pt x="13110" y="8757"/>
                    <a:pt x="13110" y="8757"/>
                  </a:cubicBezTo>
                  <a:lnTo>
                    <a:pt x="13290" y="8757"/>
                  </a:lnTo>
                  <a:close/>
                  <a:moveTo>
                    <a:pt x="12107" y="12843"/>
                  </a:moveTo>
                  <a:cubicBezTo>
                    <a:pt x="12107" y="16930"/>
                    <a:pt x="12287" y="17514"/>
                    <a:pt x="12394" y="17514"/>
                  </a:cubicBezTo>
                  <a:cubicBezTo>
                    <a:pt x="12645" y="17514"/>
                    <a:pt x="12681" y="15178"/>
                    <a:pt x="12645" y="12843"/>
                  </a:cubicBezTo>
                  <a:cubicBezTo>
                    <a:pt x="12645" y="12259"/>
                    <a:pt x="12573" y="11092"/>
                    <a:pt x="12537" y="10508"/>
                  </a:cubicBezTo>
                  <a:cubicBezTo>
                    <a:pt x="12394" y="8757"/>
                    <a:pt x="12394" y="8757"/>
                    <a:pt x="12394" y="8757"/>
                  </a:cubicBezTo>
                  <a:cubicBezTo>
                    <a:pt x="12358" y="8173"/>
                    <a:pt x="12322" y="8173"/>
                    <a:pt x="12322" y="7005"/>
                  </a:cubicBezTo>
                  <a:cubicBezTo>
                    <a:pt x="12322" y="6422"/>
                    <a:pt x="12358" y="5838"/>
                    <a:pt x="12394" y="5838"/>
                  </a:cubicBezTo>
                  <a:cubicBezTo>
                    <a:pt x="12466" y="5838"/>
                    <a:pt x="12466" y="6422"/>
                    <a:pt x="12466" y="8173"/>
                  </a:cubicBezTo>
                  <a:cubicBezTo>
                    <a:pt x="12645" y="8173"/>
                    <a:pt x="12645" y="8173"/>
                    <a:pt x="12645" y="8173"/>
                  </a:cubicBezTo>
                  <a:cubicBezTo>
                    <a:pt x="12681" y="5254"/>
                    <a:pt x="12573" y="3503"/>
                    <a:pt x="12394" y="3503"/>
                  </a:cubicBezTo>
                  <a:cubicBezTo>
                    <a:pt x="12215" y="3503"/>
                    <a:pt x="12107" y="4670"/>
                    <a:pt x="12107" y="7005"/>
                  </a:cubicBezTo>
                  <a:cubicBezTo>
                    <a:pt x="12107" y="8757"/>
                    <a:pt x="12179" y="9924"/>
                    <a:pt x="12287" y="11092"/>
                  </a:cubicBezTo>
                  <a:cubicBezTo>
                    <a:pt x="12394" y="12259"/>
                    <a:pt x="12394" y="12259"/>
                    <a:pt x="12394" y="12259"/>
                  </a:cubicBezTo>
                  <a:cubicBezTo>
                    <a:pt x="12430" y="12843"/>
                    <a:pt x="12466" y="12843"/>
                    <a:pt x="12466" y="14011"/>
                  </a:cubicBezTo>
                  <a:cubicBezTo>
                    <a:pt x="12466" y="14595"/>
                    <a:pt x="12430" y="15178"/>
                    <a:pt x="12394" y="15178"/>
                  </a:cubicBezTo>
                  <a:cubicBezTo>
                    <a:pt x="12358" y="15178"/>
                    <a:pt x="12287" y="15178"/>
                    <a:pt x="12322" y="12843"/>
                  </a:cubicBezTo>
                  <a:lnTo>
                    <a:pt x="12107" y="12843"/>
                  </a:lnTo>
                  <a:close/>
                  <a:moveTo>
                    <a:pt x="11964" y="0"/>
                  </a:moveTo>
                  <a:cubicBezTo>
                    <a:pt x="11785" y="0"/>
                    <a:pt x="11785" y="0"/>
                    <a:pt x="11785" y="0"/>
                  </a:cubicBezTo>
                  <a:cubicBezTo>
                    <a:pt x="11785" y="2335"/>
                    <a:pt x="11785" y="2335"/>
                    <a:pt x="11785" y="2335"/>
                  </a:cubicBezTo>
                  <a:cubicBezTo>
                    <a:pt x="11964" y="2335"/>
                    <a:pt x="11964" y="2335"/>
                    <a:pt x="11964" y="2335"/>
                  </a:cubicBezTo>
                  <a:lnTo>
                    <a:pt x="11964" y="0"/>
                  </a:lnTo>
                  <a:close/>
                  <a:moveTo>
                    <a:pt x="11964" y="4086"/>
                  </a:moveTo>
                  <a:cubicBezTo>
                    <a:pt x="11785" y="4086"/>
                    <a:pt x="11785" y="4086"/>
                    <a:pt x="11785" y="4086"/>
                  </a:cubicBezTo>
                  <a:cubicBezTo>
                    <a:pt x="11785" y="17514"/>
                    <a:pt x="11785" y="17514"/>
                    <a:pt x="11785" y="17514"/>
                  </a:cubicBezTo>
                  <a:cubicBezTo>
                    <a:pt x="11964" y="17514"/>
                    <a:pt x="11964" y="17514"/>
                    <a:pt x="11964" y="17514"/>
                  </a:cubicBezTo>
                  <a:lnTo>
                    <a:pt x="11964" y="4086"/>
                  </a:lnTo>
                  <a:close/>
                  <a:moveTo>
                    <a:pt x="11570" y="0"/>
                  </a:moveTo>
                  <a:cubicBezTo>
                    <a:pt x="11391" y="0"/>
                    <a:pt x="11391" y="0"/>
                    <a:pt x="11391" y="0"/>
                  </a:cubicBezTo>
                  <a:cubicBezTo>
                    <a:pt x="11391" y="17514"/>
                    <a:pt x="11391" y="17514"/>
                    <a:pt x="11391" y="17514"/>
                  </a:cubicBezTo>
                  <a:cubicBezTo>
                    <a:pt x="11570" y="17514"/>
                    <a:pt x="11570" y="17514"/>
                    <a:pt x="11570" y="17514"/>
                  </a:cubicBezTo>
                  <a:lnTo>
                    <a:pt x="11570" y="0"/>
                  </a:lnTo>
                  <a:close/>
                  <a:moveTo>
                    <a:pt x="10925" y="17514"/>
                  </a:moveTo>
                  <a:cubicBezTo>
                    <a:pt x="11176" y="17514"/>
                    <a:pt x="11212" y="15762"/>
                    <a:pt x="11212" y="11092"/>
                  </a:cubicBezTo>
                  <a:cubicBezTo>
                    <a:pt x="11212" y="6422"/>
                    <a:pt x="11212" y="3503"/>
                    <a:pt x="10925" y="3503"/>
                  </a:cubicBezTo>
                  <a:cubicBezTo>
                    <a:pt x="10639" y="3503"/>
                    <a:pt x="10639" y="6422"/>
                    <a:pt x="10639" y="11092"/>
                  </a:cubicBezTo>
                  <a:cubicBezTo>
                    <a:pt x="10639" y="15762"/>
                    <a:pt x="10675" y="17514"/>
                    <a:pt x="10925" y="17514"/>
                  </a:cubicBezTo>
                  <a:moveTo>
                    <a:pt x="10818" y="8757"/>
                  </a:moveTo>
                  <a:cubicBezTo>
                    <a:pt x="10818" y="7589"/>
                    <a:pt x="10818" y="5838"/>
                    <a:pt x="10925" y="5838"/>
                  </a:cubicBezTo>
                  <a:cubicBezTo>
                    <a:pt x="11033" y="5838"/>
                    <a:pt x="11033" y="7589"/>
                    <a:pt x="11033" y="8757"/>
                  </a:cubicBezTo>
                  <a:cubicBezTo>
                    <a:pt x="11033" y="12843"/>
                    <a:pt x="11033" y="12843"/>
                    <a:pt x="11033" y="12843"/>
                  </a:cubicBezTo>
                  <a:cubicBezTo>
                    <a:pt x="11033" y="14595"/>
                    <a:pt x="10997" y="15178"/>
                    <a:pt x="10925" y="15178"/>
                  </a:cubicBezTo>
                  <a:cubicBezTo>
                    <a:pt x="10854" y="15178"/>
                    <a:pt x="10818" y="14595"/>
                    <a:pt x="10818" y="12843"/>
                  </a:cubicBezTo>
                  <a:lnTo>
                    <a:pt x="10818" y="8757"/>
                  </a:lnTo>
                  <a:close/>
                  <a:moveTo>
                    <a:pt x="10137" y="17514"/>
                  </a:moveTo>
                  <a:cubicBezTo>
                    <a:pt x="10137" y="8757"/>
                    <a:pt x="10137" y="8757"/>
                    <a:pt x="10137" y="8757"/>
                  </a:cubicBezTo>
                  <a:cubicBezTo>
                    <a:pt x="10137" y="7005"/>
                    <a:pt x="10137" y="5838"/>
                    <a:pt x="10209" y="5838"/>
                  </a:cubicBezTo>
                  <a:cubicBezTo>
                    <a:pt x="10281" y="6422"/>
                    <a:pt x="10281" y="7005"/>
                    <a:pt x="10281" y="8173"/>
                  </a:cubicBezTo>
                  <a:cubicBezTo>
                    <a:pt x="10281" y="17514"/>
                    <a:pt x="10281" y="17514"/>
                    <a:pt x="10281" y="17514"/>
                  </a:cubicBezTo>
                  <a:cubicBezTo>
                    <a:pt x="10496" y="17514"/>
                    <a:pt x="10496" y="17514"/>
                    <a:pt x="10496" y="17514"/>
                  </a:cubicBezTo>
                  <a:cubicBezTo>
                    <a:pt x="10496" y="7005"/>
                    <a:pt x="10496" y="7005"/>
                    <a:pt x="10496" y="7005"/>
                  </a:cubicBezTo>
                  <a:cubicBezTo>
                    <a:pt x="10496" y="4670"/>
                    <a:pt x="10388" y="3503"/>
                    <a:pt x="10281" y="3503"/>
                  </a:cubicBezTo>
                  <a:cubicBezTo>
                    <a:pt x="10245" y="3503"/>
                    <a:pt x="10173" y="4086"/>
                    <a:pt x="10137" y="5254"/>
                  </a:cubicBezTo>
                  <a:cubicBezTo>
                    <a:pt x="10137" y="5254"/>
                    <a:pt x="10137" y="5254"/>
                    <a:pt x="10137" y="5254"/>
                  </a:cubicBezTo>
                  <a:cubicBezTo>
                    <a:pt x="10137" y="0"/>
                    <a:pt x="10137" y="0"/>
                    <a:pt x="10137" y="0"/>
                  </a:cubicBezTo>
                  <a:cubicBezTo>
                    <a:pt x="9922" y="0"/>
                    <a:pt x="9922" y="0"/>
                    <a:pt x="9922" y="0"/>
                  </a:cubicBezTo>
                  <a:cubicBezTo>
                    <a:pt x="9922" y="17514"/>
                    <a:pt x="9922" y="17514"/>
                    <a:pt x="9922" y="17514"/>
                  </a:cubicBezTo>
                  <a:lnTo>
                    <a:pt x="10137" y="17514"/>
                  </a:lnTo>
                  <a:close/>
                  <a:moveTo>
                    <a:pt x="9779" y="15178"/>
                  </a:moveTo>
                  <a:cubicBezTo>
                    <a:pt x="9743" y="15178"/>
                    <a:pt x="9707" y="15178"/>
                    <a:pt x="9707" y="14595"/>
                  </a:cubicBezTo>
                  <a:cubicBezTo>
                    <a:pt x="9707" y="6422"/>
                    <a:pt x="9707" y="6422"/>
                    <a:pt x="9707" y="6422"/>
                  </a:cubicBezTo>
                  <a:cubicBezTo>
                    <a:pt x="9779" y="6422"/>
                    <a:pt x="9779" y="6422"/>
                    <a:pt x="9779" y="6422"/>
                  </a:cubicBezTo>
                  <a:cubicBezTo>
                    <a:pt x="9779" y="4086"/>
                    <a:pt x="9779" y="4086"/>
                    <a:pt x="9779" y="4086"/>
                  </a:cubicBezTo>
                  <a:cubicBezTo>
                    <a:pt x="9707" y="4086"/>
                    <a:pt x="9707" y="4086"/>
                    <a:pt x="9707" y="4086"/>
                  </a:cubicBezTo>
                  <a:cubicBezTo>
                    <a:pt x="9707" y="584"/>
                    <a:pt x="9707" y="584"/>
                    <a:pt x="9707" y="584"/>
                  </a:cubicBezTo>
                  <a:cubicBezTo>
                    <a:pt x="9528" y="584"/>
                    <a:pt x="9528" y="584"/>
                    <a:pt x="9528" y="584"/>
                  </a:cubicBezTo>
                  <a:cubicBezTo>
                    <a:pt x="9528" y="4086"/>
                    <a:pt x="9528" y="4086"/>
                    <a:pt x="9528" y="4086"/>
                  </a:cubicBezTo>
                  <a:cubicBezTo>
                    <a:pt x="9457" y="4086"/>
                    <a:pt x="9457" y="4086"/>
                    <a:pt x="9457" y="4086"/>
                  </a:cubicBezTo>
                  <a:cubicBezTo>
                    <a:pt x="9457" y="6422"/>
                    <a:pt x="9457" y="6422"/>
                    <a:pt x="9457" y="6422"/>
                  </a:cubicBezTo>
                  <a:cubicBezTo>
                    <a:pt x="9528" y="6422"/>
                    <a:pt x="9528" y="6422"/>
                    <a:pt x="9528" y="6422"/>
                  </a:cubicBezTo>
                  <a:cubicBezTo>
                    <a:pt x="9528" y="15178"/>
                    <a:pt x="9528" y="15178"/>
                    <a:pt x="9528" y="15178"/>
                  </a:cubicBezTo>
                  <a:cubicBezTo>
                    <a:pt x="9528" y="17514"/>
                    <a:pt x="9672" y="17514"/>
                    <a:pt x="9779" y="17514"/>
                  </a:cubicBezTo>
                  <a:lnTo>
                    <a:pt x="9779" y="15178"/>
                  </a:lnTo>
                  <a:close/>
                  <a:moveTo>
                    <a:pt x="9134" y="11676"/>
                  </a:moveTo>
                  <a:cubicBezTo>
                    <a:pt x="9134" y="12843"/>
                    <a:pt x="9134" y="15178"/>
                    <a:pt x="9027" y="15178"/>
                  </a:cubicBezTo>
                  <a:cubicBezTo>
                    <a:pt x="8955" y="15178"/>
                    <a:pt x="8955" y="14595"/>
                    <a:pt x="8955" y="13427"/>
                  </a:cubicBezTo>
                  <a:cubicBezTo>
                    <a:pt x="8955" y="12843"/>
                    <a:pt x="8955" y="12259"/>
                    <a:pt x="8991" y="12259"/>
                  </a:cubicBezTo>
                  <a:cubicBezTo>
                    <a:pt x="9027" y="11092"/>
                    <a:pt x="9099" y="11092"/>
                    <a:pt x="9134" y="10508"/>
                  </a:cubicBezTo>
                  <a:lnTo>
                    <a:pt x="9134" y="11676"/>
                  </a:lnTo>
                  <a:close/>
                  <a:moveTo>
                    <a:pt x="9349" y="17514"/>
                  </a:moveTo>
                  <a:cubicBezTo>
                    <a:pt x="9313" y="16930"/>
                    <a:pt x="9313" y="16346"/>
                    <a:pt x="9313" y="15178"/>
                  </a:cubicBezTo>
                  <a:cubicBezTo>
                    <a:pt x="9313" y="7589"/>
                    <a:pt x="9313" y="7589"/>
                    <a:pt x="9313" y="7589"/>
                  </a:cubicBezTo>
                  <a:cubicBezTo>
                    <a:pt x="9313" y="5838"/>
                    <a:pt x="9313" y="3503"/>
                    <a:pt x="9063" y="3503"/>
                  </a:cubicBezTo>
                  <a:cubicBezTo>
                    <a:pt x="8812" y="3503"/>
                    <a:pt x="8776" y="5254"/>
                    <a:pt x="8776" y="8173"/>
                  </a:cubicBezTo>
                  <a:cubicBezTo>
                    <a:pt x="8955" y="8173"/>
                    <a:pt x="8955" y="8173"/>
                    <a:pt x="8955" y="8173"/>
                  </a:cubicBezTo>
                  <a:cubicBezTo>
                    <a:pt x="8955" y="7005"/>
                    <a:pt x="8955" y="5838"/>
                    <a:pt x="9063" y="5838"/>
                  </a:cubicBezTo>
                  <a:cubicBezTo>
                    <a:pt x="9099" y="5838"/>
                    <a:pt x="9134" y="6422"/>
                    <a:pt x="9134" y="7005"/>
                  </a:cubicBezTo>
                  <a:cubicBezTo>
                    <a:pt x="9134" y="7589"/>
                    <a:pt x="9134" y="8173"/>
                    <a:pt x="9027" y="8757"/>
                  </a:cubicBezTo>
                  <a:cubicBezTo>
                    <a:pt x="8884" y="9924"/>
                    <a:pt x="8776" y="10508"/>
                    <a:pt x="8776" y="13427"/>
                  </a:cubicBezTo>
                  <a:cubicBezTo>
                    <a:pt x="8776" y="16346"/>
                    <a:pt x="8848" y="17514"/>
                    <a:pt x="8991" y="17514"/>
                  </a:cubicBezTo>
                  <a:cubicBezTo>
                    <a:pt x="9063" y="17514"/>
                    <a:pt x="9099" y="16930"/>
                    <a:pt x="9134" y="15762"/>
                  </a:cubicBezTo>
                  <a:cubicBezTo>
                    <a:pt x="9134" y="15762"/>
                    <a:pt x="9134" y="15762"/>
                    <a:pt x="9134" y="15762"/>
                  </a:cubicBezTo>
                  <a:cubicBezTo>
                    <a:pt x="9134" y="16346"/>
                    <a:pt x="9134" y="16930"/>
                    <a:pt x="9170" y="17514"/>
                  </a:cubicBezTo>
                  <a:lnTo>
                    <a:pt x="9349" y="17514"/>
                  </a:lnTo>
                  <a:close/>
                  <a:moveTo>
                    <a:pt x="8239" y="17514"/>
                  </a:moveTo>
                  <a:cubicBezTo>
                    <a:pt x="8239" y="12259"/>
                    <a:pt x="8239" y="12259"/>
                    <a:pt x="8239" y="12259"/>
                  </a:cubicBezTo>
                  <a:cubicBezTo>
                    <a:pt x="8310" y="10508"/>
                    <a:pt x="8310" y="10508"/>
                    <a:pt x="8310" y="10508"/>
                  </a:cubicBezTo>
                  <a:cubicBezTo>
                    <a:pt x="8490" y="17514"/>
                    <a:pt x="8490" y="17514"/>
                    <a:pt x="8490" y="17514"/>
                  </a:cubicBezTo>
                  <a:cubicBezTo>
                    <a:pt x="8704" y="17514"/>
                    <a:pt x="8704" y="17514"/>
                    <a:pt x="8704" y="17514"/>
                  </a:cubicBezTo>
                  <a:cubicBezTo>
                    <a:pt x="8454" y="7005"/>
                    <a:pt x="8454" y="7005"/>
                    <a:pt x="8454" y="7005"/>
                  </a:cubicBezTo>
                  <a:cubicBezTo>
                    <a:pt x="8704" y="0"/>
                    <a:pt x="8704" y="0"/>
                    <a:pt x="8704" y="0"/>
                  </a:cubicBezTo>
                  <a:cubicBezTo>
                    <a:pt x="8490" y="0"/>
                    <a:pt x="8490" y="0"/>
                    <a:pt x="8490" y="0"/>
                  </a:cubicBezTo>
                  <a:cubicBezTo>
                    <a:pt x="8382" y="3503"/>
                    <a:pt x="8382" y="3503"/>
                    <a:pt x="8382" y="3503"/>
                  </a:cubicBezTo>
                  <a:cubicBezTo>
                    <a:pt x="8310" y="4670"/>
                    <a:pt x="8275" y="6422"/>
                    <a:pt x="8239" y="7589"/>
                  </a:cubicBezTo>
                  <a:cubicBezTo>
                    <a:pt x="8239" y="7589"/>
                    <a:pt x="8239" y="7589"/>
                    <a:pt x="8239" y="7589"/>
                  </a:cubicBezTo>
                  <a:cubicBezTo>
                    <a:pt x="8239" y="0"/>
                    <a:pt x="8239" y="0"/>
                    <a:pt x="8239" y="0"/>
                  </a:cubicBezTo>
                  <a:cubicBezTo>
                    <a:pt x="8024" y="0"/>
                    <a:pt x="8024" y="0"/>
                    <a:pt x="8024" y="0"/>
                  </a:cubicBezTo>
                  <a:cubicBezTo>
                    <a:pt x="8024" y="17514"/>
                    <a:pt x="8024" y="17514"/>
                    <a:pt x="8024" y="17514"/>
                  </a:cubicBezTo>
                  <a:lnTo>
                    <a:pt x="8239" y="17514"/>
                  </a:lnTo>
                  <a:close/>
                  <a:moveTo>
                    <a:pt x="7379" y="4086"/>
                  </a:moveTo>
                  <a:cubicBezTo>
                    <a:pt x="7200" y="4086"/>
                    <a:pt x="7200" y="4086"/>
                    <a:pt x="7200" y="4086"/>
                  </a:cubicBezTo>
                  <a:cubicBezTo>
                    <a:pt x="7200" y="17514"/>
                    <a:pt x="7200" y="17514"/>
                    <a:pt x="7200" y="17514"/>
                  </a:cubicBezTo>
                  <a:cubicBezTo>
                    <a:pt x="7379" y="17514"/>
                    <a:pt x="7379" y="17514"/>
                    <a:pt x="7379" y="17514"/>
                  </a:cubicBezTo>
                  <a:cubicBezTo>
                    <a:pt x="7379" y="9924"/>
                    <a:pt x="7379" y="9924"/>
                    <a:pt x="7379" y="9924"/>
                  </a:cubicBezTo>
                  <a:cubicBezTo>
                    <a:pt x="7379" y="7589"/>
                    <a:pt x="7487" y="7005"/>
                    <a:pt x="7558" y="7589"/>
                  </a:cubicBezTo>
                  <a:cubicBezTo>
                    <a:pt x="7558" y="4086"/>
                    <a:pt x="7558" y="4086"/>
                    <a:pt x="7558" y="4086"/>
                  </a:cubicBezTo>
                  <a:cubicBezTo>
                    <a:pt x="7558" y="4086"/>
                    <a:pt x="7522" y="4086"/>
                    <a:pt x="7451" y="4670"/>
                  </a:cubicBezTo>
                  <a:cubicBezTo>
                    <a:pt x="7415" y="4670"/>
                    <a:pt x="7415" y="5254"/>
                    <a:pt x="7379" y="6422"/>
                  </a:cubicBezTo>
                  <a:cubicBezTo>
                    <a:pt x="7379" y="6422"/>
                    <a:pt x="7379" y="6422"/>
                    <a:pt x="7379" y="6422"/>
                  </a:cubicBezTo>
                  <a:lnTo>
                    <a:pt x="7379" y="4086"/>
                  </a:lnTo>
                  <a:close/>
                  <a:moveTo>
                    <a:pt x="6663" y="8757"/>
                  </a:moveTo>
                  <a:cubicBezTo>
                    <a:pt x="6663" y="8173"/>
                    <a:pt x="6663" y="8173"/>
                    <a:pt x="6663" y="8173"/>
                  </a:cubicBezTo>
                  <a:cubicBezTo>
                    <a:pt x="6663" y="7005"/>
                    <a:pt x="6663" y="5838"/>
                    <a:pt x="6734" y="5838"/>
                  </a:cubicBezTo>
                  <a:cubicBezTo>
                    <a:pt x="6842" y="5838"/>
                    <a:pt x="6842" y="6422"/>
                    <a:pt x="6842" y="7589"/>
                  </a:cubicBezTo>
                  <a:cubicBezTo>
                    <a:pt x="6842" y="8757"/>
                    <a:pt x="6842" y="8757"/>
                    <a:pt x="6842" y="8757"/>
                  </a:cubicBezTo>
                  <a:lnTo>
                    <a:pt x="6663" y="8757"/>
                  </a:lnTo>
                  <a:close/>
                  <a:moveTo>
                    <a:pt x="6484" y="12259"/>
                  </a:moveTo>
                  <a:cubicBezTo>
                    <a:pt x="6484" y="15762"/>
                    <a:pt x="6555" y="17514"/>
                    <a:pt x="6770" y="17514"/>
                  </a:cubicBezTo>
                  <a:cubicBezTo>
                    <a:pt x="6949" y="17514"/>
                    <a:pt x="7021" y="15762"/>
                    <a:pt x="7021" y="12843"/>
                  </a:cubicBezTo>
                  <a:cubicBezTo>
                    <a:pt x="6842" y="12843"/>
                    <a:pt x="6842" y="12843"/>
                    <a:pt x="6842" y="12843"/>
                  </a:cubicBezTo>
                  <a:cubicBezTo>
                    <a:pt x="6842" y="14595"/>
                    <a:pt x="6842" y="15178"/>
                    <a:pt x="6770" y="15178"/>
                  </a:cubicBezTo>
                  <a:cubicBezTo>
                    <a:pt x="6699" y="15178"/>
                    <a:pt x="6663" y="15178"/>
                    <a:pt x="6663" y="13427"/>
                  </a:cubicBezTo>
                  <a:cubicBezTo>
                    <a:pt x="6663" y="11092"/>
                    <a:pt x="6663" y="11092"/>
                    <a:pt x="6663" y="11092"/>
                  </a:cubicBezTo>
                  <a:cubicBezTo>
                    <a:pt x="7021" y="11092"/>
                    <a:pt x="7021" y="11092"/>
                    <a:pt x="7021" y="11092"/>
                  </a:cubicBezTo>
                  <a:cubicBezTo>
                    <a:pt x="7021" y="9341"/>
                    <a:pt x="7021" y="9341"/>
                    <a:pt x="7021" y="9341"/>
                  </a:cubicBezTo>
                  <a:cubicBezTo>
                    <a:pt x="7021" y="5838"/>
                    <a:pt x="7021" y="3503"/>
                    <a:pt x="6734" y="3503"/>
                  </a:cubicBezTo>
                  <a:cubicBezTo>
                    <a:pt x="6555" y="3503"/>
                    <a:pt x="6484" y="5254"/>
                    <a:pt x="6484" y="8757"/>
                  </a:cubicBezTo>
                  <a:lnTo>
                    <a:pt x="6484" y="12259"/>
                  </a:lnTo>
                  <a:close/>
                  <a:moveTo>
                    <a:pt x="6125" y="17514"/>
                  </a:moveTo>
                  <a:cubicBezTo>
                    <a:pt x="6304" y="17514"/>
                    <a:pt x="6304" y="17514"/>
                    <a:pt x="6304" y="17514"/>
                  </a:cubicBezTo>
                  <a:cubicBezTo>
                    <a:pt x="6304" y="0"/>
                    <a:pt x="6304" y="0"/>
                    <a:pt x="6304" y="0"/>
                  </a:cubicBezTo>
                  <a:cubicBezTo>
                    <a:pt x="6125" y="0"/>
                    <a:pt x="6125" y="0"/>
                    <a:pt x="6125" y="0"/>
                  </a:cubicBezTo>
                  <a:cubicBezTo>
                    <a:pt x="6125" y="4086"/>
                    <a:pt x="6125" y="4086"/>
                    <a:pt x="6125" y="4086"/>
                  </a:cubicBezTo>
                  <a:cubicBezTo>
                    <a:pt x="6125" y="4670"/>
                    <a:pt x="6125" y="5254"/>
                    <a:pt x="6125" y="5254"/>
                  </a:cubicBezTo>
                  <a:cubicBezTo>
                    <a:pt x="6125" y="5254"/>
                    <a:pt x="6125" y="5254"/>
                    <a:pt x="6125" y="5254"/>
                  </a:cubicBezTo>
                  <a:cubicBezTo>
                    <a:pt x="6090" y="4086"/>
                    <a:pt x="6018" y="3503"/>
                    <a:pt x="5946" y="3503"/>
                  </a:cubicBezTo>
                  <a:cubicBezTo>
                    <a:pt x="5839" y="3503"/>
                    <a:pt x="5767" y="4670"/>
                    <a:pt x="5767" y="8173"/>
                  </a:cubicBezTo>
                  <a:cubicBezTo>
                    <a:pt x="5767" y="13427"/>
                    <a:pt x="5767" y="13427"/>
                    <a:pt x="5767" y="13427"/>
                  </a:cubicBezTo>
                  <a:cubicBezTo>
                    <a:pt x="5767" y="15178"/>
                    <a:pt x="5803" y="17514"/>
                    <a:pt x="5946" y="17514"/>
                  </a:cubicBezTo>
                  <a:cubicBezTo>
                    <a:pt x="6018" y="17514"/>
                    <a:pt x="6090" y="16930"/>
                    <a:pt x="6125" y="15762"/>
                  </a:cubicBezTo>
                  <a:cubicBezTo>
                    <a:pt x="6125" y="15762"/>
                    <a:pt x="6125" y="15762"/>
                    <a:pt x="6125" y="15762"/>
                  </a:cubicBezTo>
                  <a:lnTo>
                    <a:pt x="6125" y="17514"/>
                  </a:lnTo>
                  <a:close/>
                  <a:moveTo>
                    <a:pt x="6125" y="12843"/>
                  </a:moveTo>
                  <a:cubicBezTo>
                    <a:pt x="6125" y="14595"/>
                    <a:pt x="6090" y="15178"/>
                    <a:pt x="6018" y="15178"/>
                  </a:cubicBezTo>
                  <a:cubicBezTo>
                    <a:pt x="5982" y="15178"/>
                    <a:pt x="5946" y="14011"/>
                    <a:pt x="5946" y="12843"/>
                  </a:cubicBezTo>
                  <a:cubicBezTo>
                    <a:pt x="5946" y="8757"/>
                    <a:pt x="5946" y="8757"/>
                    <a:pt x="5946" y="8757"/>
                  </a:cubicBezTo>
                  <a:cubicBezTo>
                    <a:pt x="5946" y="7589"/>
                    <a:pt x="5946" y="5838"/>
                    <a:pt x="6018" y="5838"/>
                  </a:cubicBezTo>
                  <a:cubicBezTo>
                    <a:pt x="6125" y="5838"/>
                    <a:pt x="6125" y="8173"/>
                    <a:pt x="6125" y="8757"/>
                  </a:cubicBezTo>
                  <a:lnTo>
                    <a:pt x="6125" y="12843"/>
                  </a:lnTo>
                  <a:close/>
                  <a:moveTo>
                    <a:pt x="5015" y="17514"/>
                  </a:moveTo>
                  <a:cubicBezTo>
                    <a:pt x="5015" y="13427"/>
                    <a:pt x="5015" y="13427"/>
                    <a:pt x="5015" y="13427"/>
                  </a:cubicBezTo>
                  <a:cubicBezTo>
                    <a:pt x="5087" y="11676"/>
                    <a:pt x="5087" y="11676"/>
                    <a:pt x="5087" y="11676"/>
                  </a:cubicBezTo>
                  <a:cubicBezTo>
                    <a:pt x="5194" y="17514"/>
                    <a:pt x="5194" y="17514"/>
                    <a:pt x="5194" y="17514"/>
                  </a:cubicBezTo>
                  <a:cubicBezTo>
                    <a:pt x="5409" y="17514"/>
                    <a:pt x="5409" y="17514"/>
                    <a:pt x="5409" y="17514"/>
                  </a:cubicBezTo>
                  <a:cubicBezTo>
                    <a:pt x="5194" y="9341"/>
                    <a:pt x="5194" y="9341"/>
                    <a:pt x="5194" y="9341"/>
                  </a:cubicBezTo>
                  <a:cubicBezTo>
                    <a:pt x="5409" y="4086"/>
                    <a:pt x="5409" y="4086"/>
                    <a:pt x="5409" y="4086"/>
                  </a:cubicBezTo>
                  <a:cubicBezTo>
                    <a:pt x="5194" y="4086"/>
                    <a:pt x="5194" y="4086"/>
                    <a:pt x="5194" y="4086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8757"/>
                    <a:pt x="5015" y="8173"/>
                    <a:pt x="5015" y="7589"/>
                  </a:cubicBezTo>
                  <a:cubicBezTo>
                    <a:pt x="5015" y="0"/>
                    <a:pt x="5015" y="0"/>
                    <a:pt x="5015" y="0"/>
                  </a:cubicBezTo>
                  <a:cubicBezTo>
                    <a:pt x="4836" y="0"/>
                    <a:pt x="4836" y="0"/>
                    <a:pt x="4836" y="0"/>
                  </a:cubicBezTo>
                  <a:cubicBezTo>
                    <a:pt x="4836" y="17514"/>
                    <a:pt x="4836" y="17514"/>
                    <a:pt x="4836" y="17514"/>
                  </a:cubicBezTo>
                  <a:lnTo>
                    <a:pt x="5015" y="17514"/>
                  </a:lnTo>
                  <a:close/>
                  <a:moveTo>
                    <a:pt x="4549" y="4086"/>
                  </a:moveTo>
                  <a:cubicBezTo>
                    <a:pt x="4370" y="4086"/>
                    <a:pt x="4370" y="4086"/>
                    <a:pt x="4370" y="4086"/>
                  </a:cubicBezTo>
                  <a:cubicBezTo>
                    <a:pt x="4370" y="17514"/>
                    <a:pt x="4370" y="17514"/>
                    <a:pt x="4370" y="17514"/>
                  </a:cubicBezTo>
                  <a:cubicBezTo>
                    <a:pt x="4585" y="17514"/>
                    <a:pt x="4585" y="17514"/>
                    <a:pt x="4585" y="17514"/>
                  </a:cubicBezTo>
                  <a:cubicBezTo>
                    <a:pt x="4585" y="9924"/>
                    <a:pt x="4585" y="9924"/>
                    <a:pt x="4585" y="9924"/>
                  </a:cubicBezTo>
                  <a:cubicBezTo>
                    <a:pt x="4585" y="7589"/>
                    <a:pt x="4657" y="7005"/>
                    <a:pt x="4764" y="7589"/>
                  </a:cubicBezTo>
                  <a:cubicBezTo>
                    <a:pt x="4764" y="4086"/>
                    <a:pt x="4764" y="4086"/>
                    <a:pt x="4764" y="4086"/>
                  </a:cubicBezTo>
                  <a:cubicBezTo>
                    <a:pt x="4728" y="4086"/>
                    <a:pt x="4693" y="4086"/>
                    <a:pt x="4621" y="4670"/>
                  </a:cubicBezTo>
                  <a:cubicBezTo>
                    <a:pt x="4621" y="4670"/>
                    <a:pt x="4585" y="5254"/>
                    <a:pt x="4549" y="6422"/>
                  </a:cubicBezTo>
                  <a:cubicBezTo>
                    <a:pt x="4549" y="6422"/>
                    <a:pt x="4549" y="6422"/>
                    <a:pt x="4549" y="6422"/>
                  </a:cubicBezTo>
                  <a:lnTo>
                    <a:pt x="4549" y="4086"/>
                  </a:lnTo>
                  <a:close/>
                  <a:moveTo>
                    <a:pt x="3833" y="8757"/>
                  </a:moveTo>
                  <a:cubicBezTo>
                    <a:pt x="3833" y="8173"/>
                    <a:pt x="3833" y="8173"/>
                    <a:pt x="3833" y="8173"/>
                  </a:cubicBezTo>
                  <a:cubicBezTo>
                    <a:pt x="3833" y="7005"/>
                    <a:pt x="3833" y="5838"/>
                    <a:pt x="3940" y="5838"/>
                  </a:cubicBezTo>
                  <a:cubicBezTo>
                    <a:pt x="4012" y="5838"/>
                    <a:pt x="4012" y="6422"/>
                    <a:pt x="4048" y="7589"/>
                  </a:cubicBezTo>
                  <a:cubicBezTo>
                    <a:pt x="4048" y="8757"/>
                    <a:pt x="4048" y="8757"/>
                    <a:pt x="4048" y="8757"/>
                  </a:cubicBezTo>
                  <a:lnTo>
                    <a:pt x="3833" y="8757"/>
                  </a:lnTo>
                  <a:close/>
                  <a:moveTo>
                    <a:pt x="3654" y="12259"/>
                  </a:moveTo>
                  <a:cubicBezTo>
                    <a:pt x="3654" y="15762"/>
                    <a:pt x="3725" y="17514"/>
                    <a:pt x="3940" y="17514"/>
                  </a:cubicBezTo>
                  <a:cubicBezTo>
                    <a:pt x="4155" y="17514"/>
                    <a:pt x="4227" y="15762"/>
                    <a:pt x="4227" y="12843"/>
                  </a:cubicBezTo>
                  <a:cubicBezTo>
                    <a:pt x="4012" y="12843"/>
                    <a:pt x="4012" y="12843"/>
                    <a:pt x="4012" y="12843"/>
                  </a:cubicBezTo>
                  <a:cubicBezTo>
                    <a:pt x="4048" y="14595"/>
                    <a:pt x="4012" y="15178"/>
                    <a:pt x="3940" y="15178"/>
                  </a:cubicBezTo>
                  <a:cubicBezTo>
                    <a:pt x="3869" y="15178"/>
                    <a:pt x="3833" y="15178"/>
                    <a:pt x="3833" y="13427"/>
                  </a:cubicBezTo>
                  <a:cubicBezTo>
                    <a:pt x="3833" y="11092"/>
                    <a:pt x="3833" y="11092"/>
                    <a:pt x="3833" y="11092"/>
                  </a:cubicBezTo>
                  <a:cubicBezTo>
                    <a:pt x="4227" y="11092"/>
                    <a:pt x="4227" y="11092"/>
                    <a:pt x="4227" y="11092"/>
                  </a:cubicBezTo>
                  <a:cubicBezTo>
                    <a:pt x="4227" y="9341"/>
                    <a:pt x="4227" y="9341"/>
                    <a:pt x="4227" y="9341"/>
                  </a:cubicBezTo>
                  <a:cubicBezTo>
                    <a:pt x="4227" y="5838"/>
                    <a:pt x="4191" y="3503"/>
                    <a:pt x="3940" y="3503"/>
                  </a:cubicBezTo>
                  <a:cubicBezTo>
                    <a:pt x="3761" y="3503"/>
                    <a:pt x="3654" y="5254"/>
                    <a:pt x="3654" y="8757"/>
                  </a:cubicBezTo>
                  <a:lnTo>
                    <a:pt x="3654" y="12259"/>
                  </a:lnTo>
                  <a:close/>
                  <a:moveTo>
                    <a:pt x="3188" y="4086"/>
                  </a:moveTo>
                  <a:cubicBezTo>
                    <a:pt x="3009" y="4086"/>
                    <a:pt x="3009" y="4086"/>
                    <a:pt x="3009" y="4086"/>
                  </a:cubicBezTo>
                  <a:cubicBezTo>
                    <a:pt x="2937" y="12259"/>
                    <a:pt x="2937" y="12259"/>
                    <a:pt x="2937" y="12259"/>
                  </a:cubicBezTo>
                  <a:cubicBezTo>
                    <a:pt x="2937" y="13427"/>
                    <a:pt x="2937" y="14011"/>
                    <a:pt x="2937" y="15178"/>
                  </a:cubicBezTo>
                  <a:cubicBezTo>
                    <a:pt x="2937" y="15178"/>
                    <a:pt x="2937" y="15178"/>
                    <a:pt x="2937" y="15178"/>
                  </a:cubicBezTo>
                  <a:cubicBezTo>
                    <a:pt x="2937" y="14595"/>
                    <a:pt x="2901" y="12259"/>
                    <a:pt x="2901" y="12259"/>
                  </a:cubicBezTo>
                  <a:cubicBezTo>
                    <a:pt x="2830" y="4086"/>
                    <a:pt x="2830" y="4086"/>
                    <a:pt x="2830" y="4086"/>
                  </a:cubicBezTo>
                  <a:cubicBezTo>
                    <a:pt x="2651" y="4086"/>
                    <a:pt x="2651" y="4086"/>
                    <a:pt x="2651" y="4086"/>
                  </a:cubicBezTo>
                  <a:cubicBezTo>
                    <a:pt x="2794" y="17514"/>
                    <a:pt x="2794" y="17514"/>
                    <a:pt x="2794" y="17514"/>
                  </a:cubicBezTo>
                  <a:cubicBezTo>
                    <a:pt x="3009" y="17514"/>
                    <a:pt x="3009" y="17514"/>
                    <a:pt x="3009" y="17514"/>
                  </a:cubicBezTo>
                  <a:cubicBezTo>
                    <a:pt x="3081" y="11676"/>
                    <a:pt x="3081" y="11676"/>
                    <a:pt x="3081" y="11676"/>
                  </a:cubicBezTo>
                  <a:cubicBezTo>
                    <a:pt x="3081" y="10508"/>
                    <a:pt x="3081" y="9924"/>
                    <a:pt x="3081" y="8757"/>
                  </a:cubicBezTo>
                  <a:cubicBezTo>
                    <a:pt x="3081" y="8757"/>
                    <a:pt x="3081" y="8757"/>
                    <a:pt x="3081" y="8757"/>
                  </a:cubicBezTo>
                  <a:cubicBezTo>
                    <a:pt x="3116" y="9924"/>
                    <a:pt x="3116" y="11092"/>
                    <a:pt x="3116" y="11676"/>
                  </a:cubicBezTo>
                  <a:cubicBezTo>
                    <a:pt x="3188" y="17514"/>
                    <a:pt x="3188" y="17514"/>
                    <a:pt x="3188" y="17514"/>
                  </a:cubicBezTo>
                  <a:cubicBezTo>
                    <a:pt x="3403" y="17514"/>
                    <a:pt x="3403" y="17514"/>
                    <a:pt x="3403" y="17514"/>
                  </a:cubicBezTo>
                  <a:cubicBezTo>
                    <a:pt x="3546" y="4086"/>
                    <a:pt x="3546" y="4086"/>
                    <a:pt x="3546" y="4086"/>
                  </a:cubicBezTo>
                  <a:cubicBezTo>
                    <a:pt x="3367" y="4086"/>
                    <a:pt x="3367" y="4086"/>
                    <a:pt x="3367" y="4086"/>
                  </a:cubicBezTo>
                  <a:cubicBezTo>
                    <a:pt x="3296" y="12259"/>
                    <a:pt x="3296" y="12259"/>
                    <a:pt x="3296" y="12259"/>
                  </a:cubicBezTo>
                  <a:cubicBezTo>
                    <a:pt x="3296" y="12259"/>
                    <a:pt x="3296" y="14595"/>
                    <a:pt x="3296" y="15178"/>
                  </a:cubicBezTo>
                  <a:cubicBezTo>
                    <a:pt x="3296" y="15178"/>
                    <a:pt x="3296" y="15178"/>
                    <a:pt x="3296" y="15178"/>
                  </a:cubicBezTo>
                  <a:cubicBezTo>
                    <a:pt x="3296" y="14011"/>
                    <a:pt x="3260" y="12843"/>
                    <a:pt x="3260" y="12259"/>
                  </a:cubicBezTo>
                  <a:lnTo>
                    <a:pt x="3188" y="4086"/>
                  </a:lnTo>
                  <a:close/>
                  <a:moveTo>
                    <a:pt x="2042" y="12843"/>
                  </a:moveTo>
                  <a:cubicBezTo>
                    <a:pt x="2006" y="16930"/>
                    <a:pt x="2185" y="17514"/>
                    <a:pt x="2293" y="17514"/>
                  </a:cubicBezTo>
                  <a:cubicBezTo>
                    <a:pt x="2543" y="17514"/>
                    <a:pt x="2579" y="15178"/>
                    <a:pt x="2579" y="12843"/>
                  </a:cubicBezTo>
                  <a:cubicBezTo>
                    <a:pt x="2579" y="12259"/>
                    <a:pt x="2507" y="11092"/>
                    <a:pt x="2436" y="10508"/>
                  </a:cubicBezTo>
                  <a:cubicBezTo>
                    <a:pt x="2293" y="8757"/>
                    <a:pt x="2293" y="8757"/>
                    <a:pt x="2293" y="8757"/>
                  </a:cubicBezTo>
                  <a:cubicBezTo>
                    <a:pt x="2257" y="8173"/>
                    <a:pt x="2221" y="8173"/>
                    <a:pt x="2221" y="7005"/>
                  </a:cubicBezTo>
                  <a:cubicBezTo>
                    <a:pt x="2221" y="6422"/>
                    <a:pt x="2257" y="5838"/>
                    <a:pt x="2293" y="5838"/>
                  </a:cubicBezTo>
                  <a:cubicBezTo>
                    <a:pt x="2364" y="5838"/>
                    <a:pt x="2400" y="6422"/>
                    <a:pt x="2400" y="8173"/>
                  </a:cubicBezTo>
                  <a:cubicBezTo>
                    <a:pt x="2579" y="8173"/>
                    <a:pt x="2579" y="8173"/>
                    <a:pt x="2579" y="8173"/>
                  </a:cubicBezTo>
                  <a:cubicBezTo>
                    <a:pt x="2579" y="5254"/>
                    <a:pt x="2507" y="3503"/>
                    <a:pt x="2328" y="3503"/>
                  </a:cubicBezTo>
                  <a:cubicBezTo>
                    <a:pt x="2149" y="3503"/>
                    <a:pt x="2042" y="4670"/>
                    <a:pt x="2042" y="7005"/>
                  </a:cubicBezTo>
                  <a:cubicBezTo>
                    <a:pt x="2042" y="8757"/>
                    <a:pt x="2078" y="9924"/>
                    <a:pt x="2185" y="11092"/>
                  </a:cubicBezTo>
                  <a:cubicBezTo>
                    <a:pt x="2293" y="12259"/>
                    <a:pt x="2293" y="12259"/>
                    <a:pt x="2293" y="12259"/>
                  </a:cubicBezTo>
                  <a:cubicBezTo>
                    <a:pt x="2328" y="12843"/>
                    <a:pt x="2364" y="12843"/>
                    <a:pt x="2364" y="14011"/>
                  </a:cubicBezTo>
                  <a:cubicBezTo>
                    <a:pt x="2400" y="14595"/>
                    <a:pt x="2364" y="15178"/>
                    <a:pt x="2293" y="15178"/>
                  </a:cubicBezTo>
                  <a:cubicBezTo>
                    <a:pt x="2257" y="15178"/>
                    <a:pt x="2185" y="15178"/>
                    <a:pt x="2221" y="12843"/>
                  </a:cubicBezTo>
                  <a:lnTo>
                    <a:pt x="2042" y="12843"/>
                  </a:lnTo>
                  <a:close/>
                  <a:moveTo>
                    <a:pt x="1684" y="6422"/>
                  </a:moveTo>
                  <a:cubicBezTo>
                    <a:pt x="1684" y="17514"/>
                    <a:pt x="1684" y="17514"/>
                    <a:pt x="1684" y="17514"/>
                  </a:cubicBezTo>
                  <a:cubicBezTo>
                    <a:pt x="1863" y="17514"/>
                    <a:pt x="1863" y="17514"/>
                    <a:pt x="1863" y="17514"/>
                  </a:cubicBezTo>
                  <a:cubicBezTo>
                    <a:pt x="1863" y="6422"/>
                    <a:pt x="1863" y="6422"/>
                    <a:pt x="1863" y="6422"/>
                  </a:cubicBezTo>
                  <a:cubicBezTo>
                    <a:pt x="1970" y="6422"/>
                    <a:pt x="1970" y="6422"/>
                    <a:pt x="1970" y="6422"/>
                  </a:cubicBezTo>
                  <a:cubicBezTo>
                    <a:pt x="1970" y="4086"/>
                    <a:pt x="1970" y="4086"/>
                    <a:pt x="1970" y="4086"/>
                  </a:cubicBezTo>
                  <a:cubicBezTo>
                    <a:pt x="1863" y="4086"/>
                    <a:pt x="1863" y="4086"/>
                    <a:pt x="1863" y="4086"/>
                  </a:cubicBezTo>
                  <a:cubicBezTo>
                    <a:pt x="1863" y="2335"/>
                    <a:pt x="1863" y="2335"/>
                    <a:pt x="1863" y="2335"/>
                  </a:cubicBezTo>
                  <a:cubicBezTo>
                    <a:pt x="1863" y="2335"/>
                    <a:pt x="1899" y="2335"/>
                    <a:pt x="1934" y="2335"/>
                  </a:cubicBezTo>
                  <a:cubicBezTo>
                    <a:pt x="1934" y="2335"/>
                    <a:pt x="1934" y="2335"/>
                    <a:pt x="1970" y="2335"/>
                  </a:cubicBezTo>
                  <a:cubicBezTo>
                    <a:pt x="1970" y="0"/>
                    <a:pt x="1970" y="0"/>
                    <a:pt x="1970" y="0"/>
                  </a:cubicBezTo>
                  <a:cubicBezTo>
                    <a:pt x="1899" y="0"/>
                    <a:pt x="1899" y="0"/>
                    <a:pt x="1899" y="0"/>
                  </a:cubicBezTo>
                  <a:cubicBezTo>
                    <a:pt x="1755" y="0"/>
                    <a:pt x="1684" y="584"/>
                    <a:pt x="1684" y="2919"/>
                  </a:cubicBezTo>
                  <a:cubicBezTo>
                    <a:pt x="1684" y="4086"/>
                    <a:pt x="1684" y="4086"/>
                    <a:pt x="1684" y="4086"/>
                  </a:cubicBezTo>
                  <a:cubicBezTo>
                    <a:pt x="1612" y="4086"/>
                    <a:pt x="1612" y="4086"/>
                    <a:pt x="1612" y="4086"/>
                  </a:cubicBezTo>
                  <a:cubicBezTo>
                    <a:pt x="1612" y="6422"/>
                    <a:pt x="1612" y="6422"/>
                    <a:pt x="1612" y="6422"/>
                  </a:cubicBezTo>
                  <a:lnTo>
                    <a:pt x="1684" y="6422"/>
                  </a:lnTo>
                  <a:close/>
                  <a:moveTo>
                    <a:pt x="1469" y="0"/>
                  </a:moveTo>
                  <a:cubicBezTo>
                    <a:pt x="1290" y="0"/>
                    <a:pt x="1290" y="0"/>
                    <a:pt x="1290" y="0"/>
                  </a:cubicBezTo>
                  <a:cubicBezTo>
                    <a:pt x="1290" y="17514"/>
                    <a:pt x="1290" y="17514"/>
                    <a:pt x="1290" y="17514"/>
                  </a:cubicBezTo>
                  <a:cubicBezTo>
                    <a:pt x="1469" y="17514"/>
                    <a:pt x="1469" y="17514"/>
                    <a:pt x="1469" y="17514"/>
                  </a:cubicBezTo>
                  <a:lnTo>
                    <a:pt x="1469" y="0"/>
                  </a:lnTo>
                  <a:close/>
                  <a:moveTo>
                    <a:pt x="1075" y="0"/>
                  </a:moveTo>
                  <a:cubicBezTo>
                    <a:pt x="896" y="0"/>
                    <a:pt x="896" y="0"/>
                    <a:pt x="896" y="0"/>
                  </a:cubicBezTo>
                  <a:cubicBezTo>
                    <a:pt x="896" y="2335"/>
                    <a:pt x="896" y="2335"/>
                    <a:pt x="896" y="2335"/>
                  </a:cubicBezTo>
                  <a:cubicBezTo>
                    <a:pt x="1075" y="2335"/>
                    <a:pt x="1075" y="2335"/>
                    <a:pt x="1075" y="2335"/>
                  </a:cubicBezTo>
                  <a:lnTo>
                    <a:pt x="1075" y="0"/>
                  </a:lnTo>
                  <a:close/>
                  <a:moveTo>
                    <a:pt x="1075" y="4086"/>
                  </a:moveTo>
                  <a:cubicBezTo>
                    <a:pt x="896" y="4086"/>
                    <a:pt x="896" y="4086"/>
                    <a:pt x="896" y="4086"/>
                  </a:cubicBezTo>
                  <a:cubicBezTo>
                    <a:pt x="896" y="17514"/>
                    <a:pt x="896" y="17514"/>
                    <a:pt x="896" y="17514"/>
                  </a:cubicBezTo>
                  <a:cubicBezTo>
                    <a:pt x="1075" y="17514"/>
                    <a:pt x="1075" y="17514"/>
                    <a:pt x="1075" y="17514"/>
                  </a:cubicBezTo>
                  <a:lnTo>
                    <a:pt x="1075" y="4086"/>
                  </a:lnTo>
                  <a:close/>
                  <a:moveTo>
                    <a:pt x="215" y="17514"/>
                  </a:moveTo>
                  <a:cubicBezTo>
                    <a:pt x="215" y="9341"/>
                    <a:pt x="215" y="9341"/>
                    <a:pt x="215" y="9341"/>
                  </a:cubicBezTo>
                  <a:cubicBezTo>
                    <a:pt x="501" y="9341"/>
                    <a:pt x="501" y="9341"/>
                    <a:pt x="501" y="9341"/>
                  </a:cubicBezTo>
                  <a:cubicBezTo>
                    <a:pt x="501" y="17514"/>
                    <a:pt x="501" y="17514"/>
                    <a:pt x="501" y="17514"/>
                  </a:cubicBezTo>
                  <a:cubicBezTo>
                    <a:pt x="681" y="17514"/>
                    <a:pt x="681" y="17514"/>
                    <a:pt x="681" y="17514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6422"/>
                    <a:pt x="501" y="6422"/>
                    <a:pt x="501" y="6422"/>
                  </a:cubicBezTo>
                  <a:cubicBezTo>
                    <a:pt x="215" y="6422"/>
                    <a:pt x="215" y="6422"/>
                    <a:pt x="215" y="642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514"/>
                    <a:pt x="0" y="17514"/>
                    <a:pt x="0" y="17514"/>
                  </a:cubicBezTo>
                  <a:lnTo>
                    <a:pt x="215" y="1751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986488" y="229342"/>
              <a:ext cx="2401196" cy="33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20806" y="4483"/>
                  </a:moveTo>
                  <a:cubicBezTo>
                    <a:pt x="20353" y="4483"/>
                    <a:pt x="20353" y="4483"/>
                    <a:pt x="20353" y="4483"/>
                  </a:cubicBezTo>
                  <a:cubicBezTo>
                    <a:pt x="20353" y="17117"/>
                    <a:pt x="20353" y="17117"/>
                    <a:pt x="20353" y="17117"/>
                  </a:cubicBezTo>
                  <a:cubicBezTo>
                    <a:pt x="20806" y="17117"/>
                    <a:pt x="20806" y="17117"/>
                    <a:pt x="20806" y="17117"/>
                  </a:cubicBezTo>
                  <a:cubicBezTo>
                    <a:pt x="20806" y="8966"/>
                    <a:pt x="20806" y="8966"/>
                    <a:pt x="20806" y="8966"/>
                  </a:cubicBezTo>
                  <a:cubicBezTo>
                    <a:pt x="20750" y="7336"/>
                    <a:pt x="20806" y="6521"/>
                    <a:pt x="20976" y="6521"/>
                  </a:cubicBezTo>
                  <a:cubicBezTo>
                    <a:pt x="21146" y="6521"/>
                    <a:pt x="21146" y="7336"/>
                    <a:pt x="21146" y="8558"/>
                  </a:cubicBezTo>
                  <a:cubicBezTo>
                    <a:pt x="21146" y="17117"/>
                    <a:pt x="21146" y="17117"/>
                    <a:pt x="21146" y="17117"/>
                  </a:cubicBezTo>
                  <a:cubicBezTo>
                    <a:pt x="21543" y="17117"/>
                    <a:pt x="21543" y="17117"/>
                    <a:pt x="21543" y="17117"/>
                  </a:cubicBezTo>
                  <a:cubicBezTo>
                    <a:pt x="21543" y="7336"/>
                    <a:pt x="21543" y="7336"/>
                    <a:pt x="21543" y="7336"/>
                  </a:cubicBezTo>
                  <a:cubicBezTo>
                    <a:pt x="21600" y="4891"/>
                    <a:pt x="21373" y="4075"/>
                    <a:pt x="21146" y="4075"/>
                  </a:cubicBezTo>
                  <a:cubicBezTo>
                    <a:pt x="21090" y="4075"/>
                    <a:pt x="20863" y="4075"/>
                    <a:pt x="20806" y="5706"/>
                  </a:cubicBezTo>
                  <a:cubicBezTo>
                    <a:pt x="20806" y="5706"/>
                    <a:pt x="20806" y="5706"/>
                    <a:pt x="20806" y="5706"/>
                  </a:cubicBezTo>
                  <a:lnTo>
                    <a:pt x="20806" y="4483"/>
                  </a:lnTo>
                  <a:close/>
                  <a:moveTo>
                    <a:pt x="19389" y="17525"/>
                  </a:moveTo>
                  <a:cubicBezTo>
                    <a:pt x="19899" y="17525"/>
                    <a:pt x="20013" y="15894"/>
                    <a:pt x="20013" y="11411"/>
                  </a:cubicBezTo>
                  <a:cubicBezTo>
                    <a:pt x="20013" y="6928"/>
                    <a:pt x="20013" y="4075"/>
                    <a:pt x="19389" y="4075"/>
                  </a:cubicBezTo>
                  <a:cubicBezTo>
                    <a:pt x="18765" y="4075"/>
                    <a:pt x="18765" y="6928"/>
                    <a:pt x="18765" y="11411"/>
                  </a:cubicBezTo>
                  <a:cubicBezTo>
                    <a:pt x="18765" y="15894"/>
                    <a:pt x="18822" y="17525"/>
                    <a:pt x="19389" y="17525"/>
                  </a:cubicBezTo>
                  <a:moveTo>
                    <a:pt x="19162" y="8558"/>
                  </a:moveTo>
                  <a:cubicBezTo>
                    <a:pt x="19162" y="7336"/>
                    <a:pt x="19162" y="6113"/>
                    <a:pt x="19389" y="6113"/>
                  </a:cubicBezTo>
                  <a:cubicBezTo>
                    <a:pt x="19616" y="6113"/>
                    <a:pt x="19616" y="7336"/>
                    <a:pt x="19616" y="8558"/>
                  </a:cubicBezTo>
                  <a:cubicBezTo>
                    <a:pt x="19616" y="13042"/>
                    <a:pt x="19616" y="13042"/>
                    <a:pt x="19616" y="13042"/>
                  </a:cubicBezTo>
                  <a:cubicBezTo>
                    <a:pt x="19616" y="14672"/>
                    <a:pt x="19559" y="15487"/>
                    <a:pt x="19389" y="15487"/>
                  </a:cubicBezTo>
                  <a:cubicBezTo>
                    <a:pt x="19162" y="15487"/>
                    <a:pt x="19162" y="14672"/>
                    <a:pt x="19162" y="13042"/>
                  </a:cubicBezTo>
                  <a:lnTo>
                    <a:pt x="19162" y="8558"/>
                  </a:lnTo>
                  <a:close/>
                  <a:moveTo>
                    <a:pt x="18369" y="0"/>
                  </a:moveTo>
                  <a:cubicBezTo>
                    <a:pt x="17915" y="0"/>
                    <a:pt x="17915" y="0"/>
                    <a:pt x="17915" y="0"/>
                  </a:cubicBezTo>
                  <a:cubicBezTo>
                    <a:pt x="17915" y="2853"/>
                    <a:pt x="17915" y="2853"/>
                    <a:pt x="17915" y="2853"/>
                  </a:cubicBezTo>
                  <a:cubicBezTo>
                    <a:pt x="18369" y="2853"/>
                    <a:pt x="18369" y="2853"/>
                    <a:pt x="18369" y="2853"/>
                  </a:cubicBezTo>
                  <a:lnTo>
                    <a:pt x="18369" y="0"/>
                  </a:lnTo>
                  <a:close/>
                  <a:moveTo>
                    <a:pt x="18369" y="4483"/>
                  </a:moveTo>
                  <a:cubicBezTo>
                    <a:pt x="17915" y="4483"/>
                    <a:pt x="17915" y="4483"/>
                    <a:pt x="17915" y="4483"/>
                  </a:cubicBezTo>
                  <a:cubicBezTo>
                    <a:pt x="17915" y="17117"/>
                    <a:pt x="17915" y="17117"/>
                    <a:pt x="17915" y="17117"/>
                  </a:cubicBezTo>
                  <a:cubicBezTo>
                    <a:pt x="18369" y="17117"/>
                    <a:pt x="18369" y="17117"/>
                    <a:pt x="18369" y="17117"/>
                  </a:cubicBezTo>
                  <a:lnTo>
                    <a:pt x="18369" y="4483"/>
                  </a:lnTo>
                  <a:close/>
                  <a:moveTo>
                    <a:pt x="17631" y="15079"/>
                  </a:moveTo>
                  <a:cubicBezTo>
                    <a:pt x="17575" y="15079"/>
                    <a:pt x="17461" y="15079"/>
                    <a:pt x="17461" y="14672"/>
                  </a:cubicBezTo>
                  <a:cubicBezTo>
                    <a:pt x="17461" y="6521"/>
                    <a:pt x="17461" y="6521"/>
                    <a:pt x="17461" y="6521"/>
                  </a:cubicBezTo>
                  <a:cubicBezTo>
                    <a:pt x="17631" y="6521"/>
                    <a:pt x="17631" y="6521"/>
                    <a:pt x="17631" y="6521"/>
                  </a:cubicBezTo>
                  <a:cubicBezTo>
                    <a:pt x="17631" y="4483"/>
                    <a:pt x="17631" y="4483"/>
                    <a:pt x="17631" y="4483"/>
                  </a:cubicBezTo>
                  <a:cubicBezTo>
                    <a:pt x="17461" y="4483"/>
                    <a:pt x="17461" y="4483"/>
                    <a:pt x="17461" y="4483"/>
                  </a:cubicBezTo>
                  <a:cubicBezTo>
                    <a:pt x="17461" y="815"/>
                    <a:pt x="17461" y="815"/>
                    <a:pt x="17461" y="815"/>
                  </a:cubicBezTo>
                  <a:cubicBezTo>
                    <a:pt x="17008" y="815"/>
                    <a:pt x="17008" y="815"/>
                    <a:pt x="17008" y="815"/>
                  </a:cubicBezTo>
                  <a:cubicBezTo>
                    <a:pt x="17008" y="4483"/>
                    <a:pt x="17008" y="4483"/>
                    <a:pt x="17008" y="4483"/>
                  </a:cubicBezTo>
                  <a:cubicBezTo>
                    <a:pt x="16838" y="4483"/>
                    <a:pt x="16838" y="4483"/>
                    <a:pt x="16838" y="4483"/>
                  </a:cubicBezTo>
                  <a:cubicBezTo>
                    <a:pt x="16838" y="6521"/>
                    <a:pt x="16838" y="6521"/>
                    <a:pt x="16838" y="6521"/>
                  </a:cubicBezTo>
                  <a:cubicBezTo>
                    <a:pt x="17008" y="6521"/>
                    <a:pt x="17008" y="6521"/>
                    <a:pt x="17008" y="6521"/>
                  </a:cubicBezTo>
                  <a:cubicBezTo>
                    <a:pt x="17008" y="15079"/>
                    <a:pt x="17008" y="15079"/>
                    <a:pt x="17008" y="15079"/>
                  </a:cubicBezTo>
                  <a:cubicBezTo>
                    <a:pt x="17008" y="17525"/>
                    <a:pt x="17348" y="17525"/>
                    <a:pt x="17631" y="17117"/>
                  </a:cubicBezTo>
                  <a:lnTo>
                    <a:pt x="17631" y="15079"/>
                  </a:lnTo>
                  <a:close/>
                  <a:moveTo>
                    <a:pt x="15874" y="17117"/>
                  </a:moveTo>
                  <a:cubicBezTo>
                    <a:pt x="15874" y="13449"/>
                    <a:pt x="15874" y="13449"/>
                    <a:pt x="15874" y="13449"/>
                  </a:cubicBezTo>
                  <a:cubicBezTo>
                    <a:pt x="15987" y="11819"/>
                    <a:pt x="15987" y="11819"/>
                    <a:pt x="15987" y="11819"/>
                  </a:cubicBezTo>
                  <a:cubicBezTo>
                    <a:pt x="16271" y="17117"/>
                    <a:pt x="16271" y="17117"/>
                    <a:pt x="16271" y="17117"/>
                  </a:cubicBezTo>
                  <a:cubicBezTo>
                    <a:pt x="16724" y="17117"/>
                    <a:pt x="16724" y="17117"/>
                    <a:pt x="16724" y="17117"/>
                  </a:cubicBezTo>
                  <a:cubicBezTo>
                    <a:pt x="16271" y="9374"/>
                    <a:pt x="16271" y="9374"/>
                    <a:pt x="16271" y="9374"/>
                  </a:cubicBezTo>
                  <a:cubicBezTo>
                    <a:pt x="16724" y="4483"/>
                    <a:pt x="16724" y="4483"/>
                    <a:pt x="16724" y="4483"/>
                  </a:cubicBezTo>
                  <a:cubicBezTo>
                    <a:pt x="16271" y="4483"/>
                    <a:pt x="16271" y="4483"/>
                    <a:pt x="16271" y="4483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8966"/>
                    <a:pt x="15874" y="8558"/>
                    <a:pt x="15874" y="7743"/>
                  </a:cubicBezTo>
                  <a:cubicBezTo>
                    <a:pt x="15874" y="0"/>
                    <a:pt x="15874" y="0"/>
                    <a:pt x="15874" y="0"/>
                  </a:cubicBezTo>
                  <a:cubicBezTo>
                    <a:pt x="15477" y="0"/>
                    <a:pt x="15477" y="0"/>
                    <a:pt x="15477" y="0"/>
                  </a:cubicBezTo>
                  <a:cubicBezTo>
                    <a:pt x="15477" y="17117"/>
                    <a:pt x="15477" y="17117"/>
                    <a:pt x="15477" y="17117"/>
                  </a:cubicBezTo>
                  <a:lnTo>
                    <a:pt x="15874" y="17117"/>
                  </a:lnTo>
                  <a:close/>
                  <a:moveTo>
                    <a:pt x="14683" y="11819"/>
                  </a:moveTo>
                  <a:cubicBezTo>
                    <a:pt x="14683" y="13042"/>
                    <a:pt x="14740" y="15487"/>
                    <a:pt x="14457" y="15487"/>
                  </a:cubicBezTo>
                  <a:cubicBezTo>
                    <a:pt x="14343" y="15487"/>
                    <a:pt x="14287" y="14672"/>
                    <a:pt x="14287" y="13449"/>
                  </a:cubicBezTo>
                  <a:cubicBezTo>
                    <a:pt x="14287" y="13042"/>
                    <a:pt x="14287" y="12634"/>
                    <a:pt x="14343" y="12226"/>
                  </a:cubicBezTo>
                  <a:cubicBezTo>
                    <a:pt x="14457" y="11411"/>
                    <a:pt x="14570" y="11004"/>
                    <a:pt x="14683" y="10596"/>
                  </a:cubicBezTo>
                  <a:lnTo>
                    <a:pt x="14683" y="11819"/>
                  </a:lnTo>
                  <a:close/>
                  <a:moveTo>
                    <a:pt x="15137" y="17117"/>
                  </a:moveTo>
                  <a:cubicBezTo>
                    <a:pt x="15080" y="16709"/>
                    <a:pt x="15080" y="15894"/>
                    <a:pt x="15080" y="15487"/>
                  </a:cubicBezTo>
                  <a:cubicBezTo>
                    <a:pt x="15080" y="7743"/>
                    <a:pt x="15080" y="7743"/>
                    <a:pt x="15080" y="7743"/>
                  </a:cubicBezTo>
                  <a:cubicBezTo>
                    <a:pt x="15080" y="6113"/>
                    <a:pt x="15080" y="4075"/>
                    <a:pt x="14513" y="4075"/>
                  </a:cubicBezTo>
                  <a:cubicBezTo>
                    <a:pt x="14003" y="4075"/>
                    <a:pt x="13890" y="5706"/>
                    <a:pt x="13890" y="8151"/>
                  </a:cubicBezTo>
                  <a:cubicBezTo>
                    <a:pt x="14287" y="8151"/>
                    <a:pt x="14287" y="8151"/>
                    <a:pt x="14287" y="8151"/>
                  </a:cubicBezTo>
                  <a:cubicBezTo>
                    <a:pt x="14287" y="6928"/>
                    <a:pt x="14287" y="6113"/>
                    <a:pt x="14457" y="6113"/>
                  </a:cubicBezTo>
                  <a:cubicBezTo>
                    <a:pt x="14570" y="6113"/>
                    <a:pt x="14683" y="6521"/>
                    <a:pt x="14683" y="6928"/>
                  </a:cubicBezTo>
                  <a:cubicBezTo>
                    <a:pt x="14740" y="8151"/>
                    <a:pt x="14627" y="8558"/>
                    <a:pt x="14457" y="8966"/>
                  </a:cubicBezTo>
                  <a:cubicBezTo>
                    <a:pt x="14173" y="10189"/>
                    <a:pt x="13890" y="10596"/>
                    <a:pt x="13890" y="13857"/>
                  </a:cubicBezTo>
                  <a:cubicBezTo>
                    <a:pt x="13890" y="16302"/>
                    <a:pt x="14003" y="17525"/>
                    <a:pt x="14343" y="17525"/>
                  </a:cubicBezTo>
                  <a:cubicBezTo>
                    <a:pt x="14457" y="17525"/>
                    <a:pt x="14627" y="17117"/>
                    <a:pt x="14683" y="15894"/>
                  </a:cubicBezTo>
                  <a:cubicBezTo>
                    <a:pt x="14683" y="15894"/>
                    <a:pt x="14683" y="15894"/>
                    <a:pt x="14683" y="15894"/>
                  </a:cubicBezTo>
                  <a:cubicBezTo>
                    <a:pt x="14683" y="16302"/>
                    <a:pt x="14683" y="16709"/>
                    <a:pt x="14740" y="17117"/>
                  </a:cubicBezTo>
                  <a:lnTo>
                    <a:pt x="15137" y="17117"/>
                  </a:lnTo>
                  <a:close/>
                  <a:moveTo>
                    <a:pt x="12416" y="13042"/>
                  </a:moveTo>
                  <a:cubicBezTo>
                    <a:pt x="12359" y="16709"/>
                    <a:pt x="12756" y="17525"/>
                    <a:pt x="12983" y="17525"/>
                  </a:cubicBezTo>
                  <a:cubicBezTo>
                    <a:pt x="13550" y="17525"/>
                    <a:pt x="13663" y="15079"/>
                    <a:pt x="13606" y="13042"/>
                  </a:cubicBezTo>
                  <a:cubicBezTo>
                    <a:pt x="13606" y="12226"/>
                    <a:pt x="13436" y="11004"/>
                    <a:pt x="13323" y="10596"/>
                  </a:cubicBezTo>
                  <a:cubicBezTo>
                    <a:pt x="12983" y="8966"/>
                    <a:pt x="12983" y="8966"/>
                    <a:pt x="12983" y="8966"/>
                  </a:cubicBezTo>
                  <a:cubicBezTo>
                    <a:pt x="12926" y="8558"/>
                    <a:pt x="12813" y="8151"/>
                    <a:pt x="12813" y="7336"/>
                  </a:cubicBezTo>
                  <a:cubicBezTo>
                    <a:pt x="12813" y="6521"/>
                    <a:pt x="12926" y="6113"/>
                    <a:pt x="12983" y="6113"/>
                  </a:cubicBezTo>
                  <a:cubicBezTo>
                    <a:pt x="13153" y="6113"/>
                    <a:pt x="13209" y="6928"/>
                    <a:pt x="13209" y="8151"/>
                  </a:cubicBezTo>
                  <a:cubicBezTo>
                    <a:pt x="13606" y="8151"/>
                    <a:pt x="13606" y="8151"/>
                    <a:pt x="13606" y="8151"/>
                  </a:cubicBezTo>
                  <a:cubicBezTo>
                    <a:pt x="13606" y="5706"/>
                    <a:pt x="13436" y="4075"/>
                    <a:pt x="13039" y="4075"/>
                  </a:cubicBezTo>
                  <a:cubicBezTo>
                    <a:pt x="12643" y="4075"/>
                    <a:pt x="12416" y="5298"/>
                    <a:pt x="12416" y="7336"/>
                  </a:cubicBezTo>
                  <a:cubicBezTo>
                    <a:pt x="12416" y="8966"/>
                    <a:pt x="12529" y="10189"/>
                    <a:pt x="12756" y="11004"/>
                  </a:cubicBezTo>
                  <a:cubicBezTo>
                    <a:pt x="12983" y="12226"/>
                    <a:pt x="12983" y="12226"/>
                    <a:pt x="12983" y="12226"/>
                  </a:cubicBezTo>
                  <a:cubicBezTo>
                    <a:pt x="13039" y="12634"/>
                    <a:pt x="13153" y="13042"/>
                    <a:pt x="13209" y="13857"/>
                  </a:cubicBezTo>
                  <a:cubicBezTo>
                    <a:pt x="13209" y="14672"/>
                    <a:pt x="13153" y="15487"/>
                    <a:pt x="13039" y="15487"/>
                  </a:cubicBezTo>
                  <a:cubicBezTo>
                    <a:pt x="12926" y="15487"/>
                    <a:pt x="12813" y="15487"/>
                    <a:pt x="12813" y="13042"/>
                  </a:cubicBezTo>
                  <a:lnTo>
                    <a:pt x="12416" y="13042"/>
                  </a:lnTo>
                  <a:close/>
                  <a:moveTo>
                    <a:pt x="10942" y="18747"/>
                  </a:moveTo>
                  <a:cubicBezTo>
                    <a:pt x="10942" y="20785"/>
                    <a:pt x="11169" y="21600"/>
                    <a:pt x="11452" y="21600"/>
                  </a:cubicBezTo>
                  <a:cubicBezTo>
                    <a:pt x="12019" y="21600"/>
                    <a:pt x="12132" y="19562"/>
                    <a:pt x="12132" y="16709"/>
                  </a:cubicBezTo>
                  <a:cubicBezTo>
                    <a:pt x="12132" y="4483"/>
                    <a:pt x="12132" y="4483"/>
                    <a:pt x="12132" y="4483"/>
                  </a:cubicBezTo>
                  <a:cubicBezTo>
                    <a:pt x="11679" y="4483"/>
                    <a:pt x="11679" y="4483"/>
                    <a:pt x="11679" y="4483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22" y="4483"/>
                    <a:pt x="11509" y="4075"/>
                    <a:pt x="11339" y="4075"/>
                  </a:cubicBezTo>
                  <a:cubicBezTo>
                    <a:pt x="11055" y="4075"/>
                    <a:pt x="10885" y="4891"/>
                    <a:pt x="10885" y="8558"/>
                  </a:cubicBezTo>
                  <a:cubicBezTo>
                    <a:pt x="10885" y="13449"/>
                    <a:pt x="10885" y="13449"/>
                    <a:pt x="10885" y="13449"/>
                  </a:cubicBezTo>
                  <a:cubicBezTo>
                    <a:pt x="10885" y="15487"/>
                    <a:pt x="10998" y="17525"/>
                    <a:pt x="11339" y="17525"/>
                  </a:cubicBezTo>
                  <a:cubicBezTo>
                    <a:pt x="11509" y="17525"/>
                    <a:pt x="11622" y="17117"/>
                    <a:pt x="11679" y="15894"/>
                  </a:cubicBezTo>
                  <a:cubicBezTo>
                    <a:pt x="11735" y="15894"/>
                    <a:pt x="11735" y="15894"/>
                    <a:pt x="11735" y="15894"/>
                  </a:cubicBezTo>
                  <a:cubicBezTo>
                    <a:pt x="11735" y="17525"/>
                    <a:pt x="11735" y="17525"/>
                    <a:pt x="11735" y="17525"/>
                  </a:cubicBezTo>
                  <a:cubicBezTo>
                    <a:pt x="11735" y="18340"/>
                    <a:pt x="11679" y="19562"/>
                    <a:pt x="11509" y="19562"/>
                  </a:cubicBezTo>
                  <a:cubicBezTo>
                    <a:pt x="11452" y="19562"/>
                    <a:pt x="11395" y="19562"/>
                    <a:pt x="11395" y="19155"/>
                  </a:cubicBezTo>
                  <a:cubicBezTo>
                    <a:pt x="11339" y="19155"/>
                    <a:pt x="11339" y="18747"/>
                    <a:pt x="11339" y="18747"/>
                  </a:cubicBezTo>
                  <a:lnTo>
                    <a:pt x="10942" y="18747"/>
                  </a:lnTo>
                  <a:close/>
                  <a:moveTo>
                    <a:pt x="11679" y="8966"/>
                  </a:moveTo>
                  <a:cubicBezTo>
                    <a:pt x="11679" y="13042"/>
                    <a:pt x="11679" y="13042"/>
                    <a:pt x="11679" y="13042"/>
                  </a:cubicBezTo>
                  <a:cubicBezTo>
                    <a:pt x="11679" y="14672"/>
                    <a:pt x="11622" y="15487"/>
                    <a:pt x="11509" y="15487"/>
                  </a:cubicBezTo>
                  <a:cubicBezTo>
                    <a:pt x="11339" y="15487"/>
                    <a:pt x="11339" y="14264"/>
                    <a:pt x="11339" y="13042"/>
                  </a:cubicBezTo>
                  <a:cubicBezTo>
                    <a:pt x="11339" y="8966"/>
                    <a:pt x="11339" y="8966"/>
                    <a:pt x="11339" y="8966"/>
                  </a:cubicBezTo>
                  <a:cubicBezTo>
                    <a:pt x="11339" y="7336"/>
                    <a:pt x="11282" y="6113"/>
                    <a:pt x="11509" y="6113"/>
                  </a:cubicBezTo>
                  <a:cubicBezTo>
                    <a:pt x="11679" y="6113"/>
                    <a:pt x="11679" y="8151"/>
                    <a:pt x="11679" y="8966"/>
                  </a:cubicBezTo>
                  <a:moveTo>
                    <a:pt x="10488" y="0"/>
                  </a:moveTo>
                  <a:cubicBezTo>
                    <a:pt x="10091" y="0"/>
                    <a:pt x="10091" y="0"/>
                    <a:pt x="10091" y="0"/>
                  </a:cubicBezTo>
                  <a:cubicBezTo>
                    <a:pt x="10091" y="2853"/>
                    <a:pt x="10091" y="2853"/>
                    <a:pt x="10091" y="2853"/>
                  </a:cubicBezTo>
                  <a:cubicBezTo>
                    <a:pt x="10488" y="2853"/>
                    <a:pt x="10488" y="2853"/>
                    <a:pt x="10488" y="2853"/>
                  </a:cubicBezTo>
                  <a:lnTo>
                    <a:pt x="10488" y="0"/>
                  </a:lnTo>
                  <a:close/>
                  <a:moveTo>
                    <a:pt x="10488" y="4483"/>
                  </a:moveTo>
                  <a:cubicBezTo>
                    <a:pt x="10091" y="4483"/>
                    <a:pt x="10091" y="4483"/>
                    <a:pt x="10091" y="4483"/>
                  </a:cubicBezTo>
                  <a:cubicBezTo>
                    <a:pt x="10091" y="17117"/>
                    <a:pt x="10091" y="17117"/>
                    <a:pt x="10091" y="17117"/>
                  </a:cubicBezTo>
                  <a:cubicBezTo>
                    <a:pt x="10488" y="17117"/>
                    <a:pt x="10488" y="17117"/>
                    <a:pt x="10488" y="17117"/>
                  </a:cubicBezTo>
                  <a:lnTo>
                    <a:pt x="10488" y="4483"/>
                  </a:lnTo>
                  <a:close/>
                  <a:moveTo>
                    <a:pt x="8844" y="4483"/>
                  </a:moveTo>
                  <a:cubicBezTo>
                    <a:pt x="8447" y="4483"/>
                    <a:pt x="8447" y="4483"/>
                    <a:pt x="8447" y="4483"/>
                  </a:cubicBezTo>
                  <a:cubicBezTo>
                    <a:pt x="8447" y="17117"/>
                    <a:pt x="8447" y="17117"/>
                    <a:pt x="8447" y="17117"/>
                  </a:cubicBezTo>
                  <a:cubicBezTo>
                    <a:pt x="8844" y="17117"/>
                    <a:pt x="8844" y="17117"/>
                    <a:pt x="8844" y="17117"/>
                  </a:cubicBezTo>
                  <a:cubicBezTo>
                    <a:pt x="8844" y="8966"/>
                    <a:pt x="8844" y="8966"/>
                    <a:pt x="8844" y="8966"/>
                  </a:cubicBezTo>
                  <a:cubicBezTo>
                    <a:pt x="8844" y="7336"/>
                    <a:pt x="8901" y="6521"/>
                    <a:pt x="9071" y="6521"/>
                  </a:cubicBezTo>
                  <a:cubicBezTo>
                    <a:pt x="9241" y="6521"/>
                    <a:pt x="9241" y="7336"/>
                    <a:pt x="9241" y="8558"/>
                  </a:cubicBezTo>
                  <a:cubicBezTo>
                    <a:pt x="9241" y="17117"/>
                    <a:pt x="9241" y="17117"/>
                    <a:pt x="9241" y="17117"/>
                  </a:cubicBezTo>
                  <a:cubicBezTo>
                    <a:pt x="9638" y="17117"/>
                    <a:pt x="9638" y="17117"/>
                    <a:pt x="9638" y="17117"/>
                  </a:cubicBezTo>
                  <a:cubicBezTo>
                    <a:pt x="9638" y="7336"/>
                    <a:pt x="9638" y="7336"/>
                    <a:pt x="9638" y="7336"/>
                  </a:cubicBezTo>
                  <a:cubicBezTo>
                    <a:pt x="9694" y="4891"/>
                    <a:pt x="9468" y="4075"/>
                    <a:pt x="9241" y="4075"/>
                  </a:cubicBezTo>
                  <a:cubicBezTo>
                    <a:pt x="9128" y="4075"/>
                    <a:pt x="8957" y="4075"/>
                    <a:pt x="8901" y="5706"/>
                  </a:cubicBezTo>
                  <a:cubicBezTo>
                    <a:pt x="8844" y="5706"/>
                    <a:pt x="8844" y="5706"/>
                    <a:pt x="8844" y="5706"/>
                  </a:cubicBezTo>
                  <a:lnTo>
                    <a:pt x="8844" y="4483"/>
                  </a:lnTo>
                  <a:close/>
                  <a:moveTo>
                    <a:pt x="7483" y="17525"/>
                  </a:moveTo>
                  <a:cubicBezTo>
                    <a:pt x="7994" y="17525"/>
                    <a:pt x="8107" y="15894"/>
                    <a:pt x="8107" y="11411"/>
                  </a:cubicBezTo>
                  <a:cubicBezTo>
                    <a:pt x="8107" y="6928"/>
                    <a:pt x="8107" y="4075"/>
                    <a:pt x="7483" y="4075"/>
                  </a:cubicBezTo>
                  <a:cubicBezTo>
                    <a:pt x="6860" y="4075"/>
                    <a:pt x="6860" y="6928"/>
                    <a:pt x="6860" y="11411"/>
                  </a:cubicBezTo>
                  <a:cubicBezTo>
                    <a:pt x="6860" y="15894"/>
                    <a:pt x="6917" y="17525"/>
                    <a:pt x="7483" y="17525"/>
                  </a:cubicBezTo>
                  <a:moveTo>
                    <a:pt x="7257" y="8558"/>
                  </a:moveTo>
                  <a:cubicBezTo>
                    <a:pt x="7257" y="7336"/>
                    <a:pt x="7257" y="6113"/>
                    <a:pt x="7483" y="6113"/>
                  </a:cubicBezTo>
                  <a:cubicBezTo>
                    <a:pt x="7654" y="6113"/>
                    <a:pt x="7654" y="7336"/>
                    <a:pt x="7654" y="8558"/>
                  </a:cubicBezTo>
                  <a:cubicBezTo>
                    <a:pt x="7654" y="13042"/>
                    <a:pt x="7654" y="13042"/>
                    <a:pt x="7654" y="13042"/>
                  </a:cubicBezTo>
                  <a:cubicBezTo>
                    <a:pt x="7654" y="14672"/>
                    <a:pt x="7654" y="15487"/>
                    <a:pt x="7483" y="15487"/>
                  </a:cubicBezTo>
                  <a:cubicBezTo>
                    <a:pt x="7257" y="15487"/>
                    <a:pt x="7257" y="14672"/>
                    <a:pt x="7257" y="13042"/>
                  </a:cubicBezTo>
                  <a:lnTo>
                    <a:pt x="7257" y="8558"/>
                  </a:lnTo>
                  <a:close/>
                  <a:moveTo>
                    <a:pt x="7994" y="0"/>
                  </a:moveTo>
                  <a:cubicBezTo>
                    <a:pt x="7597" y="0"/>
                    <a:pt x="7597" y="0"/>
                    <a:pt x="7597" y="0"/>
                  </a:cubicBezTo>
                  <a:cubicBezTo>
                    <a:pt x="7597" y="2445"/>
                    <a:pt x="7597" y="2445"/>
                    <a:pt x="7597" y="2445"/>
                  </a:cubicBezTo>
                  <a:cubicBezTo>
                    <a:pt x="7994" y="2445"/>
                    <a:pt x="7994" y="2445"/>
                    <a:pt x="7994" y="2445"/>
                  </a:cubicBezTo>
                  <a:lnTo>
                    <a:pt x="7994" y="0"/>
                  </a:lnTo>
                  <a:close/>
                  <a:moveTo>
                    <a:pt x="7370" y="0"/>
                  </a:moveTo>
                  <a:cubicBezTo>
                    <a:pt x="6973" y="0"/>
                    <a:pt x="6973" y="0"/>
                    <a:pt x="6973" y="0"/>
                  </a:cubicBezTo>
                  <a:cubicBezTo>
                    <a:pt x="6973" y="2445"/>
                    <a:pt x="6973" y="2445"/>
                    <a:pt x="6973" y="2445"/>
                  </a:cubicBezTo>
                  <a:cubicBezTo>
                    <a:pt x="7370" y="2445"/>
                    <a:pt x="7370" y="2445"/>
                    <a:pt x="7370" y="2445"/>
                  </a:cubicBezTo>
                  <a:lnTo>
                    <a:pt x="7370" y="0"/>
                  </a:lnTo>
                  <a:close/>
                  <a:moveTo>
                    <a:pt x="5839" y="17117"/>
                  </a:moveTo>
                  <a:cubicBezTo>
                    <a:pt x="5839" y="13449"/>
                    <a:pt x="5839" y="13449"/>
                    <a:pt x="5839" y="13449"/>
                  </a:cubicBezTo>
                  <a:cubicBezTo>
                    <a:pt x="5953" y="11819"/>
                    <a:pt x="5953" y="11819"/>
                    <a:pt x="5953" y="11819"/>
                  </a:cubicBezTo>
                  <a:cubicBezTo>
                    <a:pt x="6180" y="17117"/>
                    <a:pt x="6180" y="17117"/>
                    <a:pt x="6180" y="17117"/>
                  </a:cubicBezTo>
                  <a:cubicBezTo>
                    <a:pt x="6633" y="17117"/>
                    <a:pt x="6633" y="17117"/>
                    <a:pt x="6633" y="17117"/>
                  </a:cubicBezTo>
                  <a:cubicBezTo>
                    <a:pt x="6236" y="9374"/>
                    <a:pt x="6236" y="9374"/>
                    <a:pt x="6236" y="9374"/>
                  </a:cubicBezTo>
                  <a:cubicBezTo>
                    <a:pt x="6690" y="4483"/>
                    <a:pt x="6690" y="4483"/>
                    <a:pt x="6690" y="4483"/>
                  </a:cubicBezTo>
                  <a:cubicBezTo>
                    <a:pt x="6236" y="4483"/>
                    <a:pt x="6236" y="4483"/>
                    <a:pt x="6236" y="4483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8966"/>
                    <a:pt x="5839" y="8558"/>
                    <a:pt x="5839" y="7743"/>
                  </a:cubicBezTo>
                  <a:cubicBezTo>
                    <a:pt x="5839" y="0"/>
                    <a:pt x="5839" y="0"/>
                    <a:pt x="5839" y="0"/>
                  </a:cubicBezTo>
                  <a:cubicBezTo>
                    <a:pt x="5443" y="0"/>
                    <a:pt x="5443" y="0"/>
                    <a:pt x="5443" y="0"/>
                  </a:cubicBezTo>
                  <a:cubicBezTo>
                    <a:pt x="5443" y="17117"/>
                    <a:pt x="5443" y="17117"/>
                    <a:pt x="5443" y="17117"/>
                  </a:cubicBezTo>
                  <a:lnTo>
                    <a:pt x="5839" y="17117"/>
                  </a:lnTo>
                  <a:close/>
                  <a:moveTo>
                    <a:pt x="5046" y="0"/>
                  </a:moveTo>
                  <a:cubicBezTo>
                    <a:pt x="4592" y="0"/>
                    <a:pt x="4592" y="0"/>
                    <a:pt x="4592" y="0"/>
                  </a:cubicBezTo>
                  <a:cubicBezTo>
                    <a:pt x="4592" y="2853"/>
                    <a:pt x="4592" y="2853"/>
                    <a:pt x="4592" y="2853"/>
                  </a:cubicBezTo>
                  <a:cubicBezTo>
                    <a:pt x="5046" y="2853"/>
                    <a:pt x="5046" y="2853"/>
                    <a:pt x="5046" y="2853"/>
                  </a:cubicBezTo>
                  <a:lnTo>
                    <a:pt x="5046" y="0"/>
                  </a:lnTo>
                  <a:close/>
                  <a:moveTo>
                    <a:pt x="5046" y="4483"/>
                  </a:moveTo>
                  <a:cubicBezTo>
                    <a:pt x="4592" y="4483"/>
                    <a:pt x="4592" y="4483"/>
                    <a:pt x="4592" y="4483"/>
                  </a:cubicBezTo>
                  <a:cubicBezTo>
                    <a:pt x="4592" y="17117"/>
                    <a:pt x="4592" y="17117"/>
                    <a:pt x="4592" y="17117"/>
                  </a:cubicBezTo>
                  <a:cubicBezTo>
                    <a:pt x="5046" y="17117"/>
                    <a:pt x="5046" y="17117"/>
                    <a:pt x="5046" y="17117"/>
                  </a:cubicBezTo>
                  <a:lnTo>
                    <a:pt x="5046" y="4483"/>
                  </a:lnTo>
                  <a:close/>
                  <a:moveTo>
                    <a:pt x="3402" y="8966"/>
                  </a:moveTo>
                  <a:cubicBezTo>
                    <a:pt x="3402" y="8558"/>
                    <a:pt x="3402" y="8558"/>
                    <a:pt x="3402" y="8558"/>
                  </a:cubicBezTo>
                  <a:cubicBezTo>
                    <a:pt x="3402" y="7336"/>
                    <a:pt x="3345" y="6113"/>
                    <a:pt x="3572" y="6113"/>
                  </a:cubicBezTo>
                  <a:cubicBezTo>
                    <a:pt x="3742" y="6113"/>
                    <a:pt x="3798" y="6521"/>
                    <a:pt x="3798" y="8151"/>
                  </a:cubicBezTo>
                  <a:cubicBezTo>
                    <a:pt x="3798" y="8966"/>
                    <a:pt x="3798" y="8966"/>
                    <a:pt x="3798" y="8966"/>
                  </a:cubicBezTo>
                  <a:lnTo>
                    <a:pt x="3402" y="8966"/>
                  </a:lnTo>
                  <a:close/>
                  <a:moveTo>
                    <a:pt x="2948" y="12226"/>
                  </a:moveTo>
                  <a:cubicBezTo>
                    <a:pt x="2948" y="15894"/>
                    <a:pt x="3118" y="17525"/>
                    <a:pt x="3628" y="17525"/>
                  </a:cubicBezTo>
                  <a:cubicBezTo>
                    <a:pt x="4025" y="17525"/>
                    <a:pt x="4195" y="15894"/>
                    <a:pt x="4195" y="13042"/>
                  </a:cubicBezTo>
                  <a:cubicBezTo>
                    <a:pt x="3798" y="13042"/>
                    <a:pt x="3798" y="13042"/>
                    <a:pt x="3798" y="13042"/>
                  </a:cubicBezTo>
                  <a:cubicBezTo>
                    <a:pt x="3798" y="14672"/>
                    <a:pt x="3742" y="15487"/>
                    <a:pt x="3572" y="15487"/>
                  </a:cubicBezTo>
                  <a:cubicBezTo>
                    <a:pt x="3458" y="15487"/>
                    <a:pt x="3402" y="15079"/>
                    <a:pt x="3402" y="13449"/>
                  </a:cubicBezTo>
                  <a:cubicBezTo>
                    <a:pt x="3402" y="11411"/>
                    <a:pt x="3402" y="11411"/>
                    <a:pt x="3402" y="11411"/>
                  </a:cubicBezTo>
                  <a:cubicBezTo>
                    <a:pt x="4195" y="11411"/>
                    <a:pt x="4195" y="11411"/>
                    <a:pt x="4195" y="11411"/>
                  </a:cubicBezTo>
                  <a:cubicBezTo>
                    <a:pt x="4195" y="9781"/>
                    <a:pt x="4195" y="9781"/>
                    <a:pt x="4195" y="9781"/>
                  </a:cubicBezTo>
                  <a:cubicBezTo>
                    <a:pt x="4195" y="6113"/>
                    <a:pt x="4139" y="4075"/>
                    <a:pt x="3572" y="4075"/>
                  </a:cubicBezTo>
                  <a:cubicBezTo>
                    <a:pt x="3175" y="4075"/>
                    <a:pt x="2948" y="5706"/>
                    <a:pt x="2948" y="8966"/>
                  </a:cubicBezTo>
                  <a:lnTo>
                    <a:pt x="2948" y="12226"/>
                  </a:lnTo>
                  <a:close/>
                  <a:moveTo>
                    <a:pt x="2324" y="4483"/>
                  </a:moveTo>
                  <a:cubicBezTo>
                    <a:pt x="1928" y="4483"/>
                    <a:pt x="1928" y="4483"/>
                    <a:pt x="1928" y="4483"/>
                  </a:cubicBezTo>
                  <a:cubicBezTo>
                    <a:pt x="1928" y="17117"/>
                    <a:pt x="1928" y="17117"/>
                    <a:pt x="1928" y="17117"/>
                  </a:cubicBezTo>
                  <a:cubicBezTo>
                    <a:pt x="2324" y="17117"/>
                    <a:pt x="2324" y="17117"/>
                    <a:pt x="2324" y="17117"/>
                  </a:cubicBezTo>
                  <a:cubicBezTo>
                    <a:pt x="2324" y="9781"/>
                    <a:pt x="2324" y="9781"/>
                    <a:pt x="2324" y="9781"/>
                  </a:cubicBezTo>
                  <a:cubicBezTo>
                    <a:pt x="2324" y="7743"/>
                    <a:pt x="2494" y="7336"/>
                    <a:pt x="2721" y="7743"/>
                  </a:cubicBezTo>
                  <a:cubicBezTo>
                    <a:pt x="2721" y="4075"/>
                    <a:pt x="2721" y="4075"/>
                    <a:pt x="2721" y="4075"/>
                  </a:cubicBezTo>
                  <a:cubicBezTo>
                    <a:pt x="2665" y="4075"/>
                    <a:pt x="2608" y="4075"/>
                    <a:pt x="2494" y="4891"/>
                  </a:cubicBezTo>
                  <a:cubicBezTo>
                    <a:pt x="2438" y="5298"/>
                    <a:pt x="2381" y="5706"/>
                    <a:pt x="2324" y="6521"/>
                  </a:cubicBezTo>
                  <a:cubicBezTo>
                    <a:pt x="2324" y="6521"/>
                    <a:pt x="2324" y="6521"/>
                    <a:pt x="2324" y="6521"/>
                  </a:cubicBezTo>
                  <a:lnTo>
                    <a:pt x="2324" y="4483"/>
                  </a:lnTo>
                  <a:close/>
                  <a:moveTo>
                    <a:pt x="850" y="17117"/>
                  </a:moveTo>
                  <a:cubicBezTo>
                    <a:pt x="964" y="17117"/>
                    <a:pt x="1077" y="17117"/>
                    <a:pt x="1191" y="16709"/>
                  </a:cubicBezTo>
                  <a:cubicBezTo>
                    <a:pt x="1531" y="15079"/>
                    <a:pt x="1531" y="11411"/>
                    <a:pt x="1531" y="8151"/>
                  </a:cubicBezTo>
                  <a:cubicBezTo>
                    <a:pt x="1531" y="5298"/>
                    <a:pt x="1531" y="3260"/>
                    <a:pt x="1417" y="2038"/>
                  </a:cubicBezTo>
                  <a:cubicBezTo>
                    <a:pt x="1304" y="408"/>
                    <a:pt x="1077" y="0"/>
                    <a:pt x="9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117"/>
                    <a:pt x="0" y="17117"/>
                    <a:pt x="0" y="17117"/>
                  </a:cubicBezTo>
                  <a:lnTo>
                    <a:pt x="850" y="17117"/>
                  </a:lnTo>
                  <a:close/>
                  <a:moveTo>
                    <a:pt x="454" y="14672"/>
                  </a:moveTo>
                  <a:cubicBezTo>
                    <a:pt x="454" y="2445"/>
                    <a:pt x="454" y="2445"/>
                    <a:pt x="454" y="2445"/>
                  </a:cubicBezTo>
                  <a:cubicBezTo>
                    <a:pt x="737" y="2445"/>
                    <a:pt x="737" y="2445"/>
                    <a:pt x="737" y="2445"/>
                  </a:cubicBezTo>
                  <a:cubicBezTo>
                    <a:pt x="1020" y="2445"/>
                    <a:pt x="1077" y="4075"/>
                    <a:pt x="1077" y="8151"/>
                  </a:cubicBezTo>
                  <a:cubicBezTo>
                    <a:pt x="1077" y="13042"/>
                    <a:pt x="1077" y="14672"/>
                    <a:pt x="680" y="14672"/>
                  </a:cubicBezTo>
                  <a:lnTo>
                    <a:pt x="454" y="1467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</p:grpSp>
      <p:sp>
        <p:nvSpPr>
          <p:cNvPr id="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6542" y="4065818"/>
            <a:ext cx="3752944" cy="1779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1" tIns="91421" rIns="91421" bIns="91421" anchor="b">
            <a:normAutofit/>
          </a:bodyPr>
          <a:lstStyle>
            <a:lvl1pPr>
              <a:defRPr sz="3300" spc="150">
                <a:solidFill>
                  <a:schemeClr val="bg1"/>
                </a:solidFill>
                <a:latin typeface="Permanent Marker" panose="02000000000000000000" pitchFamily="2" charset="0"/>
              </a:defRPr>
            </a:lvl1pPr>
          </a:lstStyle>
          <a:p>
            <a:r>
              <a:rPr lang="de-DE" dirty="0"/>
              <a:t>Präsentations-titel</a:t>
            </a:r>
            <a:endParaRPr dirty="0"/>
          </a:p>
        </p:txBody>
      </p:sp>
      <p:sp>
        <p:nvSpPr>
          <p:cNvPr id="9" name="Textplatzhalter 9"/>
          <p:cNvSpPr>
            <a:spLocks noGrp="1"/>
          </p:cNvSpPr>
          <p:nvPr>
            <p:ph idx="1" hasCustomPrompt="1"/>
          </p:nvPr>
        </p:nvSpPr>
        <p:spPr>
          <a:xfrm>
            <a:off x="2249166" y="6082352"/>
            <a:ext cx="3752945" cy="538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e-AT" dirty="0"/>
              <a:t>Untertitel/Name/Organisation</a:t>
            </a:r>
          </a:p>
        </p:txBody>
      </p:sp>
    </p:spTree>
    <p:extLst>
      <p:ext uri="{BB962C8B-B14F-4D97-AF65-F5344CB8AC3E}">
        <p14:creationId xmlns:p14="http://schemas.microsoft.com/office/powerpoint/2010/main" val="28448764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chtige Punkt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1" y="-1"/>
            <a:ext cx="6652177" cy="6858000"/>
          </a:xfrm>
          <a:custGeom>
            <a:avLst/>
            <a:gdLst>
              <a:gd name="connsiteX0" fmla="*/ 0 w 13304353"/>
              <a:gd name="connsiteY0" fmla="*/ 0 h 13716000"/>
              <a:gd name="connsiteX1" fmla="*/ 13304353 w 13304353"/>
              <a:gd name="connsiteY1" fmla="*/ 0 h 13716000"/>
              <a:gd name="connsiteX2" fmla="*/ 13304353 w 13304353"/>
              <a:gd name="connsiteY2" fmla="*/ 13716000 h 13716000"/>
              <a:gd name="connsiteX3" fmla="*/ 0 w 13304353"/>
              <a:gd name="connsiteY3" fmla="*/ 13716000 h 13716000"/>
              <a:gd name="connsiteX4" fmla="*/ 0 w 13304353"/>
              <a:gd name="connsiteY4" fmla="*/ 0 h 13716000"/>
              <a:gd name="connsiteX0" fmla="*/ 0 w 13304353"/>
              <a:gd name="connsiteY0" fmla="*/ 0 h 13716000"/>
              <a:gd name="connsiteX1" fmla="*/ 13304353 w 13304353"/>
              <a:gd name="connsiteY1" fmla="*/ 0 h 13716000"/>
              <a:gd name="connsiteX2" fmla="*/ 8732353 w 13304353"/>
              <a:gd name="connsiteY2" fmla="*/ 13716000 h 13716000"/>
              <a:gd name="connsiteX3" fmla="*/ 0 w 13304353"/>
              <a:gd name="connsiteY3" fmla="*/ 13716000 h 13716000"/>
              <a:gd name="connsiteX4" fmla="*/ 0 w 13304353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4353" h="13716000">
                <a:moveTo>
                  <a:pt x="0" y="0"/>
                </a:moveTo>
                <a:lnTo>
                  <a:pt x="13304353" y="0"/>
                </a:lnTo>
                <a:lnTo>
                  <a:pt x="8732353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45719" rIns="91439" bIns="45719">
            <a:noAutofit/>
          </a:bodyPr>
          <a:lstStyle>
            <a:lvl1pPr marL="0" marR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dirty="0"/>
              <a:t>Bild per Klick auf Symbol einfügen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92543" y="1721375"/>
            <a:ext cx="6892145" cy="4796606"/>
          </a:xfrm>
          <a:custGeom>
            <a:avLst/>
            <a:gdLst>
              <a:gd name="connsiteX0" fmla="*/ 0 w 13840104"/>
              <a:gd name="connsiteY0" fmla="*/ 0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0 w 13840104"/>
              <a:gd name="connsiteY4" fmla="*/ 0 h 9576884"/>
              <a:gd name="connsiteX0" fmla="*/ 3020786 w 13840104"/>
              <a:gd name="connsiteY0" fmla="*/ 0 h 9609541"/>
              <a:gd name="connsiteX1" fmla="*/ 13840104 w 13840104"/>
              <a:gd name="connsiteY1" fmla="*/ 32657 h 9609541"/>
              <a:gd name="connsiteX2" fmla="*/ 13840104 w 13840104"/>
              <a:gd name="connsiteY2" fmla="*/ 9609541 h 9609541"/>
              <a:gd name="connsiteX3" fmla="*/ 0 w 13840104"/>
              <a:gd name="connsiteY3" fmla="*/ 9609541 h 9609541"/>
              <a:gd name="connsiteX4" fmla="*/ 3020786 w 13840104"/>
              <a:gd name="connsiteY4" fmla="*/ 0 h 9609541"/>
              <a:gd name="connsiteX0" fmla="*/ 3037115 w 13840104"/>
              <a:gd name="connsiteY0" fmla="*/ 97972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3037115 w 13840104"/>
              <a:gd name="connsiteY4" fmla="*/ 97972 h 9576884"/>
              <a:gd name="connsiteX0" fmla="*/ 3037115 w 13840104"/>
              <a:gd name="connsiteY0" fmla="*/ 0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3037115 w 13840104"/>
              <a:gd name="connsiteY4" fmla="*/ 0 h 9576884"/>
              <a:gd name="connsiteX0" fmla="*/ 4359729 w 15162718"/>
              <a:gd name="connsiteY0" fmla="*/ 0 h 9593212"/>
              <a:gd name="connsiteX1" fmla="*/ 15162718 w 15162718"/>
              <a:gd name="connsiteY1" fmla="*/ 0 h 9593212"/>
              <a:gd name="connsiteX2" fmla="*/ 15162718 w 15162718"/>
              <a:gd name="connsiteY2" fmla="*/ 9576884 h 9593212"/>
              <a:gd name="connsiteX3" fmla="*/ 0 w 15162718"/>
              <a:gd name="connsiteY3" fmla="*/ 9593212 h 9593212"/>
              <a:gd name="connsiteX4" fmla="*/ 4359729 w 15162718"/>
              <a:gd name="connsiteY4" fmla="*/ 0 h 9593212"/>
              <a:gd name="connsiteX0" fmla="*/ 3200401 w 15162718"/>
              <a:gd name="connsiteY0" fmla="*/ 0 h 9593212"/>
              <a:gd name="connsiteX1" fmla="*/ 15162718 w 15162718"/>
              <a:gd name="connsiteY1" fmla="*/ 0 h 9593212"/>
              <a:gd name="connsiteX2" fmla="*/ 15162718 w 15162718"/>
              <a:gd name="connsiteY2" fmla="*/ 9576884 h 9593212"/>
              <a:gd name="connsiteX3" fmla="*/ 0 w 15162718"/>
              <a:gd name="connsiteY3" fmla="*/ 9593212 h 9593212"/>
              <a:gd name="connsiteX4" fmla="*/ 3200401 w 15162718"/>
              <a:gd name="connsiteY4" fmla="*/ 0 h 95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2718" h="9593212">
                <a:moveTo>
                  <a:pt x="3200401" y="0"/>
                </a:moveTo>
                <a:lnTo>
                  <a:pt x="15162718" y="0"/>
                </a:lnTo>
                <a:lnTo>
                  <a:pt x="15162718" y="9576884"/>
                </a:lnTo>
                <a:lnTo>
                  <a:pt x="0" y="9593212"/>
                </a:lnTo>
                <a:lnTo>
                  <a:pt x="3200401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dirty="0"/>
          </a:p>
        </p:txBody>
      </p:sp>
      <p:sp>
        <p:nvSpPr>
          <p:cNvPr id="5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0295" y="1199897"/>
            <a:ext cx="5324392" cy="341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 cap="all">
                <a:solidFill>
                  <a:schemeClr val="accent6"/>
                </a:solidFill>
              </a:defRPr>
            </a:lvl1pPr>
          </a:lstStyle>
          <a:p>
            <a:pPr marL="0" indent="0">
              <a:lnSpc>
                <a:spcPct val="90000"/>
              </a:lnSpc>
              <a:spcBef>
                <a:spcPts val="2000"/>
              </a:spcBef>
              <a:buSzTx/>
              <a:buFontTx/>
              <a:buNone/>
              <a:defRPr sz="2800" cap="all">
                <a:solidFill>
                  <a:schemeClr val="accent6"/>
                </a:solidFill>
              </a:defRPr>
            </a:pPr>
            <a:r>
              <a:rPr lang="de-DE" dirty="0"/>
              <a:t>Untertitel</a:t>
            </a:r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E28E6D-876C-309B-B3A7-6DD32368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8609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13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517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39" tIns="45719" rIns="91439" bIns="45719">
            <a:noAutofit/>
          </a:bodyPr>
          <a:lstStyle>
            <a:lvl1pPr marL="0" marR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dirty="0"/>
              <a:t>Bild per Klick auf Symbol einfügen</a:t>
            </a:r>
          </a:p>
        </p:txBody>
      </p:sp>
    </p:spTree>
    <p:extLst>
      <p:ext uri="{BB962C8B-B14F-4D97-AF65-F5344CB8AC3E}">
        <p14:creationId xmlns:p14="http://schemas.microsoft.com/office/powerpoint/2010/main" val="319766838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albseitig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13"/>
          <p:cNvSpPr>
            <a:spLocks noGrp="1"/>
          </p:cNvSpPr>
          <p:nvPr>
            <p:ph type="pic" idx="13" hasCustomPrompt="1"/>
          </p:nvPr>
        </p:nvSpPr>
        <p:spPr>
          <a:xfrm>
            <a:off x="6105040" y="0"/>
            <a:ext cx="6090136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39" tIns="45719" rIns="91439" bIns="45719">
            <a:noAutofit/>
          </a:bodyPr>
          <a:lstStyle>
            <a:lvl1pPr marL="0" marR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228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dirty="0"/>
              <a:t> Bild per Klick auf Symbol einfügen</a:t>
            </a:r>
          </a:p>
        </p:txBody>
      </p:sp>
      <p:sp>
        <p:nvSpPr>
          <p:cNvPr id="6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8813" y="365130"/>
            <a:ext cx="5332323" cy="9048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  <a:endParaRPr dirty="0"/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9365" y="1886988"/>
            <a:ext cx="5331772" cy="453127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dirty="0"/>
          </a:p>
        </p:txBody>
      </p:sp>
      <p:sp>
        <p:nvSpPr>
          <p:cNvPr id="7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9364" y="1270001"/>
            <a:ext cx="5331772" cy="341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 cap="all">
                <a:solidFill>
                  <a:schemeClr val="accent6"/>
                </a:solidFill>
              </a:defRPr>
            </a:lvl1pPr>
          </a:lstStyle>
          <a:p>
            <a:pPr marL="0" indent="0">
              <a:lnSpc>
                <a:spcPct val="90000"/>
              </a:lnSpc>
              <a:spcBef>
                <a:spcPts val="2000"/>
              </a:spcBef>
              <a:buSzTx/>
              <a:buFontTx/>
              <a:buNone/>
              <a:defRPr sz="2800" cap="all">
                <a:solidFill>
                  <a:schemeClr val="accent6"/>
                </a:solidFill>
              </a:defRPr>
            </a:pPr>
            <a:r>
              <a:rPr lang="de-DE" dirty="0"/>
              <a:t>Untertitel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10837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D5892-1871-AF39-4A4B-4FF5E2F6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570942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40AC7-DEE1-42AC-9916-E9364153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ADA18-FE06-487F-98B5-AE5E67A82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2E7EF6-34E8-4407-8ECD-C8C5C14C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16F52D-412D-4FDB-AC9E-EA04084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8C802A-BCE9-4CD2-9AC1-809D1524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440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8E53B-420A-49A2-AB7B-B61D2ACA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E9976A-D85E-4C6B-972E-A3979EF3E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A57D73-66CF-472F-A746-BB1E177C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795175-2A27-4FE0-A197-F1C44482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0882F1-50EB-4BC1-A6EC-BD349777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99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EFF28-237D-4D46-BBDC-F4CC9666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D04E5-CC05-4015-9FBC-BDFF30D08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756B6C-3FF9-48A5-B075-36BE7BB06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4BDA7D-A1E1-46DB-A3CC-CD20146B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DE0A4F-72F0-4B90-87B3-59D71529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B206A7-0485-4FED-83B9-7E91143D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31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F68B1-6DF1-4D92-929E-580B07A7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70783-3C37-4E92-9CAE-3E616BBF5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26BC9D-0BBC-455E-BC1D-F754A155C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754D9F-0A0F-4280-85E6-25F8D39EA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DE4698-B165-45D8-9B04-1589BE96A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4DB07E-7A61-4BDF-AE93-EB2E25D7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9F7FB4D-0B00-4793-8635-ED49E753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131C7B-68EC-4FBB-B149-BC258E8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713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C62FD-87E7-4D9D-B940-79A464E5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13C434-EB79-48BF-A2C8-E6377421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60E29D-B859-4489-8861-5B2C8B48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D7230C-9FC0-49B6-9411-D3C4D133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864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809001-A4EB-4552-89F9-420AC618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E589D6-8E51-4F36-B1A8-F2B3BEC3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94DD7D-9A9F-4DFD-8797-521A0799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117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FE8CF-8BED-4089-8222-D4E62821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1797F4-83C8-4013-8935-2D651420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ECE11B-D1A0-4CF9-9EEA-E5571B069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23D9D9-0C03-477B-82F3-A498A3E8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C279AD-457F-468B-8173-587BE876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82780D-8954-4681-AD5C-AC3939FB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909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F5AF4-F82C-4E56-B12C-5A9BC61C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EBEF7F6-248D-4667-BBBF-B67C6AF44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EAB5B4-E3F5-49A1-B075-D916DC39C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5A9CC8-E36F-4440-8D46-D9C5DAC9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980578-4F7D-49FA-A256-000E966A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E07190-667A-4A73-BFAB-71DACB5E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690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BE5978-D112-43D8-B489-B13AF5EE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FE1B03-463D-46C2-80EE-D571ECD76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C8F80B-B086-489D-8CFD-27AE13D5C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C717-E5CD-45F6-88B0-68B4914F756C}" type="datetimeFigureOut">
              <a:rPr lang="de-AT" smtClean="0"/>
              <a:t>05.09.2024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502862-5937-4A2F-89D3-F65013ED7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81CEE6-6BAB-4AF5-A222-A19AF4C84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991D-105F-4E64-A7F7-617C2327C2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25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 txBox="1"/>
          <p:nvPr/>
        </p:nvSpPr>
        <p:spPr>
          <a:xfrm>
            <a:off x="10089552" y="6134439"/>
            <a:ext cx="1886934" cy="585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72" rIns="22872" anchor="b">
            <a:spAutoFit/>
          </a:bodyPr>
          <a:lstStyle/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#STERN2</a:t>
            </a:r>
            <a:r>
              <a:rPr lang="de-AT"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5</a:t>
            </a:r>
            <a:endParaRPr sz="1601" dirty="0">
              <a:solidFill>
                <a:schemeClr val="tx2"/>
              </a:solidFill>
              <a:latin typeface="Permanent Marker" panose="02000000000000000000" pitchFamily="2" charset="0"/>
            </a:endParaRPr>
          </a:p>
          <a:p>
            <a:pPr algn="r">
              <a:defRPr sz="3200">
                <a:solidFill>
                  <a:srgbClr val="D6A437"/>
                </a:solidFill>
              </a:defRPr>
            </a:pPr>
            <a:r>
              <a:rPr sz="1601" dirty="0">
                <a:solidFill>
                  <a:schemeClr val="tx2"/>
                </a:solidFill>
                <a:latin typeface="Permanent Marker" panose="02000000000000000000" pitchFamily="2" charset="0"/>
              </a:rPr>
              <a:t>STERNSINGEN.AT</a:t>
            </a:r>
          </a:p>
        </p:txBody>
      </p:sp>
      <p:grpSp>
        <p:nvGrpSpPr>
          <p:cNvPr id="6" name="Gruppieren 14"/>
          <p:cNvGrpSpPr/>
          <p:nvPr/>
        </p:nvGrpSpPr>
        <p:grpSpPr>
          <a:xfrm>
            <a:off x="215515" y="6204955"/>
            <a:ext cx="2399926" cy="490103"/>
            <a:chOff x="0" y="0"/>
            <a:chExt cx="4797351" cy="980204"/>
          </a:xfrm>
        </p:grpSpPr>
        <p:sp>
          <p:nvSpPr>
            <p:cNvPr id="3" name="Freeform 5"/>
            <p:cNvSpPr/>
            <p:nvPr/>
          </p:nvSpPr>
          <p:spPr>
            <a:xfrm>
              <a:off x="-1" y="-1"/>
              <a:ext cx="936223" cy="98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95" y="10729"/>
                  </a:moveTo>
                  <a:cubicBezTo>
                    <a:pt x="438" y="10871"/>
                    <a:pt x="438" y="10871"/>
                    <a:pt x="438" y="10871"/>
                  </a:cubicBezTo>
                  <a:cubicBezTo>
                    <a:pt x="730" y="20894"/>
                    <a:pt x="730" y="20894"/>
                    <a:pt x="730" y="20894"/>
                  </a:cubicBezTo>
                  <a:cubicBezTo>
                    <a:pt x="11092" y="20471"/>
                    <a:pt x="11092" y="20471"/>
                    <a:pt x="11092" y="20471"/>
                  </a:cubicBezTo>
                  <a:cubicBezTo>
                    <a:pt x="10946" y="17224"/>
                    <a:pt x="10946" y="17224"/>
                    <a:pt x="10946" y="17224"/>
                  </a:cubicBezTo>
                  <a:cubicBezTo>
                    <a:pt x="7151" y="17224"/>
                    <a:pt x="4086" y="14400"/>
                    <a:pt x="3795" y="10729"/>
                  </a:cubicBezTo>
                  <a:moveTo>
                    <a:pt x="11384" y="1129"/>
                  </a:moveTo>
                  <a:cubicBezTo>
                    <a:pt x="11384" y="3106"/>
                    <a:pt x="11384" y="3106"/>
                    <a:pt x="11384" y="3106"/>
                  </a:cubicBezTo>
                  <a:cubicBezTo>
                    <a:pt x="15908" y="3247"/>
                    <a:pt x="19411" y="6635"/>
                    <a:pt x="19557" y="11012"/>
                  </a:cubicBezTo>
                  <a:cubicBezTo>
                    <a:pt x="21600" y="11012"/>
                    <a:pt x="21600" y="11012"/>
                    <a:pt x="21600" y="11012"/>
                  </a:cubicBezTo>
                  <a:cubicBezTo>
                    <a:pt x="21600" y="1129"/>
                    <a:pt x="21600" y="1129"/>
                    <a:pt x="21600" y="1129"/>
                  </a:cubicBezTo>
                  <a:lnTo>
                    <a:pt x="11384" y="1129"/>
                  </a:lnTo>
                  <a:close/>
                  <a:moveTo>
                    <a:pt x="11384" y="18353"/>
                  </a:moveTo>
                  <a:cubicBezTo>
                    <a:pt x="11384" y="21600"/>
                    <a:pt x="11384" y="21600"/>
                    <a:pt x="1138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1576"/>
                    <a:pt x="21600" y="11576"/>
                    <a:pt x="21600" y="11576"/>
                  </a:cubicBezTo>
                  <a:cubicBezTo>
                    <a:pt x="18243" y="11576"/>
                    <a:pt x="18243" y="11576"/>
                    <a:pt x="18243" y="11576"/>
                  </a:cubicBezTo>
                  <a:cubicBezTo>
                    <a:pt x="18097" y="15247"/>
                    <a:pt x="15032" y="18212"/>
                    <a:pt x="11384" y="18353"/>
                  </a:cubicBezTo>
                  <a:moveTo>
                    <a:pt x="10946" y="16659"/>
                  </a:moveTo>
                  <a:cubicBezTo>
                    <a:pt x="10654" y="10588"/>
                    <a:pt x="10654" y="10588"/>
                    <a:pt x="10654" y="10588"/>
                  </a:cubicBezTo>
                  <a:cubicBezTo>
                    <a:pt x="4378" y="10729"/>
                    <a:pt x="4378" y="10729"/>
                    <a:pt x="4378" y="10729"/>
                  </a:cubicBezTo>
                  <a:cubicBezTo>
                    <a:pt x="4670" y="13976"/>
                    <a:pt x="7443" y="16518"/>
                    <a:pt x="10946" y="16659"/>
                  </a:cubicBezTo>
                  <a:moveTo>
                    <a:pt x="10362" y="3388"/>
                  </a:moveTo>
                  <a:cubicBezTo>
                    <a:pt x="10362" y="0"/>
                    <a:pt x="10362" y="0"/>
                    <a:pt x="10362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92" y="10306"/>
                    <a:pt x="292" y="10306"/>
                    <a:pt x="292" y="10306"/>
                  </a:cubicBezTo>
                  <a:cubicBezTo>
                    <a:pt x="3795" y="10165"/>
                    <a:pt x="3795" y="10165"/>
                    <a:pt x="3795" y="10165"/>
                  </a:cubicBezTo>
                  <a:cubicBezTo>
                    <a:pt x="3795" y="6635"/>
                    <a:pt x="6714" y="3529"/>
                    <a:pt x="10362" y="3388"/>
                  </a:cubicBezTo>
                  <a:moveTo>
                    <a:pt x="11384" y="6353"/>
                  </a:moveTo>
                  <a:cubicBezTo>
                    <a:pt x="11384" y="11012"/>
                    <a:pt x="11384" y="11012"/>
                    <a:pt x="11384" y="11012"/>
                  </a:cubicBezTo>
                  <a:cubicBezTo>
                    <a:pt x="16200" y="11012"/>
                    <a:pt x="16200" y="11012"/>
                    <a:pt x="16200" y="11012"/>
                  </a:cubicBezTo>
                  <a:cubicBezTo>
                    <a:pt x="16054" y="8612"/>
                    <a:pt x="13865" y="6494"/>
                    <a:pt x="11384" y="6353"/>
                  </a:cubicBezTo>
                  <a:moveTo>
                    <a:pt x="18243" y="11012"/>
                  </a:moveTo>
                  <a:cubicBezTo>
                    <a:pt x="18973" y="11012"/>
                    <a:pt x="18973" y="11012"/>
                    <a:pt x="18973" y="11012"/>
                  </a:cubicBezTo>
                  <a:cubicBezTo>
                    <a:pt x="18827" y="7059"/>
                    <a:pt x="15470" y="3812"/>
                    <a:pt x="11384" y="3671"/>
                  </a:cubicBezTo>
                  <a:cubicBezTo>
                    <a:pt x="11384" y="4376"/>
                    <a:pt x="11384" y="4376"/>
                    <a:pt x="11384" y="4376"/>
                  </a:cubicBezTo>
                  <a:cubicBezTo>
                    <a:pt x="15032" y="4518"/>
                    <a:pt x="18097" y="7482"/>
                    <a:pt x="18243" y="11012"/>
                  </a:cubicBezTo>
                  <a:moveTo>
                    <a:pt x="4378" y="10165"/>
                  </a:moveTo>
                  <a:cubicBezTo>
                    <a:pt x="10654" y="10024"/>
                    <a:pt x="10654" y="10024"/>
                    <a:pt x="10654" y="10024"/>
                  </a:cubicBezTo>
                  <a:cubicBezTo>
                    <a:pt x="10508" y="3953"/>
                    <a:pt x="10508" y="3953"/>
                    <a:pt x="10508" y="3953"/>
                  </a:cubicBezTo>
                  <a:cubicBezTo>
                    <a:pt x="7005" y="4235"/>
                    <a:pt x="4378" y="6918"/>
                    <a:pt x="4378" y="10165"/>
                  </a:cubicBezTo>
                  <a:moveTo>
                    <a:pt x="16784" y="11012"/>
                  </a:moveTo>
                  <a:cubicBezTo>
                    <a:pt x="17659" y="11012"/>
                    <a:pt x="17659" y="11012"/>
                    <a:pt x="17659" y="11012"/>
                  </a:cubicBezTo>
                  <a:cubicBezTo>
                    <a:pt x="17514" y="7765"/>
                    <a:pt x="14741" y="5082"/>
                    <a:pt x="11384" y="5082"/>
                  </a:cubicBezTo>
                  <a:cubicBezTo>
                    <a:pt x="11384" y="5788"/>
                    <a:pt x="11384" y="5788"/>
                    <a:pt x="11384" y="5788"/>
                  </a:cubicBezTo>
                  <a:cubicBezTo>
                    <a:pt x="14303" y="5929"/>
                    <a:pt x="16638" y="8188"/>
                    <a:pt x="16784" y="11012"/>
                  </a:cubicBezTo>
                  <a:moveTo>
                    <a:pt x="17659" y="11576"/>
                  </a:moveTo>
                  <a:cubicBezTo>
                    <a:pt x="11384" y="11576"/>
                    <a:pt x="11384" y="11576"/>
                    <a:pt x="11384" y="11576"/>
                  </a:cubicBezTo>
                  <a:cubicBezTo>
                    <a:pt x="11384" y="17647"/>
                    <a:pt x="11384" y="17647"/>
                    <a:pt x="11384" y="17647"/>
                  </a:cubicBezTo>
                  <a:cubicBezTo>
                    <a:pt x="14741" y="17506"/>
                    <a:pt x="17514" y="14965"/>
                    <a:pt x="17659" y="11576"/>
                  </a:cubicBezTo>
                </a:path>
              </a:pathLst>
            </a:custGeom>
            <a:solidFill>
              <a:srgbClr val="393A3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986488" y="622053"/>
              <a:ext cx="3810864" cy="23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1" y="4086"/>
                  </a:moveTo>
                  <a:cubicBezTo>
                    <a:pt x="21242" y="4086"/>
                    <a:pt x="21242" y="4086"/>
                    <a:pt x="21242" y="4086"/>
                  </a:cubicBezTo>
                  <a:cubicBezTo>
                    <a:pt x="21242" y="17514"/>
                    <a:pt x="21242" y="17514"/>
                    <a:pt x="21242" y="17514"/>
                  </a:cubicBezTo>
                  <a:cubicBezTo>
                    <a:pt x="21421" y="17514"/>
                    <a:pt x="21421" y="17514"/>
                    <a:pt x="21421" y="17514"/>
                  </a:cubicBezTo>
                  <a:cubicBezTo>
                    <a:pt x="21421" y="9924"/>
                    <a:pt x="21421" y="9924"/>
                    <a:pt x="21421" y="9924"/>
                  </a:cubicBezTo>
                  <a:cubicBezTo>
                    <a:pt x="21421" y="7589"/>
                    <a:pt x="21493" y="7005"/>
                    <a:pt x="21600" y="7589"/>
                  </a:cubicBezTo>
                  <a:cubicBezTo>
                    <a:pt x="21600" y="4086"/>
                    <a:pt x="21600" y="4086"/>
                    <a:pt x="21600" y="4086"/>
                  </a:cubicBezTo>
                  <a:cubicBezTo>
                    <a:pt x="21564" y="4086"/>
                    <a:pt x="21528" y="4086"/>
                    <a:pt x="21493" y="4670"/>
                  </a:cubicBezTo>
                  <a:cubicBezTo>
                    <a:pt x="21457" y="4670"/>
                    <a:pt x="21457" y="5254"/>
                    <a:pt x="21421" y="6422"/>
                  </a:cubicBezTo>
                  <a:cubicBezTo>
                    <a:pt x="21421" y="6422"/>
                    <a:pt x="21421" y="6422"/>
                    <a:pt x="21421" y="6422"/>
                  </a:cubicBezTo>
                  <a:lnTo>
                    <a:pt x="21421" y="4086"/>
                  </a:lnTo>
                  <a:close/>
                  <a:moveTo>
                    <a:pt x="20848" y="11676"/>
                  </a:moveTo>
                  <a:cubicBezTo>
                    <a:pt x="20848" y="12843"/>
                    <a:pt x="20884" y="15178"/>
                    <a:pt x="20776" y="15178"/>
                  </a:cubicBezTo>
                  <a:cubicBezTo>
                    <a:pt x="20704" y="15178"/>
                    <a:pt x="20669" y="14595"/>
                    <a:pt x="20669" y="13427"/>
                  </a:cubicBezTo>
                  <a:cubicBezTo>
                    <a:pt x="20669" y="12843"/>
                    <a:pt x="20669" y="12259"/>
                    <a:pt x="20704" y="12259"/>
                  </a:cubicBezTo>
                  <a:cubicBezTo>
                    <a:pt x="20776" y="11092"/>
                    <a:pt x="20812" y="11092"/>
                    <a:pt x="20848" y="10508"/>
                  </a:cubicBezTo>
                  <a:lnTo>
                    <a:pt x="20848" y="11676"/>
                  </a:lnTo>
                  <a:close/>
                  <a:moveTo>
                    <a:pt x="21063" y="17514"/>
                  </a:moveTo>
                  <a:cubicBezTo>
                    <a:pt x="21063" y="16930"/>
                    <a:pt x="21063" y="16346"/>
                    <a:pt x="21063" y="15178"/>
                  </a:cubicBezTo>
                  <a:cubicBezTo>
                    <a:pt x="21063" y="7589"/>
                    <a:pt x="21063" y="7589"/>
                    <a:pt x="21063" y="7589"/>
                  </a:cubicBezTo>
                  <a:cubicBezTo>
                    <a:pt x="21063" y="5838"/>
                    <a:pt x="21027" y="3503"/>
                    <a:pt x="20776" y="3503"/>
                  </a:cubicBezTo>
                  <a:cubicBezTo>
                    <a:pt x="20561" y="3503"/>
                    <a:pt x="20490" y="5254"/>
                    <a:pt x="20490" y="8173"/>
                  </a:cubicBezTo>
                  <a:cubicBezTo>
                    <a:pt x="20669" y="8173"/>
                    <a:pt x="20669" y="8173"/>
                    <a:pt x="20669" y="8173"/>
                  </a:cubicBezTo>
                  <a:cubicBezTo>
                    <a:pt x="20669" y="7005"/>
                    <a:pt x="20704" y="5838"/>
                    <a:pt x="20776" y="5838"/>
                  </a:cubicBezTo>
                  <a:cubicBezTo>
                    <a:pt x="20812" y="5838"/>
                    <a:pt x="20848" y="6422"/>
                    <a:pt x="20848" y="7005"/>
                  </a:cubicBezTo>
                  <a:cubicBezTo>
                    <a:pt x="20884" y="7589"/>
                    <a:pt x="20848" y="8173"/>
                    <a:pt x="20776" y="8757"/>
                  </a:cubicBezTo>
                  <a:cubicBezTo>
                    <a:pt x="20633" y="9924"/>
                    <a:pt x="20490" y="10508"/>
                    <a:pt x="20490" y="13427"/>
                  </a:cubicBezTo>
                  <a:cubicBezTo>
                    <a:pt x="20490" y="16346"/>
                    <a:pt x="20561" y="17514"/>
                    <a:pt x="20704" y="17514"/>
                  </a:cubicBezTo>
                  <a:cubicBezTo>
                    <a:pt x="20776" y="17514"/>
                    <a:pt x="20812" y="16930"/>
                    <a:pt x="20884" y="15762"/>
                  </a:cubicBezTo>
                  <a:cubicBezTo>
                    <a:pt x="20884" y="15762"/>
                    <a:pt x="20884" y="15762"/>
                    <a:pt x="20884" y="15762"/>
                  </a:cubicBezTo>
                  <a:cubicBezTo>
                    <a:pt x="20884" y="16346"/>
                    <a:pt x="20884" y="16930"/>
                    <a:pt x="20884" y="17514"/>
                  </a:cubicBezTo>
                  <a:lnTo>
                    <a:pt x="21063" y="17514"/>
                  </a:lnTo>
                  <a:close/>
                  <a:moveTo>
                    <a:pt x="19988" y="17514"/>
                  </a:moveTo>
                  <a:cubicBezTo>
                    <a:pt x="19988" y="8757"/>
                    <a:pt x="19988" y="8757"/>
                    <a:pt x="19988" y="8757"/>
                  </a:cubicBezTo>
                  <a:cubicBezTo>
                    <a:pt x="19988" y="7005"/>
                    <a:pt x="20024" y="5838"/>
                    <a:pt x="20096" y="5838"/>
                  </a:cubicBezTo>
                  <a:cubicBezTo>
                    <a:pt x="20167" y="6422"/>
                    <a:pt x="20167" y="7005"/>
                    <a:pt x="20167" y="8173"/>
                  </a:cubicBezTo>
                  <a:cubicBezTo>
                    <a:pt x="20167" y="17514"/>
                    <a:pt x="20167" y="17514"/>
                    <a:pt x="20167" y="17514"/>
                  </a:cubicBezTo>
                  <a:cubicBezTo>
                    <a:pt x="20346" y="17514"/>
                    <a:pt x="20346" y="17514"/>
                    <a:pt x="20346" y="17514"/>
                  </a:cubicBezTo>
                  <a:cubicBezTo>
                    <a:pt x="20346" y="7005"/>
                    <a:pt x="20346" y="7005"/>
                    <a:pt x="20346" y="7005"/>
                  </a:cubicBezTo>
                  <a:cubicBezTo>
                    <a:pt x="20346" y="4670"/>
                    <a:pt x="20275" y="3503"/>
                    <a:pt x="20167" y="3503"/>
                  </a:cubicBezTo>
                  <a:cubicBezTo>
                    <a:pt x="20131" y="3503"/>
                    <a:pt x="20060" y="4086"/>
                    <a:pt x="19988" y="5254"/>
                  </a:cubicBezTo>
                  <a:cubicBezTo>
                    <a:pt x="19988" y="5254"/>
                    <a:pt x="19988" y="5254"/>
                    <a:pt x="19988" y="5254"/>
                  </a:cubicBezTo>
                  <a:cubicBezTo>
                    <a:pt x="19988" y="0"/>
                    <a:pt x="19988" y="0"/>
                    <a:pt x="19988" y="0"/>
                  </a:cubicBezTo>
                  <a:cubicBezTo>
                    <a:pt x="19809" y="0"/>
                    <a:pt x="19809" y="0"/>
                    <a:pt x="19809" y="0"/>
                  </a:cubicBezTo>
                  <a:cubicBezTo>
                    <a:pt x="19809" y="17514"/>
                    <a:pt x="19809" y="17514"/>
                    <a:pt x="19809" y="17514"/>
                  </a:cubicBezTo>
                  <a:lnTo>
                    <a:pt x="19988" y="17514"/>
                  </a:lnTo>
                  <a:close/>
                  <a:moveTo>
                    <a:pt x="19666" y="8757"/>
                  </a:moveTo>
                  <a:cubicBezTo>
                    <a:pt x="19666" y="7589"/>
                    <a:pt x="19666" y="7589"/>
                    <a:pt x="19666" y="7589"/>
                  </a:cubicBezTo>
                  <a:cubicBezTo>
                    <a:pt x="19666" y="5838"/>
                    <a:pt x="19594" y="3503"/>
                    <a:pt x="19415" y="3503"/>
                  </a:cubicBezTo>
                  <a:cubicBezTo>
                    <a:pt x="19272" y="3503"/>
                    <a:pt x="19164" y="4670"/>
                    <a:pt x="19164" y="8173"/>
                  </a:cubicBezTo>
                  <a:cubicBezTo>
                    <a:pt x="19164" y="12843"/>
                    <a:pt x="19164" y="12843"/>
                    <a:pt x="19164" y="12843"/>
                  </a:cubicBezTo>
                  <a:cubicBezTo>
                    <a:pt x="19128" y="16346"/>
                    <a:pt x="19236" y="17514"/>
                    <a:pt x="19415" y="17514"/>
                  </a:cubicBezTo>
                  <a:cubicBezTo>
                    <a:pt x="19594" y="17514"/>
                    <a:pt x="19666" y="16346"/>
                    <a:pt x="19666" y="13427"/>
                  </a:cubicBezTo>
                  <a:cubicBezTo>
                    <a:pt x="19666" y="12259"/>
                    <a:pt x="19666" y="12259"/>
                    <a:pt x="19666" y="12259"/>
                  </a:cubicBezTo>
                  <a:cubicBezTo>
                    <a:pt x="19487" y="12259"/>
                    <a:pt x="19487" y="12259"/>
                    <a:pt x="19487" y="12259"/>
                  </a:cubicBezTo>
                  <a:cubicBezTo>
                    <a:pt x="19487" y="13427"/>
                    <a:pt x="19487" y="13427"/>
                    <a:pt x="19487" y="13427"/>
                  </a:cubicBezTo>
                  <a:cubicBezTo>
                    <a:pt x="19451" y="14595"/>
                    <a:pt x="19451" y="15178"/>
                    <a:pt x="19415" y="15178"/>
                  </a:cubicBezTo>
                  <a:cubicBezTo>
                    <a:pt x="19343" y="15178"/>
                    <a:pt x="19343" y="14595"/>
                    <a:pt x="19343" y="12259"/>
                  </a:cubicBezTo>
                  <a:cubicBezTo>
                    <a:pt x="19343" y="8757"/>
                    <a:pt x="19343" y="8757"/>
                    <a:pt x="19343" y="8757"/>
                  </a:cubicBezTo>
                  <a:cubicBezTo>
                    <a:pt x="19343" y="7589"/>
                    <a:pt x="19343" y="5838"/>
                    <a:pt x="19415" y="5838"/>
                  </a:cubicBezTo>
                  <a:cubicBezTo>
                    <a:pt x="19451" y="5838"/>
                    <a:pt x="19451" y="6422"/>
                    <a:pt x="19487" y="7005"/>
                  </a:cubicBezTo>
                  <a:cubicBezTo>
                    <a:pt x="19487" y="8757"/>
                    <a:pt x="19487" y="8757"/>
                    <a:pt x="19487" y="8757"/>
                  </a:cubicBezTo>
                  <a:lnTo>
                    <a:pt x="19666" y="8757"/>
                  </a:lnTo>
                  <a:close/>
                  <a:moveTo>
                    <a:pt x="18484" y="12843"/>
                  </a:moveTo>
                  <a:cubicBezTo>
                    <a:pt x="18448" y="16930"/>
                    <a:pt x="18663" y="17514"/>
                    <a:pt x="18734" y="17514"/>
                  </a:cubicBezTo>
                  <a:cubicBezTo>
                    <a:pt x="19021" y="17514"/>
                    <a:pt x="19057" y="15178"/>
                    <a:pt x="19021" y="12843"/>
                  </a:cubicBezTo>
                  <a:cubicBezTo>
                    <a:pt x="19021" y="12259"/>
                    <a:pt x="18949" y="11092"/>
                    <a:pt x="18913" y="10508"/>
                  </a:cubicBezTo>
                  <a:cubicBezTo>
                    <a:pt x="18734" y="8757"/>
                    <a:pt x="18734" y="8757"/>
                    <a:pt x="18734" y="8757"/>
                  </a:cubicBezTo>
                  <a:cubicBezTo>
                    <a:pt x="18699" y="8173"/>
                    <a:pt x="18663" y="8173"/>
                    <a:pt x="18663" y="7005"/>
                  </a:cubicBezTo>
                  <a:cubicBezTo>
                    <a:pt x="18663" y="6422"/>
                    <a:pt x="18699" y="5838"/>
                    <a:pt x="18770" y="5838"/>
                  </a:cubicBezTo>
                  <a:cubicBezTo>
                    <a:pt x="18806" y="5838"/>
                    <a:pt x="18842" y="6422"/>
                    <a:pt x="18842" y="8173"/>
                  </a:cubicBezTo>
                  <a:cubicBezTo>
                    <a:pt x="19021" y="8173"/>
                    <a:pt x="19021" y="8173"/>
                    <a:pt x="19021" y="8173"/>
                  </a:cubicBezTo>
                  <a:cubicBezTo>
                    <a:pt x="19021" y="5254"/>
                    <a:pt x="18949" y="3503"/>
                    <a:pt x="18770" y="3503"/>
                  </a:cubicBezTo>
                  <a:cubicBezTo>
                    <a:pt x="18591" y="3503"/>
                    <a:pt x="18484" y="4670"/>
                    <a:pt x="18484" y="7005"/>
                  </a:cubicBezTo>
                  <a:cubicBezTo>
                    <a:pt x="18484" y="8757"/>
                    <a:pt x="18555" y="9924"/>
                    <a:pt x="18627" y="11092"/>
                  </a:cubicBezTo>
                  <a:cubicBezTo>
                    <a:pt x="18734" y="12259"/>
                    <a:pt x="18734" y="12259"/>
                    <a:pt x="18734" y="12259"/>
                  </a:cubicBezTo>
                  <a:cubicBezTo>
                    <a:pt x="18770" y="12843"/>
                    <a:pt x="18842" y="12843"/>
                    <a:pt x="18842" y="14011"/>
                  </a:cubicBezTo>
                  <a:cubicBezTo>
                    <a:pt x="18842" y="14595"/>
                    <a:pt x="18806" y="15178"/>
                    <a:pt x="18770" y="15178"/>
                  </a:cubicBezTo>
                  <a:cubicBezTo>
                    <a:pt x="18699" y="15178"/>
                    <a:pt x="18663" y="15178"/>
                    <a:pt x="18663" y="12843"/>
                  </a:cubicBezTo>
                  <a:lnTo>
                    <a:pt x="18484" y="12843"/>
                  </a:lnTo>
                  <a:close/>
                  <a:moveTo>
                    <a:pt x="17803" y="18681"/>
                  </a:moveTo>
                  <a:cubicBezTo>
                    <a:pt x="17839" y="21016"/>
                    <a:pt x="17910" y="21600"/>
                    <a:pt x="18054" y="21600"/>
                  </a:cubicBezTo>
                  <a:cubicBezTo>
                    <a:pt x="18304" y="21600"/>
                    <a:pt x="18340" y="19265"/>
                    <a:pt x="18340" y="16930"/>
                  </a:cubicBezTo>
                  <a:cubicBezTo>
                    <a:pt x="18340" y="4086"/>
                    <a:pt x="18340" y="4086"/>
                    <a:pt x="18340" y="4086"/>
                  </a:cubicBezTo>
                  <a:cubicBezTo>
                    <a:pt x="18161" y="4086"/>
                    <a:pt x="18161" y="4086"/>
                    <a:pt x="18161" y="4086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61" y="5254"/>
                    <a:pt x="18161" y="5254"/>
                    <a:pt x="18161" y="5254"/>
                  </a:cubicBezTo>
                  <a:cubicBezTo>
                    <a:pt x="18125" y="4086"/>
                    <a:pt x="18090" y="3503"/>
                    <a:pt x="17982" y="3503"/>
                  </a:cubicBezTo>
                  <a:cubicBezTo>
                    <a:pt x="17875" y="3503"/>
                    <a:pt x="17803" y="4670"/>
                    <a:pt x="17803" y="8173"/>
                  </a:cubicBezTo>
                  <a:cubicBezTo>
                    <a:pt x="17803" y="13427"/>
                    <a:pt x="17803" y="13427"/>
                    <a:pt x="17803" y="13427"/>
                  </a:cubicBezTo>
                  <a:cubicBezTo>
                    <a:pt x="17803" y="15178"/>
                    <a:pt x="17839" y="17514"/>
                    <a:pt x="17982" y="17514"/>
                  </a:cubicBezTo>
                  <a:cubicBezTo>
                    <a:pt x="18090" y="17514"/>
                    <a:pt x="18125" y="16930"/>
                    <a:pt x="18161" y="15762"/>
                  </a:cubicBezTo>
                  <a:cubicBezTo>
                    <a:pt x="18161" y="15762"/>
                    <a:pt x="18161" y="15762"/>
                    <a:pt x="18161" y="15762"/>
                  </a:cubicBezTo>
                  <a:cubicBezTo>
                    <a:pt x="18161" y="17514"/>
                    <a:pt x="18161" y="17514"/>
                    <a:pt x="18161" y="17514"/>
                  </a:cubicBezTo>
                  <a:cubicBezTo>
                    <a:pt x="18161" y="18681"/>
                    <a:pt x="18161" y="19265"/>
                    <a:pt x="18090" y="19265"/>
                  </a:cubicBezTo>
                  <a:cubicBezTo>
                    <a:pt x="18054" y="19265"/>
                    <a:pt x="18018" y="19265"/>
                    <a:pt x="18018" y="19265"/>
                  </a:cubicBezTo>
                  <a:cubicBezTo>
                    <a:pt x="18018" y="19265"/>
                    <a:pt x="17982" y="19265"/>
                    <a:pt x="17982" y="18681"/>
                  </a:cubicBezTo>
                  <a:lnTo>
                    <a:pt x="17803" y="18681"/>
                  </a:lnTo>
                  <a:close/>
                  <a:moveTo>
                    <a:pt x="18161" y="8757"/>
                  </a:moveTo>
                  <a:cubicBezTo>
                    <a:pt x="18161" y="12843"/>
                    <a:pt x="18161" y="12843"/>
                    <a:pt x="18161" y="12843"/>
                  </a:cubicBezTo>
                  <a:cubicBezTo>
                    <a:pt x="18161" y="14595"/>
                    <a:pt x="18125" y="15178"/>
                    <a:pt x="18054" y="15178"/>
                  </a:cubicBezTo>
                  <a:cubicBezTo>
                    <a:pt x="18018" y="15178"/>
                    <a:pt x="17982" y="14011"/>
                    <a:pt x="17982" y="12843"/>
                  </a:cubicBezTo>
                  <a:cubicBezTo>
                    <a:pt x="17982" y="8757"/>
                    <a:pt x="17982" y="8757"/>
                    <a:pt x="17982" y="8757"/>
                  </a:cubicBezTo>
                  <a:cubicBezTo>
                    <a:pt x="17982" y="7589"/>
                    <a:pt x="17982" y="5838"/>
                    <a:pt x="18090" y="5838"/>
                  </a:cubicBezTo>
                  <a:cubicBezTo>
                    <a:pt x="18161" y="5838"/>
                    <a:pt x="18161" y="8173"/>
                    <a:pt x="18161" y="8757"/>
                  </a:cubicBezTo>
                  <a:moveTo>
                    <a:pt x="17301" y="4086"/>
                  </a:moveTo>
                  <a:cubicBezTo>
                    <a:pt x="17087" y="4086"/>
                    <a:pt x="17087" y="4086"/>
                    <a:pt x="17087" y="4086"/>
                  </a:cubicBezTo>
                  <a:cubicBezTo>
                    <a:pt x="17087" y="17514"/>
                    <a:pt x="17087" y="17514"/>
                    <a:pt x="17087" y="17514"/>
                  </a:cubicBezTo>
                  <a:cubicBezTo>
                    <a:pt x="17301" y="17514"/>
                    <a:pt x="17301" y="17514"/>
                    <a:pt x="17301" y="17514"/>
                  </a:cubicBezTo>
                  <a:cubicBezTo>
                    <a:pt x="17301" y="8757"/>
                    <a:pt x="17301" y="8757"/>
                    <a:pt x="17301" y="8757"/>
                  </a:cubicBezTo>
                  <a:cubicBezTo>
                    <a:pt x="17266" y="7589"/>
                    <a:pt x="17301" y="6422"/>
                    <a:pt x="17373" y="6422"/>
                  </a:cubicBezTo>
                  <a:cubicBezTo>
                    <a:pt x="17445" y="6422"/>
                    <a:pt x="17445" y="7005"/>
                    <a:pt x="17445" y="8757"/>
                  </a:cubicBezTo>
                  <a:cubicBezTo>
                    <a:pt x="17445" y="17514"/>
                    <a:pt x="17445" y="17514"/>
                    <a:pt x="17445" y="17514"/>
                  </a:cubicBezTo>
                  <a:cubicBezTo>
                    <a:pt x="17624" y="17514"/>
                    <a:pt x="17624" y="17514"/>
                    <a:pt x="17624" y="17514"/>
                  </a:cubicBezTo>
                  <a:cubicBezTo>
                    <a:pt x="17624" y="7005"/>
                    <a:pt x="17624" y="7005"/>
                    <a:pt x="17624" y="7005"/>
                  </a:cubicBezTo>
                  <a:cubicBezTo>
                    <a:pt x="17660" y="4670"/>
                    <a:pt x="17552" y="3503"/>
                    <a:pt x="17445" y="3503"/>
                  </a:cubicBezTo>
                  <a:cubicBezTo>
                    <a:pt x="17409" y="3503"/>
                    <a:pt x="17337" y="4086"/>
                    <a:pt x="17301" y="5254"/>
                  </a:cubicBezTo>
                  <a:cubicBezTo>
                    <a:pt x="17301" y="5254"/>
                    <a:pt x="17301" y="5254"/>
                    <a:pt x="17301" y="5254"/>
                  </a:cubicBezTo>
                  <a:lnTo>
                    <a:pt x="17301" y="4086"/>
                  </a:lnTo>
                  <a:close/>
                  <a:moveTo>
                    <a:pt x="16728" y="17514"/>
                  </a:moveTo>
                  <a:cubicBezTo>
                    <a:pt x="16907" y="17514"/>
                    <a:pt x="16907" y="17514"/>
                    <a:pt x="16907" y="17514"/>
                  </a:cubicBezTo>
                  <a:cubicBezTo>
                    <a:pt x="16907" y="4086"/>
                    <a:pt x="16907" y="4086"/>
                    <a:pt x="16907" y="4086"/>
                  </a:cubicBezTo>
                  <a:cubicBezTo>
                    <a:pt x="16728" y="4086"/>
                    <a:pt x="16728" y="4086"/>
                    <a:pt x="16728" y="4086"/>
                  </a:cubicBezTo>
                  <a:cubicBezTo>
                    <a:pt x="16728" y="12843"/>
                    <a:pt x="16728" y="12843"/>
                    <a:pt x="16728" y="12843"/>
                  </a:cubicBezTo>
                  <a:cubicBezTo>
                    <a:pt x="16728" y="13427"/>
                    <a:pt x="16728" y="15178"/>
                    <a:pt x="16657" y="15178"/>
                  </a:cubicBezTo>
                  <a:cubicBezTo>
                    <a:pt x="16621" y="15178"/>
                    <a:pt x="16585" y="15178"/>
                    <a:pt x="16585" y="14595"/>
                  </a:cubicBezTo>
                  <a:cubicBezTo>
                    <a:pt x="16549" y="14595"/>
                    <a:pt x="16549" y="13427"/>
                    <a:pt x="16549" y="12843"/>
                  </a:cubicBezTo>
                  <a:cubicBezTo>
                    <a:pt x="16549" y="4086"/>
                    <a:pt x="16549" y="4086"/>
                    <a:pt x="16549" y="4086"/>
                  </a:cubicBezTo>
                  <a:cubicBezTo>
                    <a:pt x="16370" y="4086"/>
                    <a:pt x="16370" y="4086"/>
                    <a:pt x="16370" y="4086"/>
                  </a:cubicBezTo>
                  <a:cubicBezTo>
                    <a:pt x="16370" y="14011"/>
                    <a:pt x="16370" y="14011"/>
                    <a:pt x="16370" y="14011"/>
                  </a:cubicBezTo>
                  <a:cubicBezTo>
                    <a:pt x="16370" y="16346"/>
                    <a:pt x="16406" y="17514"/>
                    <a:pt x="16549" y="17514"/>
                  </a:cubicBezTo>
                  <a:cubicBezTo>
                    <a:pt x="16657" y="17514"/>
                    <a:pt x="16693" y="16930"/>
                    <a:pt x="16728" y="15178"/>
                  </a:cubicBezTo>
                  <a:cubicBezTo>
                    <a:pt x="16728" y="15178"/>
                    <a:pt x="16728" y="15178"/>
                    <a:pt x="16728" y="15178"/>
                  </a:cubicBezTo>
                  <a:lnTo>
                    <a:pt x="16728" y="17514"/>
                  </a:lnTo>
                  <a:close/>
                  <a:moveTo>
                    <a:pt x="15654" y="11676"/>
                  </a:moveTo>
                  <a:cubicBezTo>
                    <a:pt x="15654" y="13427"/>
                    <a:pt x="15690" y="15178"/>
                    <a:pt x="15690" y="15762"/>
                  </a:cubicBezTo>
                  <a:cubicBezTo>
                    <a:pt x="15761" y="17514"/>
                    <a:pt x="15833" y="17514"/>
                    <a:pt x="15904" y="17514"/>
                  </a:cubicBezTo>
                  <a:cubicBezTo>
                    <a:pt x="16012" y="17514"/>
                    <a:pt x="16084" y="17514"/>
                    <a:pt x="16155" y="16346"/>
                  </a:cubicBezTo>
                  <a:cubicBezTo>
                    <a:pt x="16227" y="15178"/>
                    <a:pt x="16191" y="13427"/>
                    <a:pt x="16191" y="12259"/>
                  </a:cubicBezTo>
                  <a:cubicBezTo>
                    <a:pt x="16191" y="0"/>
                    <a:pt x="16191" y="0"/>
                    <a:pt x="16191" y="0"/>
                  </a:cubicBezTo>
                  <a:cubicBezTo>
                    <a:pt x="16012" y="0"/>
                    <a:pt x="16012" y="0"/>
                    <a:pt x="16012" y="0"/>
                  </a:cubicBezTo>
                  <a:cubicBezTo>
                    <a:pt x="16012" y="13427"/>
                    <a:pt x="16012" y="13427"/>
                    <a:pt x="16012" y="13427"/>
                  </a:cubicBezTo>
                  <a:cubicBezTo>
                    <a:pt x="16012" y="14011"/>
                    <a:pt x="16012" y="15178"/>
                    <a:pt x="15940" y="15178"/>
                  </a:cubicBezTo>
                  <a:cubicBezTo>
                    <a:pt x="15869" y="15178"/>
                    <a:pt x="15869" y="14595"/>
                    <a:pt x="15869" y="14011"/>
                  </a:cubicBezTo>
                  <a:cubicBezTo>
                    <a:pt x="15869" y="11676"/>
                    <a:pt x="15869" y="11676"/>
                    <a:pt x="15869" y="11676"/>
                  </a:cubicBezTo>
                  <a:lnTo>
                    <a:pt x="15654" y="11676"/>
                  </a:lnTo>
                  <a:close/>
                  <a:moveTo>
                    <a:pt x="15045" y="4086"/>
                  </a:moveTo>
                  <a:cubicBezTo>
                    <a:pt x="14866" y="4086"/>
                    <a:pt x="14866" y="4086"/>
                    <a:pt x="14866" y="4086"/>
                  </a:cubicBezTo>
                  <a:cubicBezTo>
                    <a:pt x="14866" y="17514"/>
                    <a:pt x="14866" y="17514"/>
                    <a:pt x="14866" y="17514"/>
                  </a:cubicBezTo>
                  <a:cubicBezTo>
                    <a:pt x="15045" y="17514"/>
                    <a:pt x="15045" y="17514"/>
                    <a:pt x="15045" y="17514"/>
                  </a:cubicBezTo>
                  <a:cubicBezTo>
                    <a:pt x="15045" y="8757"/>
                    <a:pt x="15045" y="8757"/>
                    <a:pt x="15045" y="8757"/>
                  </a:cubicBezTo>
                  <a:cubicBezTo>
                    <a:pt x="15045" y="7589"/>
                    <a:pt x="15081" y="6422"/>
                    <a:pt x="15152" y="6422"/>
                  </a:cubicBezTo>
                  <a:cubicBezTo>
                    <a:pt x="15224" y="6422"/>
                    <a:pt x="15224" y="7005"/>
                    <a:pt x="15224" y="8757"/>
                  </a:cubicBezTo>
                  <a:cubicBezTo>
                    <a:pt x="15224" y="17514"/>
                    <a:pt x="15224" y="17514"/>
                    <a:pt x="15224" y="17514"/>
                  </a:cubicBezTo>
                  <a:cubicBezTo>
                    <a:pt x="15403" y="17514"/>
                    <a:pt x="15403" y="17514"/>
                    <a:pt x="15403" y="17514"/>
                  </a:cubicBezTo>
                  <a:cubicBezTo>
                    <a:pt x="15403" y="7005"/>
                    <a:pt x="15403" y="7005"/>
                    <a:pt x="15403" y="7005"/>
                  </a:cubicBezTo>
                  <a:cubicBezTo>
                    <a:pt x="15403" y="4670"/>
                    <a:pt x="15331" y="3503"/>
                    <a:pt x="15224" y="3503"/>
                  </a:cubicBezTo>
                  <a:cubicBezTo>
                    <a:pt x="15188" y="3503"/>
                    <a:pt x="15116" y="4086"/>
                    <a:pt x="15045" y="5254"/>
                  </a:cubicBezTo>
                  <a:cubicBezTo>
                    <a:pt x="15045" y="5254"/>
                    <a:pt x="15045" y="5254"/>
                    <a:pt x="15045" y="5254"/>
                  </a:cubicBezTo>
                  <a:lnTo>
                    <a:pt x="15045" y="4086"/>
                  </a:lnTo>
                  <a:close/>
                  <a:moveTo>
                    <a:pt x="14328" y="8757"/>
                  </a:moveTo>
                  <a:cubicBezTo>
                    <a:pt x="14328" y="8173"/>
                    <a:pt x="14328" y="8173"/>
                    <a:pt x="14328" y="8173"/>
                  </a:cubicBezTo>
                  <a:cubicBezTo>
                    <a:pt x="14328" y="7005"/>
                    <a:pt x="14328" y="5838"/>
                    <a:pt x="14436" y="5838"/>
                  </a:cubicBezTo>
                  <a:cubicBezTo>
                    <a:pt x="14507" y="5838"/>
                    <a:pt x="14507" y="6422"/>
                    <a:pt x="14507" y="7589"/>
                  </a:cubicBezTo>
                  <a:cubicBezTo>
                    <a:pt x="14507" y="8757"/>
                    <a:pt x="14507" y="8757"/>
                    <a:pt x="14507" y="8757"/>
                  </a:cubicBezTo>
                  <a:lnTo>
                    <a:pt x="14328" y="8757"/>
                  </a:lnTo>
                  <a:close/>
                  <a:moveTo>
                    <a:pt x="14149" y="12259"/>
                  </a:moveTo>
                  <a:cubicBezTo>
                    <a:pt x="14149" y="15762"/>
                    <a:pt x="14221" y="17514"/>
                    <a:pt x="14436" y="17514"/>
                  </a:cubicBezTo>
                  <a:cubicBezTo>
                    <a:pt x="14615" y="17514"/>
                    <a:pt x="14722" y="15762"/>
                    <a:pt x="14687" y="12843"/>
                  </a:cubicBezTo>
                  <a:cubicBezTo>
                    <a:pt x="14507" y="12843"/>
                    <a:pt x="14507" y="12843"/>
                    <a:pt x="14507" y="12843"/>
                  </a:cubicBezTo>
                  <a:cubicBezTo>
                    <a:pt x="14507" y="14595"/>
                    <a:pt x="14507" y="15178"/>
                    <a:pt x="14436" y="15178"/>
                  </a:cubicBezTo>
                  <a:cubicBezTo>
                    <a:pt x="14364" y="15178"/>
                    <a:pt x="14328" y="15178"/>
                    <a:pt x="14328" y="13427"/>
                  </a:cubicBezTo>
                  <a:cubicBezTo>
                    <a:pt x="14328" y="11092"/>
                    <a:pt x="14328" y="11092"/>
                    <a:pt x="14328" y="11092"/>
                  </a:cubicBezTo>
                  <a:cubicBezTo>
                    <a:pt x="14687" y="11092"/>
                    <a:pt x="14687" y="11092"/>
                    <a:pt x="14687" y="11092"/>
                  </a:cubicBezTo>
                  <a:cubicBezTo>
                    <a:pt x="14687" y="9341"/>
                    <a:pt x="14687" y="9341"/>
                    <a:pt x="14687" y="9341"/>
                  </a:cubicBezTo>
                  <a:cubicBezTo>
                    <a:pt x="14687" y="5838"/>
                    <a:pt x="14687" y="3503"/>
                    <a:pt x="14400" y="3503"/>
                  </a:cubicBezTo>
                  <a:cubicBezTo>
                    <a:pt x="14221" y="3503"/>
                    <a:pt x="14149" y="5254"/>
                    <a:pt x="14149" y="8757"/>
                  </a:cubicBezTo>
                  <a:lnTo>
                    <a:pt x="14149" y="12259"/>
                  </a:lnTo>
                  <a:close/>
                  <a:moveTo>
                    <a:pt x="13612" y="17514"/>
                  </a:moveTo>
                  <a:cubicBezTo>
                    <a:pt x="13612" y="8757"/>
                    <a:pt x="13612" y="8757"/>
                    <a:pt x="13612" y="8757"/>
                  </a:cubicBezTo>
                  <a:cubicBezTo>
                    <a:pt x="13612" y="7005"/>
                    <a:pt x="13648" y="5838"/>
                    <a:pt x="13719" y="5838"/>
                  </a:cubicBezTo>
                  <a:cubicBezTo>
                    <a:pt x="13791" y="6422"/>
                    <a:pt x="13791" y="7005"/>
                    <a:pt x="13791" y="8173"/>
                  </a:cubicBezTo>
                  <a:cubicBezTo>
                    <a:pt x="13791" y="17514"/>
                    <a:pt x="13791" y="17514"/>
                    <a:pt x="13791" y="17514"/>
                  </a:cubicBezTo>
                  <a:cubicBezTo>
                    <a:pt x="13970" y="17514"/>
                    <a:pt x="13970" y="17514"/>
                    <a:pt x="13970" y="17514"/>
                  </a:cubicBezTo>
                  <a:cubicBezTo>
                    <a:pt x="13970" y="7005"/>
                    <a:pt x="13970" y="7005"/>
                    <a:pt x="13970" y="7005"/>
                  </a:cubicBezTo>
                  <a:cubicBezTo>
                    <a:pt x="13970" y="4670"/>
                    <a:pt x="13899" y="3503"/>
                    <a:pt x="13791" y="3503"/>
                  </a:cubicBezTo>
                  <a:cubicBezTo>
                    <a:pt x="13755" y="3503"/>
                    <a:pt x="13684" y="4086"/>
                    <a:pt x="13612" y="5254"/>
                  </a:cubicBezTo>
                  <a:cubicBezTo>
                    <a:pt x="13612" y="5254"/>
                    <a:pt x="13612" y="5254"/>
                    <a:pt x="13612" y="5254"/>
                  </a:cubicBezTo>
                  <a:cubicBezTo>
                    <a:pt x="13612" y="0"/>
                    <a:pt x="13612" y="0"/>
                    <a:pt x="13612" y="0"/>
                  </a:cubicBezTo>
                  <a:cubicBezTo>
                    <a:pt x="13433" y="0"/>
                    <a:pt x="13433" y="0"/>
                    <a:pt x="13433" y="0"/>
                  </a:cubicBezTo>
                  <a:cubicBezTo>
                    <a:pt x="13433" y="17514"/>
                    <a:pt x="13433" y="17514"/>
                    <a:pt x="13433" y="17514"/>
                  </a:cubicBezTo>
                  <a:lnTo>
                    <a:pt x="13612" y="17514"/>
                  </a:lnTo>
                  <a:close/>
                  <a:moveTo>
                    <a:pt x="13290" y="8757"/>
                  </a:moveTo>
                  <a:cubicBezTo>
                    <a:pt x="13290" y="7589"/>
                    <a:pt x="13290" y="7589"/>
                    <a:pt x="13290" y="7589"/>
                  </a:cubicBezTo>
                  <a:cubicBezTo>
                    <a:pt x="13290" y="5838"/>
                    <a:pt x="13218" y="3503"/>
                    <a:pt x="13039" y="3503"/>
                  </a:cubicBezTo>
                  <a:cubicBezTo>
                    <a:pt x="12896" y="3503"/>
                    <a:pt x="12788" y="4670"/>
                    <a:pt x="12788" y="8173"/>
                  </a:cubicBezTo>
                  <a:cubicBezTo>
                    <a:pt x="12788" y="12843"/>
                    <a:pt x="12788" y="12843"/>
                    <a:pt x="12788" y="12843"/>
                  </a:cubicBezTo>
                  <a:cubicBezTo>
                    <a:pt x="12788" y="16346"/>
                    <a:pt x="12860" y="17514"/>
                    <a:pt x="13039" y="17514"/>
                  </a:cubicBezTo>
                  <a:cubicBezTo>
                    <a:pt x="13218" y="17514"/>
                    <a:pt x="13290" y="16346"/>
                    <a:pt x="13290" y="13427"/>
                  </a:cubicBezTo>
                  <a:cubicBezTo>
                    <a:pt x="13290" y="12259"/>
                    <a:pt x="13290" y="12259"/>
                    <a:pt x="13290" y="12259"/>
                  </a:cubicBezTo>
                  <a:cubicBezTo>
                    <a:pt x="13110" y="12259"/>
                    <a:pt x="13110" y="12259"/>
                    <a:pt x="13110" y="12259"/>
                  </a:cubicBezTo>
                  <a:cubicBezTo>
                    <a:pt x="13110" y="13427"/>
                    <a:pt x="13110" y="13427"/>
                    <a:pt x="13110" y="13427"/>
                  </a:cubicBezTo>
                  <a:cubicBezTo>
                    <a:pt x="13110" y="14595"/>
                    <a:pt x="13110" y="15178"/>
                    <a:pt x="13039" y="15178"/>
                  </a:cubicBezTo>
                  <a:cubicBezTo>
                    <a:pt x="13003" y="15178"/>
                    <a:pt x="12967" y="14595"/>
                    <a:pt x="12967" y="12259"/>
                  </a:cubicBezTo>
                  <a:cubicBezTo>
                    <a:pt x="12967" y="8757"/>
                    <a:pt x="12967" y="8757"/>
                    <a:pt x="12967" y="8757"/>
                  </a:cubicBezTo>
                  <a:cubicBezTo>
                    <a:pt x="12967" y="7589"/>
                    <a:pt x="12967" y="5838"/>
                    <a:pt x="13039" y="5838"/>
                  </a:cubicBezTo>
                  <a:cubicBezTo>
                    <a:pt x="13075" y="5838"/>
                    <a:pt x="13110" y="6422"/>
                    <a:pt x="13110" y="7005"/>
                  </a:cubicBezTo>
                  <a:cubicBezTo>
                    <a:pt x="13110" y="8757"/>
                    <a:pt x="13110" y="8757"/>
                    <a:pt x="13110" y="8757"/>
                  </a:cubicBezTo>
                  <a:lnTo>
                    <a:pt x="13290" y="8757"/>
                  </a:lnTo>
                  <a:close/>
                  <a:moveTo>
                    <a:pt x="12107" y="12843"/>
                  </a:moveTo>
                  <a:cubicBezTo>
                    <a:pt x="12107" y="16930"/>
                    <a:pt x="12287" y="17514"/>
                    <a:pt x="12394" y="17514"/>
                  </a:cubicBezTo>
                  <a:cubicBezTo>
                    <a:pt x="12645" y="17514"/>
                    <a:pt x="12681" y="15178"/>
                    <a:pt x="12645" y="12843"/>
                  </a:cubicBezTo>
                  <a:cubicBezTo>
                    <a:pt x="12645" y="12259"/>
                    <a:pt x="12573" y="11092"/>
                    <a:pt x="12537" y="10508"/>
                  </a:cubicBezTo>
                  <a:cubicBezTo>
                    <a:pt x="12394" y="8757"/>
                    <a:pt x="12394" y="8757"/>
                    <a:pt x="12394" y="8757"/>
                  </a:cubicBezTo>
                  <a:cubicBezTo>
                    <a:pt x="12358" y="8173"/>
                    <a:pt x="12322" y="8173"/>
                    <a:pt x="12322" y="7005"/>
                  </a:cubicBezTo>
                  <a:cubicBezTo>
                    <a:pt x="12322" y="6422"/>
                    <a:pt x="12358" y="5838"/>
                    <a:pt x="12394" y="5838"/>
                  </a:cubicBezTo>
                  <a:cubicBezTo>
                    <a:pt x="12466" y="5838"/>
                    <a:pt x="12466" y="6422"/>
                    <a:pt x="12466" y="8173"/>
                  </a:cubicBezTo>
                  <a:cubicBezTo>
                    <a:pt x="12645" y="8173"/>
                    <a:pt x="12645" y="8173"/>
                    <a:pt x="12645" y="8173"/>
                  </a:cubicBezTo>
                  <a:cubicBezTo>
                    <a:pt x="12681" y="5254"/>
                    <a:pt x="12573" y="3503"/>
                    <a:pt x="12394" y="3503"/>
                  </a:cubicBezTo>
                  <a:cubicBezTo>
                    <a:pt x="12215" y="3503"/>
                    <a:pt x="12107" y="4670"/>
                    <a:pt x="12107" y="7005"/>
                  </a:cubicBezTo>
                  <a:cubicBezTo>
                    <a:pt x="12107" y="8757"/>
                    <a:pt x="12179" y="9924"/>
                    <a:pt x="12287" y="11092"/>
                  </a:cubicBezTo>
                  <a:cubicBezTo>
                    <a:pt x="12394" y="12259"/>
                    <a:pt x="12394" y="12259"/>
                    <a:pt x="12394" y="12259"/>
                  </a:cubicBezTo>
                  <a:cubicBezTo>
                    <a:pt x="12430" y="12843"/>
                    <a:pt x="12466" y="12843"/>
                    <a:pt x="12466" y="14011"/>
                  </a:cubicBezTo>
                  <a:cubicBezTo>
                    <a:pt x="12466" y="14595"/>
                    <a:pt x="12430" y="15178"/>
                    <a:pt x="12394" y="15178"/>
                  </a:cubicBezTo>
                  <a:cubicBezTo>
                    <a:pt x="12358" y="15178"/>
                    <a:pt x="12287" y="15178"/>
                    <a:pt x="12322" y="12843"/>
                  </a:cubicBezTo>
                  <a:lnTo>
                    <a:pt x="12107" y="12843"/>
                  </a:lnTo>
                  <a:close/>
                  <a:moveTo>
                    <a:pt x="11964" y="0"/>
                  </a:moveTo>
                  <a:cubicBezTo>
                    <a:pt x="11785" y="0"/>
                    <a:pt x="11785" y="0"/>
                    <a:pt x="11785" y="0"/>
                  </a:cubicBezTo>
                  <a:cubicBezTo>
                    <a:pt x="11785" y="2335"/>
                    <a:pt x="11785" y="2335"/>
                    <a:pt x="11785" y="2335"/>
                  </a:cubicBezTo>
                  <a:cubicBezTo>
                    <a:pt x="11964" y="2335"/>
                    <a:pt x="11964" y="2335"/>
                    <a:pt x="11964" y="2335"/>
                  </a:cubicBezTo>
                  <a:lnTo>
                    <a:pt x="11964" y="0"/>
                  </a:lnTo>
                  <a:close/>
                  <a:moveTo>
                    <a:pt x="11964" y="4086"/>
                  </a:moveTo>
                  <a:cubicBezTo>
                    <a:pt x="11785" y="4086"/>
                    <a:pt x="11785" y="4086"/>
                    <a:pt x="11785" y="4086"/>
                  </a:cubicBezTo>
                  <a:cubicBezTo>
                    <a:pt x="11785" y="17514"/>
                    <a:pt x="11785" y="17514"/>
                    <a:pt x="11785" y="17514"/>
                  </a:cubicBezTo>
                  <a:cubicBezTo>
                    <a:pt x="11964" y="17514"/>
                    <a:pt x="11964" y="17514"/>
                    <a:pt x="11964" y="17514"/>
                  </a:cubicBezTo>
                  <a:lnTo>
                    <a:pt x="11964" y="4086"/>
                  </a:lnTo>
                  <a:close/>
                  <a:moveTo>
                    <a:pt x="11570" y="0"/>
                  </a:moveTo>
                  <a:cubicBezTo>
                    <a:pt x="11391" y="0"/>
                    <a:pt x="11391" y="0"/>
                    <a:pt x="11391" y="0"/>
                  </a:cubicBezTo>
                  <a:cubicBezTo>
                    <a:pt x="11391" y="17514"/>
                    <a:pt x="11391" y="17514"/>
                    <a:pt x="11391" y="17514"/>
                  </a:cubicBezTo>
                  <a:cubicBezTo>
                    <a:pt x="11570" y="17514"/>
                    <a:pt x="11570" y="17514"/>
                    <a:pt x="11570" y="17514"/>
                  </a:cubicBezTo>
                  <a:lnTo>
                    <a:pt x="11570" y="0"/>
                  </a:lnTo>
                  <a:close/>
                  <a:moveTo>
                    <a:pt x="10925" y="17514"/>
                  </a:moveTo>
                  <a:cubicBezTo>
                    <a:pt x="11176" y="17514"/>
                    <a:pt x="11212" y="15762"/>
                    <a:pt x="11212" y="11092"/>
                  </a:cubicBezTo>
                  <a:cubicBezTo>
                    <a:pt x="11212" y="6422"/>
                    <a:pt x="11212" y="3503"/>
                    <a:pt x="10925" y="3503"/>
                  </a:cubicBezTo>
                  <a:cubicBezTo>
                    <a:pt x="10639" y="3503"/>
                    <a:pt x="10639" y="6422"/>
                    <a:pt x="10639" y="11092"/>
                  </a:cubicBezTo>
                  <a:cubicBezTo>
                    <a:pt x="10639" y="15762"/>
                    <a:pt x="10675" y="17514"/>
                    <a:pt x="10925" y="17514"/>
                  </a:cubicBezTo>
                  <a:moveTo>
                    <a:pt x="10818" y="8757"/>
                  </a:moveTo>
                  <a:cubicBezTo>
                    <a:pt x="10818" y="7589"/>
                    <a:pt x="10818" y="5838"/>
                    <a:pt x="10925" y="5838"/>
                  </a:cubicBezTo>
                  <a:cubicBezTo>
                    <a:pt x="11033" y="5838"/>
                    <a:pt x="11033" y="7589"/>
                    <a:pt x="11033" y="8757"/>
                  </a:cubicBezTo>
                  <a:cubicBezTo>
                    <a:pt x="11033" y="12843"/>
                    <a:pt x="11033" y="12843"/>
                    <a:pt x="11033" y="12843"/>
                  </a:cubicBezTo>
                  <a:cubicBezTo>
                    <a:pt x="11033" y="14595"/>
                    <a:pt x="10997" y="15178"/>
                    <a:pt x="10925" y="15178"/>
                  </a:cubicBezTo>
                  <a:cubicBezTo>
                    <a:pt x="10854" y="15178"/>
                    <a:pt x="10818" y="14595"/>
                    <a:pt x="10818" y="12843"/>
                  </a:cubicBezTo>
                  <a:lnTo>
                    <a:pt x="10818" y="8757"/>
                  </a:lnTo>
                  <a:close/>
                  <a:moveTo>
                    <a:pt x="10137" y="17514"/>
                  </a:moveTo>
                  <a:cubicBezTo>
                    <a:pt x="10137" y="8757"/>
                    <a:pt x="10137" y="8757"/>
                    <a:pt x="10137" y="8757"/>
                  </a:cubicBezTo>
                  <a:cubicBezTo>
                    <a:pt x="10137" y="7005"/>
                    <a:pt x="10137" y="5838"/>
                    <a:pt x="10209" y="5838"/>
                  </a:cubicBezTo>
                  <a:cubicBezTo>
                    <a:pt x="10281" y="6422"/>
                    <a:pt x="10281" y="7005"/>
                    <a:pt x="10281" y="8173"/>
                  </a:cubicBezTo>
                  <a:cubicBezTo>
                    <a:pt x="10281" y="17514"/>
                    <a:pt x="10281" y="17514"/>
                    <a:pt x="10281" y="17514"/>
                  </a:cubicBezTo>
                  <a:cubicBezTo>
                    <a:pt x="10496" y="17514"/>
                    <a:pt x="10496" y="17514"/>
                    <a:pt x="10496" y="17514"/>
                  </a:cubicBezTo>
                  <a:cubicBezTo>
                    <a:pt x="10496" y="7005"/>
                    <a:pt x="10496" y="7005"/>
                    <a:pt x="10496" y="7005"/>
                  </a:cubicBezTo>
                  <a:cubicBezTo>
                    <a:pt x="10496" y="4670"/>
                    <a:pt x="10388" y="3503"/>
                    <a:pt x="10281" y="3503"/>
                  </a:cubicBezTo>
                  <a:cubicBezTo>
                    <a:pt x="10245" y="3503"/>
                    <a:pt x="10173" y="4086"/>
                    <a:pt x="10137" y="5254"/>
                  </a:cubicBezTo>
                  <a:cubicBezTo>
                    <a:pt x="10137" y="5254"/>
                    <a:pt x="10137" y="5254"/>
                    <a:pt x="10137" y="5254"/>
                  </a:cubicBezTo>
                  <a:cubicBezTo>
                    <a:pt x="10137" y="0"/>
                    <a:pt x="10137" y="0"/>
                    <a:pt x="10137" y="0"/>
                  </a:cubicBezTo>
                  <a:cubicBezTo>
                    <a:pt x="9922" y="0"/>
                    <a:pt x="9922" y="0"/>
                    <a:pt x="9922" y="0"/>
                  </a:cubicBezTo>
                  <a:cubicBezTo>
                    <a:pt x="9922" y="17514"/>
                    <a:pt x="9922" y="17514"/>
                    <a:pt x="9922" y="17514"/>
                  </a:cubicBezTo>
                  <a:lnTo>
                    <a:pt x="10137" y="17514"/>
                  </a:lnTo>
                  <a:close/>
                  <a:moveTo>
                    <a:pt x="9779" y="15178"/>
                  </a:moveTo>
                  <a:cubicBezTo>
                    <a:pt x="9743" y="15178"/>
                    <a:pt x="9707" y="15178"/>
                    <a:pt x="9707" y="14595"/>
                  </a:cubicBezTo>
                  <a:cubicBezTo>
                    <a:pt x="9707" y="6422"/>
                    <a:pt x="9707" y="6422"/>
                    <a:pt x="9707" y="6422"/>
                  </a:cubicBezTo>
                  <a:cubicBezTo>
                    <a:pt x="9779" y="6422"/>
                    <a:pt x="9779" y="6422"/>
                    <a:pt x="9779" y="6422"/>
                  </a:cubicBezTo>
                  <a:cubicBezTo>
                    <a:pt x="9779" y="4086"/>
                    <a:pt x="9779" y="4086"/>
                    <a:pt x="9779" y="4086"/>
                  </a:cubicBezTo>
                  <a:cubicBezTo>
                    <a:pt x="9707" y="4086"/>
                    <a:pt x="9707" y="4086"/>
                    <a:pt x="9707" y="4086"/>
                  </a:cubicBezTo>
                  <a:cubicBezTo>
                    <a:pt x="9707" y="584"/>
                    <a:pt x="9707" y="584"/>
                    <a:pt x="9707" y="584"/>
                  </a:cubicBezTo>
                  <a:cubicBezTo>
                    <a:pt x="9528" y="584"/>
                    <a:pt x="9528" y="584"/>
                    <a:pt x="9528" y="584"/>
                  </a:cubicBezTo>
                  <a:cubicBezTo>
                    <a:pt x="9528" y="4086"/>
                    <a:pt x="9528" y="4086"/>
                    <a:pt x="9528" y="4086"/>
                  </a:cubicBezTo>
                  <a:cubicBezTo>
                    <a:pt x="9457" y="4086"/>
                    <a:pt x="9457" y="4086"/>
                    <a:pt x="9457" y="4086"/>
                  </a:cubicBezTo>
                  <a:cubicBezTo>
                    <a:pt x="9457" y="6422"/>
                    <a:pt x="9457" y="6422"/>
                    <a:pt x="9457" y="6422"/>
                  </a:cubicBezTo>
                  <a:cubicBezTo>
                    <a:pt x="9528" y="6422"/>
                    <a:pt x="9528" y="6422"/>
                    <a:pt x="9528" y="6422"/>
                  </a:cubicBezTo>
                  <a:cubicBezTo>
                    <a:pt x="9528" y="15178"/>
                    <a:pt x="9528" y="15178"/>
                    <a:pt x="9528" y="15178"/>
                  </a:cubicBezTo>
                  <a:cubicBezTo>
                    <a:pt x="9528" y="17514"/>
                    <a:pt x="9672" y="17514"/>
                    <a:pt x="9779" y="17514"/>
                  </a:cubicBezTo>
                  <a:lnTo>
                    <a:pt x="9779" y="15178"/>
                  </a:lnTo>
                  <a:close/>
                  <a:moveTo>
                    <a:pt x="9134" y="11676"/>
                  </a:moveTo>
                  <a:cubicBezTo>
                    <a:pt x="9134" y="12843"/>
                    <a:pt x="9134" y="15178"/>
                    <a:pt x="9027" y="15178"/>
                  </a:cubicBezTo>
                  <a:cubicBezTo>
                    <a:pt x="8955" y="15178"/>
                    <a:pt x="8955" y="14595"/>
                    <a:pt x="8955" y="13427"/>
                  </a:cubicBezTo>
                  <a:cubicBezTo>
                    <a:pt x="8955" y="12843"/>
                    <a:pt x="8955" y="12259"/>
                    <a:pt x="8991" y="12259"/>
                  </a:cubicBezTo>
                  <a:cubicBezTo>
                    <a:pt x="9027" y="11092"/>
                    <a:pt x="9099" y="11092"/>
                    <a:pt x="9134" y="10508"/>
                  </a:cubicBezTo>
                  <a:lnTo>
                    <a:pt x="9134" y="11676"/>
                  </a:lnTo>
                  <a:close/>
                  <a:moveTo>
                    <a:pt x="9349" y="17514"/>
                  </a:moveTo>
                  <a:cubicBezTo>
                    <a:pt x="9313" y="16930"/>
                    <a:pt x="9313" y="16346"/>
                    <a:pt x="9313" y="15178"/>
                  </a:cubicBezTo>
                  <a:cubicBezTo>
                    <a:pt x="9313" y="7589"/>
                    <a:pt x="9313" y="7589"/>
                    <a:pt x="9313" y="7589"/>
                  </a:cubicBezTo>
                  <a:cubicBezTo>
                    <a:pt x="9313" y="5838"/>
                    <a:pt x="9313" y="3503"/>
                    <a:pt x="9063" y="3503"/>
                  </a:cubicBezTo>
                  <a:cubicBezTo>
                    <a:pt x="8812" y="3503"/>
                    <a:pt x="8776" y="5254"/>
                    <a:pt x="8776" y="8173"/>
                  </a:cubicBezTo>
                  <a:cubicBezTo>
                    <a:pt x="8955" y="8173"/>
                    <a:pt x="8955" y="8173"/>
                    <a:pt x="8955" y="8173"/>
                  </a:cubicBezTo>
                  <a:cubicBezTo>
                    <a:pt x="8955" y="7005"/>
                    <a:pt x="8955" y="5838"/>
                    <a:pt x="9063" y="5838"/>
                  </a:cubicBezTo>
                  <a:cubicBezTo>
                    <a:pt x="9099" y="5838"/>
                    <a:pt x="9134" y="6422"/>
                    <a:pt x="9134" y="7005"/>
                  </a:cubicBezTo>
                  <a:cubicBezTo>
                    <a:pt x="9134" y="7589"/>
                    <a:pt x="9134" y="8173"/>
                    <a:pt x="9027" y="8757"/>
                  </a:cubicBezTo>
                  <a:cubicBezTo>
                    <a:pt x="8884" y="9924"/>
                    <a:pt x="8776" y="10508"/>
                    <a:pt x="8776" y="13427"/>
                  </a:cubicBezTo>
                  <a:cubicBezTo>
                    <a:pt x="8776" y="16346"/>
                    <a:pt x="8848" y="17514"/>
                    <a:pt x="8991" y="17514"/>
                  </a:cubicBezTo>
                  <a:cubicBezTo>
                    <a:pt x="9063" y="17514"/>
                    <a:pt x="9099" y="16930"/>
                    <a:pt x="9134" y="15762"/>
                  </a:cubicBezTo>
                  <a:cubicBezTo>
                    <a:pt x="9134" y="15762"/>
                    <a:pt x="9134" y="15762"/>
                    <a:pt x="9134" y="15762"/>
                  </a:cubicBezTo>
                  <a:cubicBezTo>
                    <a:pt x="9134" y="16346"/>
                    <a:pt x="9134" y="16930"/>
                    <a:pt x="9170" y="17514"/>
                  </a:cubicBezTo>
                  <a:lnTo>
                    <a:pt x="9349" y="17514"/>
                  </a:lnTo>
                  <a:close/>
                  <a:moveTo>
                    <a:pt x="8239" y="17514"/>
                  </a:moveTo>
                  <a:cubicBezTo>
                    <a:pt x="8239" y="12259"/>
                    <a:pt x="8239" y="12259"/>
                    <a:pt x="8239" y="12259"/>
                  </a:cubicBezTo>
                  <a:cubicBezTo>
                    <a:pt x="8310" y="10508"/>
                    <a:pt x="8310" y="10508"/>
                    <a:pt x="8310" y="10508"/>
                  </a:cubicBezTo>
                  <a:cubicBezTo>
                    <a:pt x="8490" y="17514"/>
                    <a:pt x="8490" y="17514"/>
                    <a:pt x="8490" y="17514"/>
                  </a:cubicBezTo>
                  <a:cubicBezTo>
                    <a:pt x="8704" y="17514"/>
                    <a:pt x="8704" y="17514"/>
                    <a:pt x="8704" y="17514"/>
                  </a:cubicBezTo>
                  <a:cubicBezTo>
                    <a:pt x="8454" y="7005"/>
                    <a:pt x="8454" y="7005"/>
                    <a:pt x="8454" y="7005"/>
                  </a:cubicBezTo>
                  <a:cubicBezTo>
                    <a:pt x="8704" y="0"/>
                    <a:pt x="8704" y="0"/>
                    <a:pt x="8704" y="0"/>
                  </a:cubicBezTo>
                  <a:cubicBezTo>
                    <a:pt x="8490" y="0"/>
                    <a:pt x="8490" y="0"/>
                    <a:pt x="8490" y="0"/>
                  </a:cubicBezTo>
                  <a:cubicBezTo>
                    <a:pt x="8382" y="3503"/>
                    <a:pt x="8382" y="3503"/>
                    <a:pt x="8382" y="3503"/>
                  </a:cubicBezTo>
                  <a:cubicBezTo>
                    <a:pt x="8310" y="4670"/>
                    <a:pt x="8275" y="6422"/>
                    <a:pt x="8239" y="7589"/>
                  </a:cubicBezTo>
                  <a:cubicBezTo>
                    <a:pt x="8239" y="7589"/>
                    <a:pt x="8239" y="7589"/>
                    <a:pt x="8239" y="7589"/>
                  </a:cubicBezTo>
                  <a:cubicBezTo>
                    <a:pt x="8239" y="0"/>
                    <a:pt x="8239" y="0"/>
                    <a:pt x="8239" y="0"/>
                  </a:cubicBezTo>
                  <a:cubicBezTo>
                    <a:pt x="8024" y="0"/>
                    <a:pt x="8024" y="0"/>
                    <a:pt x="8024" y="0"/>
                  </a:cubicBezTo>
                  <a:cubicBezTo>
                    <a:pt x="8024" y="17514"/>
                    <a:pt x="8024" y="17514"/>
                    <a:pt x="8024" y="17514"/>
                  </a:cubicBezTo>
                  <a:lnTo>
                    <a:pt x="8239" y="17514"/>
                  </a:lnTo>
                  <a:close/>
                  <a:moveTo>
                    <a:pt x="7379" y="4086"/>
                  </a:moveTo>
                  <a:cubicBezTo>
                    <a:pt x="7200" y="4086"/>
                    <a:pt x="7200" y="4086"/>
                    <a:pt x="7200" y="4086"/>
                  </a:cubicBezTo>
                  <a:cubicBezTo>
                    <a:pt x="7200" y="17514"/>
                    <a:pt x="7200" y="17514"/>
                    <a:pt x="7200" y="17514"/>
                  </a:cubicBezTo>
                  <a:cubicBezTo>
                    <a:pt x="7379" y="17514"/>
                    <a:pt x="7379" y="17514"/>
                    <a:pt x="7379" y="17514"/>
                  </a:cubicBezTo>
                  <a:cubicBezTo>
                    <a:pt x="7379" y="9924"/>
                    <a:pt x="7379" y="9924"/>
                    <a:pt x="7379" y="9924"/>
                  </a:cubicBezTo>
                  <a:cubicBezTo>
                    <a:pt x="7379" y="7589"/>
                    <a:pt x="7487" y="7005"/>
                    <a:pt x="7558" y="7589"/>
                  </a:cubicBezTo>
                  <a:cubicBezTo>
                    <a:pt x="7558" y="4086"/>
                    <a:pt x="7558" y="4086"/>
                    <a:pt x="7558" y="4086"/>
                  </a:cubicBezTo>
                  <a:cubicBezTo>
                    <a:pt x="7558" y="4086"/>
                    <a:pt x="7522" y="4086"/>
                    <a:pt x="7451" y="4670"/>
                  </a:cubicBezTo>
                  <a:cubicBezTo>
                    <a:pt x="7415" y="4670"/>
                    <a:pt x="7415" y="5254"/>
                    <a:pt x="7379" y="6422"/>
                  </a:cubicBezTo>
                  <a:cubicBezTo>
                    <a:pt x="7379" y="6422"/>
                    <a:pt x="7379" y="6422"/>
                    <a:pt x="7379" y="6422"/>
                  </a:cubicBezTo>
                  <a:lnTo>
                    <a:pt x="7379" y="4086"/>
                  </a:lnTo>
                  <a:close/>
                  <a:moveTo>
                    <a:pt x="6663" y="8757"/>
                  </a:moveTo>
                  <a:cubicBezTo>
                    <a:pt x="6663" y="8173"/>
                    <a:pt x="6663" y="8173"/>
                    <a:pt x="6663" y="8173"/>
                  </a:cubicBezTo>
                  <a:cubicBezTo>
                    <a:pt x="6663" y="7005"/>
                    <a:pt x="6663" y="5838"/>
                    <a:pt x="6734" y="5838"/>
                  </a:cubicBezTo>
                  <a:cubicBezTo>
                    <a:pt x="6842" y="5838"/>
                    <a:pt x="6842" y="6422"/>
                    <a:pt x="6842" y="7589"/>
                  </a:cubicBezTo>
                  <a:cubicBezTo>
                    <a:pt x="6842" y="8757"/>
                    <a:pt x="6842" y="8757"/>
                    <a:pt x="6842" y="8757"/>
                  </a:cubicBezTo>
                  <a:lnTo>
                    <a:pt x="6663" y="8757"/>
                  </a:lnTo>
                  <a:close/>
                  <a:moveTo>
                    <a:pt x="6484" y="12259"/>
                  </a:moveTo>
                  <a:cubicBezTo>
                    <a:pt x="6484" y="15762"/>
                    <a:pt x="6555" y="17514"/>
                    <a:pt x="6770" y="17514"/>
                  </a:cubicBezTo>
                  <a:cubicBezTo>
                    <a:pt x="6949" y="17514"/>
                    <a:pt x="7021" y="15762"/>
                    <a:pt x="7021" y="12843"/>
                  </a:cubicBezTo>
                  <a:cubicBezTo>
                    <a:pt x="6842" y="12843"/>
                    <a:pt x="6842" y="12843"/>
                    <a:pt x="6842" y="12843"/>
                  </a:cubicBezTo>
                  <a:cubicBezTo>
                    <a:pt x="6842" y="14595"/>
                    <a:pt x="6842" y="15178"/>
                    <a:pt x="6770" y="15178"/>
                  </a:cubicBezTo>
                  <a:cubicBezTo>
                    <a:pt x="6699" y="15178"/>
                    <a:pt x="6663" y="15178"/>
                    <a:pt x="6663" y="13427"/>
                  </a:cubicBezTo>
                  <a:cubicBezTo>
                    <a:pt x="6663" y="11092"/>
                    <a:pt x="6663" y="11092"/>
                    <a:pt x="6663" y="11092"/>
                  </a:cubicBezTo>
                  <a:cubicBezTo>
                    <a:pt x="7021" y="11092"/>
                    <a:pt x="7021" y="11092"/>
                    <a:pt x="7021" y="11092"/>
                  </a:cubicBezTo>
                  <a:cubicBezTo>
                    <a:pt x="7021" y="9341"/>
                    <a:pt x="7021" y="9341"/>
                    <a:pt x="7021" y="9341"/>
                  </a:cubicBezTo>
                  <a:cubicBezTo>
                    <a:pt x="7021" y="5838"/>
                    <a:pt x="7021" y="3503"/>
                    <a:pt x="6734" y="3503"/>
                  </a:cubicBezTo>
                  <a:cubicBezTo>
                    <a:pt x="6555" y="3503"/>
                    <a:pt x="6484" y="5254"/>
                    <a:pt x="6484" y="8757"/>
                  </a:cubicBezTo>
                  <a:lnTo>
                    <a:pt x="6484" y="12259"/>
                  </a:lnTo>
                  <a:close/>
                  <a:moveTo>
                    <a:pt x="6125" y="17514"/>
                  </a:moveTo>
                  <a:cubicBezTo>
                    <a:pt x="6304" y="17514"/>
                    <a:pt x="6304" y="17514"/>
                    <a:pt x="6304" y="17514"/>
                  </a:cubicBezTo>
                  <a:cubicBezTo>
                    <a:pt x="6304" y="0"/>
                    <a:pt x="6304" y="0"/>
                    <a:pt x="6304" y="0"/>
                  </a:cubicBezTo>
                  <a:cubicBezTo>
                    <a:pt x="6125" y="0"/>
                    <a:pt x="6125" y="0"/>
                    <a:pt x="6125" y="0"/>
                  </a:cubicBezTo>
                  <a:cubicBezTo>
                    <a:pt x="6125" y="4086"/>
                    <a:pt x="6125" y="4086"/>
                    <a:pt x="6125" y="4086"/>
                  </a:cubicBezTo>
                  <a:cubicBezTo>
                    <a:pt x="6125" y="4670"/>
                    <a:pt x="6125" y="5254"/>
                    <a:pt x="6125" y="5254"/>
                  </a:cubicBezTo>
                  <a:cubicBezTo>
                    <a:pt x="6125" y="5254"/>
                    <a:pt x="6125" y="5254"/>
                    <a:pt x="6125" y="5254"/>
                  </a:cubicBezTo>
                  <a:cubicBezTo>
                    <a:pt x="6090" y="4086"/>
                    <a:pt x="6018" y="3503"/>
                    <a:pt x="5946" y="3503"/>
                  </a:cubicBezTo>
                  <a:cubicBezTo>
                    <a:pt x="5839" y="3503"/>
                    <a:pt x="5767" y="4670"/>
                    <a:pt x="5767" y="8173"/>
                  </a:cubicBezTo>
                  <a:cubicBezTo>
                    <a:pt x="5767" y="13427"/>
                    <a:pt x="5767" y="13427"/>
                    <a:pt x="5767" y="13427"/>
                  </a:cubicBezTo>
                  <a:cubicBezTo>
                    <a:pt x="5767" y="15178"/>
                    <a:pt x="5803" y="17514"/>
                    <a:pt x="5946" y="17514"/>
                  </a:cubicBezTo>
                  <a:cubicBezTo>
                    <a:pt x="6018" y="17514"/>
                    <a:pt x="6090" y="16930"/>
                    <a:pt x="6125" y="15762"/>
                  </a:cubicBezTo>
                  <a:cubicBezTo>
                    <a:pt x="6125" y="15762"/>
                    <a:pt x="6125" y="15762"/>
                    <a:pt x="6125" y="15762"/>
                  </a:cubicBezTo>
                  <a:lnTo>
                    <a:pt x="6125" y="17514"/>
                  </a:lnTo>
                  <a:close/>
                  <a:moveTo>
                    <a:pt x="6125" y="12843"/>
                  </a:moveTo>
                  <a:cubicBezTo>
                    <a:pt x="6125" y="14595"/>
                    <a:pt x="6090" y="15178"/>
                    <a:pt x="6018" y="15178"/>
                  </a:cubicBezTo>
                  <a:cubicBezTo>
                    <a:pt x="5982" y="15178"/>
                    <a:pt x="5946" y="14011"/>
                    <a:pt x="5946" y="12843"/>
                  </a:cubicBezTo>
                  <a:cubicBezTo>
                    <a:pt x="5946" y="8757"/>
                    <a:pt x="5946" y="8757"/>
                    <a:pt x="5946" y="8757"/>
                  </a:cubicBezTo>
                  <a:cubicBezTo>
                    <a:pt x="5946" y="7589"/>
                    <a:pt x="5946" y="5838"/>
                    <a:pt x="6018" y="5838"/>
                  </a:cubicBezTo>
                  <a:cubicBezTo>
                    <a:pt x="6125" y="5838"/>
                    <a:pt x="6125" y="8173"/>
                    <a:pt x="6125" y="8757"/>
                  </a:cubicBezTo>
                  <a:lnTo>
                    <a:pt x="6125" y="12843"/>
                  </a:lnTo>
                  <a:close/>
                  <a:moveTo>
                    <a:pt x="5015" y="17514"/>
                  </a:moveTo>
                  <a:cubicBezTo>
                    <a:pt x="5015" y="13427"/>
                    <a:pt x="5015" y="13427"/>
                    <a:pt x="5015" y="13427"/>
                  </a:cubicBezTo>
                  <a:cubicBezTo>
                    <a:pt x="5087" y="11676"/>
                    <a:pt x="5087" y="11676"/>
                    <a:pt x="5087" y="11676"/>
                  </a:cubicBezTo>
                  <a:cubicBezTo>
                    <a:pt x="5194" y="17514"/>
                    <a:pt x="5194" y="17514"/>
                    <a:pt x="5194" y="17514"/>
                  </a:cubicBezTo>
                  <a:cubicBezTo>
                    <a:pt x="5409" y="17514"/>
                    <a:pt x="5409" y="17514"/>
                    <a:pt x="5409" y="17514"/>
                  </a:cubicBezTo>
                  <a:cubicBezTo>
                    <a:pt x="5194" y="9341"/>
                    <a:pt x="5194" y="9341"/>
                    <a:pt x="5194" y="9341"/>
                  </a:cubicBezTo>
                  <a:cubicBezTo>
                    <a:pt x="5409" y="4086"/>
                    <a:pt x="5409" y="4086"/>
                    <a:pt x="5409" y="4086"/>
                  </a:cubicBezTo>
                  <a:cubicBezTo>
                    <a:pt x="5194" y="4086"/>
                    <a:pt x="5194" y="4086"/>
                    <a:pt x="5194" y="4086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9341"/>
                    <a:pt x="5015" y="9341"/>
                    <a:pt x="5015" y="9341"/>
                  </a:cubicBezTo>
                  <a:cubicBezTo>
                    <a:pt x="5015" y="8757"/>
                    <a:pt x="5015" y="8173"/>
                    <a:pt x="5015" y="7589"/>
                  </a:cubicBezTo>
                  <a:cubicBezTo>
                    <a:pt x="5015" y="0"/>
                    <a:pt x="5015" y="0"/>
                    <a:pt x="5015" y="0"/>
                  </a:cubicBezTo>
                  <a:cubicBezTo>
                    <a:pt x="4836" y="0"/>
                    <a:pt x="4836" y="0"/>
                    <a:pt x="4836" y="0"/>
                  </a:cubicBezTo>
                  <a:cubicBezTo>
                    <a:pt x="4836" y="17514"/>
                    <a:pt x="4836" y="17514"/>
                    <a:pt x="4836" y="17514"/>
                  </a:cubicBezTo>
                  <a:lnTo>
                    <a:pt x="5015" y="17514"/>
                  </a:lnTo>
                  <a:close/>
                  <a:moveTo>
                    <a:pt x="4549" y="4086"/>
                  </a:moveTo>
                  <a:cubicBezTo>
                    <a:pt x="4370" y="4086"/>
                    <a:pt x="4370" y="4086"/>
                    <a:pt x="4370" y="4086"/>
                  </a:cubicBezTo>
                  <a:cubicBezTo>
                    <a:pt x="4370" y="17514"/>
                    <a:pt x="4370" y="17514"/>
                    <a:pt x="4370" y="17514"/>
                  </a:cubicBezTo>
                  <a:cubicBezTo>
                    <a:pt x="4585" y="17514"/>
                    <a:pt x="4585" y="17514"/>
                    <a:pt x="4585" y="17514"/>
                  </a:cubicBezTo>
                  <a:cubicBezTo>
                    <a:pt x="4585" y="9924"/>
                    <a:pt x="4585" y="9924"/>
                    <a:pt x="4585" y="9924"/>
                  </a:cubicBezTo>
                  <a:cubicBezTo>
                    <a:pt x="4585" y="7589"/>
                    <a:pt x="4657" y="7005"/>
                    <a:pt x="4764" y="7589"/>
                  </a:cubicBezTo>
                  <a:cubicBezTo>
                    <a:pt x="4764" y="4086"/>
                    <a:pt x="4764" y="4086"/>
                    <a:pt x="4764" y="4086"/>
                  </a:cubicBezTo>
                  <a:cubicBezTo>
                    <a:pt x="4728" y="4086"/>
                    <a:pt x="4693" y="4086"/>
                    <a:pt x="4621" y="4670"/>
                  </a:cubicBezTo>
                  <a:cubicBezTo>
                    <a:pt x="4621" y="4670"/>
                    <a:pt x="4585" y="5254"/>
                    <a:pt x="4549" y="6422"/>
                  </a:cubicBezTo>
                  <a:cubicBezTo>
                    <a:pt x="4549" y="6422"/>
                    <a:pt x="4549" y="6422"/>
                    <a:pt x="4549" y="6422"/>
                  </a:cubicBezTo>
                  <a:lnTo>
                    <a:pt x="4549" y="4086"/>
                  </a:lnTo>
                  <a:close/>
                  <a:moveTo>
                    <a:pt x="3833" y="8757"/>
                  </a:moveTo>
                  <a:cubicBezTo>
                    <a:pt x="3833" y="8173"/>
                    <a:pt x="3833" y="8173"/>
                    <a:pt x="3833" y="8173"/>
                  </a:cubicBezTo>
                  <a:cubicBezTo>
                    <a:pt x="3833" y="7005"/>
                    <a:pt x="3833" y="5838"/>
                    <a:pt x="3940" y="5838"/>
                  </a:cubicBezTo>
                  <a:cubicBezTo>
                    <a:pt x="4012" y="5838"/>
                    <a:pt x="4012" y="6422"/>
                    <a:pt x="4048" y="7589"/>
                  </a:cubicBezTo>
                  <a:cubicBezTo>
                    <a:pt x="4048" y="8757"/>
                    <a:pt x="4048" y="8757"/>
                    <a:pt x="4048" y="8757"/>
                  </a:cubicBezTo>
                  <a:lnTo>
                    <a:pt x="3833" y="8757"/>
                  </a:lnTo>
                  <a:close/>
                  <a:moveTo>
                    <a:pt x="3654" y="12259"/>
                  </a:moveTo>
                  <a:cubicBezTo>
                    <a:pt x="3654" y="15762"/>
                    <a:pt x="3725" y="17514"/>
                    <a:pt x="3940" y="17514"/>
                  </a:cubicBezTo>
                  <a:cubicBezTo>
                    <a:pt x="4155" y="17514"/>
                    <a:pt x="4227" y="15762"/>
                    <a:pt x="4227" y="12843"/>
                  </a:cubicBezTo>
                  <a:cubicBezTo>
                    <a:pt x="4012" y="12843"/>
                    <a:pt x="4012" y="12843"/>
                    <a:pt x="4012" y="12843"/>
                  </a:cubicBezTo>
                  <a:cubicBezTo>
                    <a:pt x="4048" y="14595"/>
                    <a:pt x="4012" y="15178"/>
                    <a:pt x="3940" y="15178"/>
                  </a:cubicBezTo>
                  <a:cubicBezTo>
                    <a:pt x="3869" y="15178"/>
                    <a:pt x="3833" y="15178"/>
                    <a:pt x="3833" y="13427"/>
                  </a:cubicBezTo>
                  <a:cubicBezTo>
                    <a:pt x="3833" y="11092"/>
                    <a:pt x="3833" y="11092"/>
                    <a:pt x="3833" y="11092"/>
                  </a:cubicBezTo>
                  <a:cubicBezTo>
                    <a:pt x="4227" y="11092"/>
                    <a:pt x="4227" y="11092"/>
                    <a:pt x="4227" y="11092"/>
                  </a:cubicBezTo>
                  <a:cubicBezTo>
                    <a:pt x="4227" y="9341"/>
                    <a:pt x="4227" y="9341"/>
                    <a:pt x="4227" y="9341"/>
                  </a:cubicBezTo>
                  <a:cubicBezTo>
                    <a:pt x="4227" y="5838"/>
                    <a:pt x="4191" y="3503"/>
                    <a:pt x="3940" y="3503"/>
                  </a:cubicBezTo>
                  <a:cubicBezTo>
                    <a:pt x="3761" y="3503"/>
                    <a:pt x="3654" y="5254"/>
                    <a:pt x="3654" y="8757"/>
                  </a:cubicBezTo>
                  <a:lnTo>
                    <a:pt x="3654" y="12259"/>
                  </a:lnTo>
                  <a:close/>
                  <a:moveTo>
                    <a:pt x="3188" y="4086"/>
                  </a:moveTo>
                  <a:cubicBezTo>
                    <a:pt x="3009" y="4086"/>
                    <a:pt x="3009" y="4086"/>
                    <a:pt x="3009" y="4086"/>
                  </a:cubicBezTo>
                  <a:cubicBezTo>
                    <a:pt x="2937" y="12259"/>
                    <a:pt x="2937" y="12259"/>
                    <a:pt x="2937" y="12259"/>
                  </a:cubicBezTo>
                  <a:cubicBezTo>
                    <a:pt x="2937" y="13427"/>
                    <a:pt x="2937" y="14011"/>
                    <a:pt x="2937" y="15178"/>
                  </a:cubicBezTo>
                  <a:cubicBezTo>
                    <a:pt x="2937" y="15178"/>
                    <a:pt x="2937" y="15178"/>
                    <a:pt x="2937" y="15178"/>
                  </a:cubicBezTo>
                  <a:cubicBezTo>
                    <a:pt x="2937" y="14595"/>
                    <a:pt x="2901" y="12259"/>
                    <a:pt x="2901" y="12259"/>
                  </a:cubicBezTo>
                  <a:cubicBezTo>
                    <a:pt x="2830" y="4086"/>
                    <a:pt x="2830" y="4086"/>
                    <a:pt x="2830" y="4086"/>
                  </a:cubicBezTo>
                  <a:cubicBezTo>
                    <a:pt x="2651" y="4086"/>
                    <a:pt x="2651" y="4086"/>
                    <a:pt x="2651" y="4086"/>
                  </a:cubicBezTo>
                  <a:cubicBezTo>
                    <a:pt x="2794" y="17514"/>
                    <a:pt x="2794" y="17514"/>
                    <a:pt x="2794" y="17514"/>
                  </a:cubicBezTo>
                  <a:cubicBezTo>
                    <a:pt x="3009" y="17514"/>
                    <a:pt x="3009" y="17514"/>
                    <a:pt x="3009" y="17514"/>
                  </a:cubicBezTo>
                  <a:cubicBezTo>
                    <a:pt x="3081" y="11676"/>
                    <a:pt x="3081" y="11676"/>
                    <a:pt x="3081" y="11676"/>
                  </a:cubicBezTo>
                  <a:cubicBezTo>
                    <a:pt x="3081" y="10508"/>
                    <a:pt x="3081" y="9924"/>
                    <a:pt x="3081" y="8757"/>
                  </a:cubicBezTo>
                  <a:cubicBezTo>
                    <a:pt x="3081" y="8757"/>
                    <a:pt x="3081" y="8757"/>
                    <a:pt x="3081" y="8757"/>
                  </a:cubicBezTo>
                  <a:cubicBezTo>
                    <a:pt x="3116" y="9924"/>
                    <a:pt x="3116" y="11092"/>
                    <a:pt x="3116" y="11676"/>
                  </a:cubicBezTo>
                  <a:cubicBezTo>
                    <a:pt x="3188" y="17514"/>
                    <a:pt x="3188" y="17514"/>
                    <a:pt x="3188" y="17514"/>
                  </a:cubicBezTo>
                  <a:cubicBezTo>
                    <a:pt x="3403" y="17514"/>
                    <a:pt x="3403" y="17514"/>
                    <a:pt x="3403" y="17514"/>
                  </a:cubicBezTo>
                  <a:cubicBezTo>
                    <a:pt x="3546" y="4086"/>
                    <a:pt x="3546" y="4086"/>
                    <a:pt x="3546" y="4086"/>
                  </a:cubicBezTo>
                  <a:cubicBezTo>
                    <a:pt x="3367" y="4086"/>
                    <a:pt x="3367" y="4086"/>
                    <a:pt x="3367" y="4086"/>
                  </a:cubicBezTo>
                  <a:cubicBezTo>
                    <a:pt x="3296" y="12259"/>
                    <a:pt x="3296" y="12259"/>
                    <a:pt x="3296" y="12259"/>
                  </a:cubicBezTo>
                  <a:cubicBezTo>
                    <a:pt x="3296" y="12259"/>
                    <a:pt x="3296" y="14595"/>
                    <a:pt x="3296" y="15178"/>
                  </a:cubicBezTo>
                  <a:cubicBezTo>
                    <a:pt x="3296" y="15178"/>
                    <a:pt x="3296" y="15178"/>
                    <a:pt x="3296" y="15178"/>
                  </a:cubicBezTo>
                  <a:cubicBezTo>
                    <a:pt x="3296" y="14011"/>
                    <a:pt x="3260" y="12843"/>
                    <a:pt x="3260" y="12259"/>
                  </a:cubicBezTo>
                  <a:lnTo>
                    <a:pt x="3188" y="4086"/>
                  </a:lnTo>
                  <a:close/>
                  <a:moveTo>
                    <a:pt x="2042" y="12843"/>
                  </a:moveTo>
                  <a:cubicBezTo>
                    <a:pt x="2006" y="16930"/>
                    <a:pt x="2185" y="17514"/>
                    <a:pt x="2293" y="17514"/>
                  </a:cubicBezTo>
                  <a:cubicBezTo>
                    <a:pt x="2543" y="17514"/>
                    <a:pt x="2579" y="15178"/>
                    <a:pt x="2579" y="12843"/>
                  </a:cubicBezTo>
                  <a:cubicBezTo>
                    <a:pt x="2579" y="12259"/>
                    <a:pt x="2507" y="11092"/>
                    <a:pt x="2436" y="10508"/>
                  </a:cubicBezTo>
                  <a:cubicBezTo>
                    <a:pt x="2293" y="8757"/>
                    <a:pt x="2293" y="8757"/>
                    <a:pt x="2293" y="8757"/>
                  </a:cubicBezTo>
                  <a:cubicBezTo>
                    <a:pt x="2257" y="8173"/>
                    <a:pt x="2221" y="8173"/>
                    <a:pt x="2221" y="7005"/>
                  </a:cubicBezTo>
                  <a:cubicBezTo>
                    <a:pt x="2221" y="6422"/>
                    <a:pt x="2257" y="5838"/>
                    <a:pt x="2293" y="5838"/>
                  </a:cubicBezTo>
                  <a:cubicBezTo>
                    <a:pt x="2364" y="5838"/>
                    <a:pt x="2400" y="6422"/>
                    <a:pt x="2400" y="8173"/>
                  </a:cubicBezTo>
                  <a:cubicBezTo>
                    <a:pt x="2579" y="8173"/>
                    <a:pt x="2579" y="8173"/>
                    <a:pt x="2579" y="8173"/>
                  </a:cubicBezTo>
                  <a:cubicBezTo>
                    <a:pt x="2579" y="5254"/>
                    <a:pt x="2507" y="3503"/>
                    <a:pt x="2328" y="3503"/>
                  </a:cubicBezTo>
                  <a:cubicBezTo>
                    <a:pt x="2149" y="3503"/>
                    <a:pt x="2042" y="4670"/>
                    <a:pt x="2042" y="7005"/>
                  </a:cubicBezTo>
                  <a:cubicBezTo>
                    <a:pt x="2042" y="8757"/>
                    <a:pt x="2078" y="9924"/>
                    <a:pt x="2185" y="11092"/>
                  </a:cubicBezTo>
                  <a:cubicBezTo>
                    <a:pt x="2293" y="12259"/>
                    <a:pt x="2293" y="12259"/>
                    <a:pt x="2293" y="12259"/>
                  </a:cubicBezTo>
                  <a:cubicBezTo>
                    <a:pt x="2328" y="12843"/>
                    <a:pt x="2364" y="12843"/>
                    <a:pt x="2364" y="14011"/>
                  </a:cubicBezTo>
                  <a:cubicBezTo>
                    <a:pt x="2400" y="14595"/>
                    <a:pt x="2364" y="15178"/>
                    <a:pt x="2293" y="15178"/>
                  </a:cubicBezTo>
                  <a:cubicBezTo>
                    <a:pt x="2257" y="15178"/>
                    <a:pt x="2185" y="15178"/>
                    <a:pt x="2221" y="12843"/>
                  </a:cubicBezTo>
                  <a:lnTo>
                    <a:pt x="2042" y="12843"/>
                  </a:lnTo>
                  <a:close/>
                  <a:moveTo>
                    <a:pt x="1684" y="6422"/>
                  </a:moveTo>
                  <a:cubicBezTo>
                    <a:pt x="1684" y="17514"/>
                    <a:pt x="1684" y="17514"/>
                    <a:pt x="1684" y="17514"/>
                  </a:cubicBezTo>
                  <a:cubicBezTo>
                    <a:pt x="1863" y="17514"/>
                    <a:pt x="1863" y="17514"/>
                    <a:pt x="1863" y="17514"/>
                  </a:cubicBezTo>
                  <a:cubicBezTo>
                    <a:pt x="1863" y="6422"/>
                    <a:pt x="1863" y="6422"/>
                    <a:pt x="1863" y="6422"/>
                  </a:cubicBezTo>
                  <a:cubicBezTo>
                    <a:pt x="1970" y="6422"/>
                    <a:pt x="1970" y="6422"/>
                    <a:pt x="1970" y="6422"/>
                  </a:cubicBezTo>
                  <a:cubicBezTo>
                    <a:pt x="1970" y="4086"/>
                    <a:pt x="1970" y="4086"/>
                    <a:pt x="1970" y="4086"/>
                  </a:cubicBezTo>
                  <a:cubicBezTo>
                    <a:pt x="1863" y="4086"/>
                    <a:pt x="1863" y="4086"/>
                    <a:pt x="1863" y="4086"/>
                  </a:cubicBezTo>
                  <a:cubicBezTo>
                    <a:pt x="1863" y="2335"/>
                    <a:pt x="1863" y="2335"/>
                    <a:pt x="1863" y="2335"/>
                  </a:cubicBezTo>
                  <a:cubicBezTo>
                    <a:pt x="1863" y="2335"/>
                    <a:pt x="1899" y="2335"/>
                    <a:pt x="1934" y="2335"/>
                  </a:cubicBezTo>
                  <a:cubicBezTo>
                    <a:pt x="1934" y="2335"/>
                    <a:pt x="1934" y="2335"/>
                    <a:pt x="1970" y="2335"/>
                  </a:cubicBezTo>
                  <a:cubicBezTo>
                    <a:pt x="1970" y="0"/>
                    <a:pt x="1970" y="0"/>
                    <a:pt x="1970" y="0"/>
                  </a:cubicBezTo>
                  <a:cubicBezTo>
                    <a:pt x="1899" y="0"/>
                    <a:pt x="1899" y="0"/>
                    <a:pt x="1899" y="0"/>
                  </a:cubicBezTo>
                  <a:cubicBezTo>
                    <a:pt x="1755" y="0"/>
                    <a:pt x="1684" y="584"/>
                    <a:pt x="1684" y="2919"/>
                  </a:cubicBezTo>
                  <a:cubicBezTo>
                    <a:pt x="1684" y="4086"/>
                    <a:pt x="1684" y="4086"/>
                    <a:pt x="1684" y="4086"/>
                  </a:cubicBezTo>
                  <a:cubicBezTo>
                    <a:pt x="1612" y="4086"/>
                    <a:pt x="1612" y="4086"/>
                    <a:pt x="1612" y="4086"/>
                  </a:cubicBezTo>
                  <a:cubicBezTo>
                    <a:pt x="1612" y="6422"/>
                    <a:pt x="1612" y="6422"/>
                    <a:pt x="1612" y="6422"/>
                  </a:cubicBezTo>
                  <a:lnTo>
                    <a:pt x="1684" y="6422"/>
                  </a:lnTo>
                  <a:close/>
                  <a:moveTo>
                    <a:pt x="1469" y="0"/>
                  </a:moveTo>
                  <a:cubicBezTo>
                    <a:pt x="1290" y="0"/>
                    <a:pt x="1290" y="0"/>
                    <a:pt x="1290" y="0"/>
                  </a:cubicBezTo>
                  <a:cubicBezTo>
                    <a:pt x="1290" y="17514"/>
                    <a:pt x="1290" y="17514"/>
                    <a:pt x="1290" y="17514"/>
                  </a:cubicBezTo>
                  <a:cubicBezTo>
                    <a:pt x="1469" y="17514"/>
                    <a:pt x="1469" y="17514"/>
                    <a:pt x="1469" y="17514"/>
                  </a:cubicBezTo>
                  <a:lnTo>
                    <a:pt x="1469" y="0"/>
                  </a:lnTo>
                  <a:close/>
                  <a:moveTo>
                    <a:pt x="1075" y="0"/>
                  </a:moveTo>
                  <a:cubicBezTo>
                    <a:pt x="896" y="0"/>
                    <a:pt x="896" y="0"/>
                    <a:pt x="896" y="0"/>
                  </a:cubicBezTo>
                  <a:cubicBezTo>
                    <a:pt x="896" y="2335"/>
                    <a:pt x="896" y="2335"/>
                    <a:pt x="896" y="2335"/>
                  </a:cubicBezTo>
                  <a:cubicBezTo>
                    <a:pt x="1075" y="2335"/>
                    <a:pt x="1075" y="2335"/>
                    <a:pt x="1075" y="2335"/>
                  </a:cubicBezTo>
                  <a:lnTo>
                    <a:pt x="1075" y="0"/>
                  </a:lnTo>
                  <a:close/>
                  <a:moveTo>
                    <a:pt x="1075" y="4086"/>
                  </a:moveTo>
                  <a:cubicBezTo>
                    <a:pt x="896" y="4086"/>
                    <a:pt x="896" y="4086"/>
                    <a:pt x="896" y="4086"/>
                  </a:cubicBezTo>
                  <a:cubicBezTo>
                    <a:pt x="896" y="17514"/>
                    <a:pt x="896" y="17514"/>
                    <a:pt x="896" y="17514"/>
                  </a:cubicBezTo>
                  <a:cubicBezTo>
                    <a:pt x="1075" y="17514"/>
                    <a:pt x="1075" y="17514"/>
                    <a:pt x="1075" y="17514"/>
                  </a:cubicBezTo>
                  <a:lnTo>
                    <a:pt x="1075" y="4086"/>
                  </a:lnTo>
                  <a:close/>
                  <a:moveTo>
                    <a:pt x="215" y="17514"/>
                  </a:moveTo>
                  <a:cubicBezTo>
                    <a:pt x="215" y="9341"/>
                    <a:pt x="215" y="9341"/>
                    <a:pt x="215" y="9341"/>
                  </a:cubicBezTo>
                  <a:cubicBezTo>
                    <a:pt x="501" y="9341"/>
                    <a:pt x="501" y="9341"/>
                    <a:pt x="501" y="9341"/>
                  </a:cubicBezTo>
                  <a:cubicBezTo>
                    <a:pt x="501" y="17514"/>
                    <a:pt x="501" y="17514"/>
                    <a:pt x="501" y="17514"/>
                  </a:cubicBezTo>
                  <a:cubicBezTo>
                    <a:pt x="681" y="17514"/>
                    <a:pt x="681" y="17514"/>
                    <a:pt x="681" y="17514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6422"/>
                    <a:pt x="501" y="6422"/>
                    <a:pt x="501" y="6422"/>
                  </a:cubicBezTo>
                  <a:cubicBezTo>
                    <a:pt x="215" y="6422"/>
                    <a:pt x="215" y="6422"/>
                    <a:pt x="215" y="642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514"/>
                    <a:pt x="0" y="17514"/>
                    <a:pt x="0" y="17514"/>
                  </a:cubicBezTo>
                  <a:lnTo>
                    <a:pt x="215" y="17514"/>
                  </a:lnTo>
                  <a:close/>
                </a:path>
              </a:pathLst>
            </a:custGeom>
            <a:solidFill>
              <a:srgbClr val="393A3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986488" y="229342"/>
              <a:ext cx="2401196" cy="33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20806" y="4483"/>
                  </a:moveTo>
                  <a:cubicBezTo>
                    <a:pt x="20353" y="4483"/>
                    <a:pt x="20353" y="4483"/>
                    <a:pt x="20353" y="4483"/>
                  </a:cubicBezTo>
                  <a:cubicBezTo>
                    <a:pt x="20353" y="17117"/>
                    <a:pt x="20353" y="17117"/>
                    <a:pt x="20353" y="17117"/>
                  </a:cubicBezTo>
                  <a:cubicBezTo>
                    <a:pt x="20806" y="17117"/>
                    <a:pt x="20806" y="17117"/>
                    <a:pt x="20806" y="17117"/>
                  </a:cubicBezTo>
                  <a:cubicBezTo>
                    <a:pt x="20806" y="8966"/>
                    <a:pt x="20806" y="8966"/>
                    <a:pt x="20806" y="8966"/>
                  </a:cubicBezTo>
                  <a:cubicBezTo>
                    <a:pt x="20750" y="7336"/>
                    <a:pt x="20806" y="6521"/>
                    <a:pt x="20976" y="6521"/>
                  </a:cubicBezTo>
                  <a:cubicBezTo>
                    <a:pt x="21146" y="6521"/>
                    <a:pt x="21146" y="7336"/>
                    <a:pt x="21146" y="8558"/>
                  </a:cubicBezTo>
                  <a:cubicBezTo>
                    <a:pt x="21146" y="17117"/>
                    <a:pt x="21146" y="17117"/>
                    <a:pt x="21146" y="17117"/>
                  </a:cubicBezTo>
                  <a:cubicBezTo>
                    <a:pt x="21543" y="17117"/>
                    <a:pt x="21543" y="17117"/>
                    <a:pt x="21543" y="17117"/>
                  </a:cubicBezTo>
                  <a:cubicBezTo>
                    <a:pt x="21543" y="7336"/>
                    <a:pt x="21543" y="7336"/>
                    <a:pt x="21543" y="7336"/>
                  </a:cubicBezTo>
                  <a:cubicBezTo>
                    <a:pt x="21600" y="4891"/>
                    <a:pt x="21373" y="4075"/>
                    <a:pt x="21146" y="4075"/>
                  </a:cubicBezTo>
                  <a:cubicBezTo>
                    <a:pt x="21090" y="4075"/>
                    <a:pt x="20863" y="4075"/>
                    <a:pt x="20806" y="5706"/>
                  </a:cubicBezTo>
                  <a:cubicBezTo>
                    <a:pt x="20806" y="5706"/>
                    <a:pt x="20806" y="5706"/>
                    <a:pt x="20806" y="5706"/>
                  </a:cubicBezTo>
                  <a:lnTo>
                    <a:pt x="20806" y="4483"/>
                  </a:lnTo>
                  <a:close/>
                  <a:moveTo>
                    <a:pt x="19389" y="17525"/>
                  </a:moveTo>
                  <a:cubicBezTo>
                    <a:pt x="19899" y="17525"/>
                    <a:pt x="20013" y="15894"/>
                    <a:pt x="20013" y="11411"/>
                  </a:cubicBezTo>
                  <a:cubicBezTo>
                    <a:pt x="20013" y="6928"/>
                    <a:pt x="20013" y="4075"/>
                    <a:pt x="19389" y="4075"/>
                  </a:cubicBezTo>
                  <a:cubicBezTo>
                    <a:pt x="18765" y="4075"/>
                    <a:pt x="18765" y="6928"/>
                    <a:pt x="18765" y="11411"/>
                  </a:cubicBezTo>
                  <a:cubicBezTo>
                    <a:pt x="18765" y="15894"/>
                    <a:pt x="18822" y="17525"/>
                    <a:pt x="19389" y="17525"/>
                  </a:cubicBezTo>
                  <a:moveTo>
                    <a:pt x="19162" y="8558"/>
                  </a:moveTo>
                  <a:cubicBezTo>
                    <a:pt x="19162" y="7336"/>
                    <a:pt x="19162" y="6113"/>
                    <a:pt x="19389" y="6113"/>
                  </a:cubicBezTo>
                  <a:cubicBezTo>
                    <a:pt x="19616" y="6113"/>
                    <a:pt x="19616" y="7336"/>
                    <a:pt x="19616" y="8558"/>
                  </a:cubicBezTo>
                  <a:cubicBezTo>
                    <a:pt x="19616" y="13042"/>
                    <a:pt x="19616" y="13042"/>
                    <a:pt x="19616" y="13042"/>
                  </a:cubicBezTo>
                  <a:cubicBezTo>
                    <a:pt x="19616" y="14672"/>
                    <a:pt x="19559" y="15487"/>
                    <a:pt x="19389" y="15487"/>
                  </a:cubicBezTo>
                  <a:cubicBezTo>
                    <a:pt x="19162" y="15487"/>
                    <a:pt x="19162" y="14672"/>
                    <a:pt x="19162" y="13042"/>
                  </a:cubicBezTo>
                  <a:lnTo>
                    <a:pt x="19162" y="8558"/>
                  </a:lnTo>
                  <a:close/>
                  <a:moveTo>
                    <a:pt x="18369" y="0"/>
                  </a:moveTo>
                  <a:cubicBezTo>
                    <a:pt x="17915" y="0"/>
                    <a:pt x="17915" y="0"/>
                    <a:pt x="17915" y="0"/>
                  </a:cubicBezTo>
                  <a:cubicBezTo>
                    <a:pt x="17915" y="2853"/>
                    <a:pt x="17915" y="2853"/>
                    <a:pt x="17915" y="2853"/>
                  </a:cubicBezTo>
                  <a:cubicBezTo>
                    <a:pt x="18369" y="2853"/>
                    <a:pt x="18369" y="2853"/>
                    <a:pt x="18369" y="2853"/>
                  </a:cubicBezTo>
                  <a:lnTo>
                    <a:pt x="18369" y="0"/>
                  </a:lnTo>
                  <a:close/>
                  <a:moveTo>
                    <a:pt x="18369" y="4483"/>
                  </a:moveTo>
                  <a:cubicBezTo>
                    <a:pt x="17915" y="4483"/>
                    <a:pt x="17915" y="4483"/>
                    <a:pt x="17915" y="4483"/>
                  </a:cubicBezTo>
                  <a:cubicBezTo>
                    <a:pt x="17915" y="17117"/>
                    <a:pt x="17915" y="17117"/>
                    <a:pt x="17915" y="17117"/>
                  </a:cubicBezTo>
                  <a:cubicBezTo>
                    <a:pt x="18369" y="17117"/>
                    <a:pt x="18369" y="17117"/>
                    <a:pt x="18369" y="17117"/>
                  </a:cubicBezTo>
                  <a:lnTo>
                    <a:pt x="18369" y="4483"/>
                  </a:lnTo>
                  <a:close/>
                  <a:moveTo>
                    <a:pt x="17631" y="15079"/>
                  </a:moveTo>
                  <a:cubicBezTo>
                    <a:pt x="17575" y="15079"/>
                    <a:pt x="17461" y="15079"/>
                    <a:pt x="17461" y="14672"/>
                  </a:cubicBezTo>
                  <a:cubicBezTo>
                    <a:pt x="17461" y="6521"/>
                    <a:pt x="17461" y="6521"/>
                    <a:pt x="17461" y="6521"/>
                  </a:cubicBezTo>
                  <a:cubicBezTo>
                    <a:pt x="17631" y="6521"/>
                    <a:pt x="17631" y="6521"/>
                    <a:pt x="17631" y="6521"/>
                  </a:cubicBezTo>
                  <a:cubicBezTo>
                    <a:pt x="17631" y="4483"/>
                    <a:pt x="17631" y="4483"/>
                    <a:pt x="17631" y="4483"/>
                  </a:cubicBezTo>
                  <a:cubicBezTo>
                    <a:pt x="17461" y="4483"/>
                    <a:pt x="17461" y="4483"/>
                    <a:pt x="17461" y="4483"/>
                  </a:cubicBezTo>
                  <a:cubicBezTo>
                    <a:pt x="17461" y="815"/>
                    <a:pt x="17461" y="815"/>
                    <a:pt x="17461" y="815"/>
                  </a:cubicBezTo>
                  <a:cubicBezTo>
                    <a:pt x="17008" y="815"/>
                    <a:pt x="17008" y="815"/>
                    <a:pt x="17008" y="815"/>
                  </a:cubicBezTo>
                  <a:cubicBezTo>
                    <a:pt x="17008" y="4483"/>
                    <a:pt x="17008" y="4483"/>
                    <a:pt x="17008" y="4483"/>
                  </a:cubicBezTo>
                  <a:cubicBezTo>
                    <a:pt x="16838" y="4483"/>
                    <a:pt x="16838" y="4483"/>
                    <a:pt x="16838" y="4483"/>
                  </a:cubicBezTo>
                  <a:cubicBezTo>
                    <a:pt x="16838" y="6521"/>
                    <a:pt x="16838" y="6521"/>
                    <a:pt x="16838" y="6521"/>
                  </a:cubicBezTo>
                  <a:cubicBezTo>
                    <a:pt x="17008" y="6521"/>
                    <a:pt x="17008" y="6521"/>
                    <a:pt x="17008" y="6521"/>
                  </a:cubicBezTo>
                  <a:cubicBezTo>
                    <a:pt x="17008" y="15079"/>
                    <a:pt x="17008" y="15079"/>
                    <a:pt x="17008" y="15079"/>
                  </a:cubicBezTo>
                  <a:cubicBezTo>
                    <a:pt x="17008" y="17525"/>
                    <a:pt x="17348" y="17525"/>
                    <a:pt x="17631" y="17117"/>
                  </a:cubicBezTo>
                  <a:lnTo>
                    <a:pt x="17631" y="15079"/>
                  </a:lnTo>
                  <a:close/>
                  <a:moveTo>
                    <a:pt x="15874" y="17117"/>
                  </a:moveTo>
                  <a:cubicBezTo>
                    <a:pt x="15874" y="13449"/>
                    <a:pt x="15874" y="13449"/>
                    <a:pt x="15874" y="13449"/>
                  </a:cubicBezTo>
                  <a:cubicBezTo>
                    <a:pt x="15987" y="11819"/>
                    <a:pt x="15987" y="11819"/>
                    <a:pt x="15987" y="11819"/>
                  </a:cubicBezTo>
                  <a:cubicBezTo>
                    <a:pt x="16271" y="17117"/>
                    <a:pt x="16271" y="17117"/>
                    <a:pt x="16271" y="17117"/>
                  </a:cubicBezTo>
                  <a:cubicBezTo>
                    <a:pt x="16724" y="17117"/>
                    <a:pt x="16724" y="17117"/>
                    <a:pt x="16724" y="17117"/>
                  </a:cubicBezTo>
                  <a:cubicBezTo>
                    <a:pt x="16271" y="9374"/>
                    <a:pt x="16271" y="9374"/>
                    <a:pt x="16271" y="9374"/>
                  </a:cubicBezTo>
                  <a:cubicBezTo>
                    <a:pt x="16724" y="4483"/>
                    <a:pt x="16724" y="4483"/>
                    <a:pt x="16724" y="4483"/>
                  </a:cubicBezTo>
                  <a:cubicBezTo>
                    <a:pt x="16271" y="4483"/>
                    <a:pt x="16271" y="4483"/>
                    <a:pt x="16271" y="4483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9374"/>
                    <a:pt x="15874" y="9374"/>
                    <a:pt x="15874" y="9374"/>
                  </a:cubicBezTo>
                  <a:cubicBezTo>
                    <a:pt x="15874" y="8966"/>
                    <a:pt x="15874" y="8558"/>
                    <a:pt x="15874" y="7743"/>
                  </a:cubicBezTo>
                  <a:cubicBezTo>
                    <a:pt x="15874" y="0"/>
                    <a:pt x="15874" y="0"/>
                    <a:pt x="15874" y="0"/>
                  </a:cubicBezTo>
                  <a:cubicBezTo>
                    <a:pt x="15477" y="0"/>
                    <a:pt x="15477" y="0"/>
                    <a:pt x="15477" y="0"/>
                  </a:cubicBezTo>
                  <a:cubicBezTo>
                    <a:pt x="15477" y="17117"/>
                    <a:pt x="15477" y="17117"/>
                    <a:pt x="15477" y="17117"/>
                  </a:cubicBezTo>
                  <a:lnTo>
                    <a:pt x="15874" y="17117"/>
                  </a:lnTo>
                  <a:close/>
                  <a:moveTo>
                    <a:pt x="14683" y="11819"/>
                  </a:moveTo>
                  <a:cubicBezTo>
                    <a:pt x="14683" y="13042"/>
                    <a:pt x="14740" y="15487"/>
                    <a:pt x="14457" y="15487"/>
                  </a:cubicBezTo>
                  <a:cubicBezTo>
                    <a:pt x="14343" y="15487"/>
                    <a:pt x="14287" y="14672"/>
                    <a:pt x="14287" y="13449"/>
                  </a:cubicBezTo>
                  <a:cubicBezTo>
                    <a:pt x="14287" y="13042"/>
                    <a:pt x="14287" y="12634"/>
                    <a:pt x="14343" y="12226"/>
                  </a:cubicBezTo>
                  <a:cubicBezTo>
                    <a:pt x="14457" y="11411"/>
                    <a:pt x="14570" y="11004"/>
                    <a:pt x="14683" y="10596"/>
                  </a:cubicBezTo>
                  <a:lnTo>
                    <a:pt x="14683" y="11819"/>
                  </a:lnTo>
                  <a:close/>
                  <a:moveTo>
                    <a:pt x="15137" y="17117"/>
                  </a:moveTo>
                  <a:cubicBezTo>
                    <a:pt x="15080" y="16709"/>
                    <a:pt x="15080" y="15894"/>
                    <a:pt x="15080" y="15487"/>
                  </a:cubicBezTo>
                  <a:cubicBezTo>
                    <a:pt x="15080" y="7743"/>
                    <a:pt x="15080" y="7743"/>
                    <a:pt x="15080" y="7743"/>
                  </a:cubicBezTo>
                  <a:cubicBezTo>
                    <a:pt x="15080" y="6113"/>
                    <a:pt x="15080" y="4075"/>
                    <a:pt x="14513" y="4075"/>
                  </a:cubicBezTo>
                  <a:cubicBezTo>
                    <a:pt x="14003" y="4075"/>
                    <a:pt x="13890" y="5706"/>
                    <a:pt x="13890" y="8151"/>
                  </a:cubicBezTo>
                  <a:cubicBezTo>
                    <a:pt x="14287" y="8151"/>
                    <a:pt x="14287" y="8151"/>
                    <a:pt x="14287" y="8151"/>
                  </a:cubicBezTo>
                  <a:cubicBezTo>
                    <a:pt x="14287" y="6928"/>
                    <a:pt x="14287" y="6113"/>
                    <a:pt x="14457" y="6113"/>
                  </a:cubicBezTo>
                  <a:cubicBezTo>
                    <a:pt x="14570" y="6113"/>
                    <a:pt x="14683" y="6521"/>
                    <a:pt x="14683" y="6928"/>
                  </a:cubicBezTo>
                  <a:cubicBezTo>
                    <a:pt x="14740" y="8151"/>
                    <a:pt x="14627" y="8558"/>
                    <a:pt x="14457" y="8966"/>
                  </a:cubicBezTo>
                  <a:cubicBezTo>
                    <a:pt x="14173" y="10189"/>
                    <a:pt x="13890" y="10596"/>
                    <a:pt x="13890" y="13857"/>
                  </a:cubicBezTo>
                  <a:cubicBezTo>
                    <a:pt x="13890" y="16302"/>
                    <a:pt x="14003" y="17525"/>
                    <a:pt x="14343" y="17525"/>
                  </a:cubicBezTo>
                  <a:cubicBezTo>
                    <a:pt x="14457" y="17525"/>
                    <a:pt x="14627" y="17117"/>
                    <a:pt x="14683" y="15894"/>
                  </a:cubicBezTo>
                  <a:cubicBezTo>
                    <a:pt x="14683" y="15894"/>
                    <a:pt x="14683" y="15894"/>
                    <a:pt x="14683" y="15894"/>
                  </a:cubicBezTo>
                  <a:cubicBezTo>
                    <a:pt x="14683" y="16302"/>
                    <a:pt x="14683" y="16709"/>
                    <a:pt x="14740" y="17117"/>
                  </a:cubicBezTo>
                  <a:lnTo>
                    <a:pt x="15137" y="17117"/>
                  </a:lnTo>
                  <a:close/>
                  <a:moveTo>
                    <a:pt x="12416" y="13042"/>
                  </a:moveTo>
                  <a:cubicBezTo>
                    <a:pt x="12359" y="16709"/>
                    <a:pt x="12756" y="17525"/>
                    <a:pt x="12983" y="17525"/>
                  </a:cubicBezTo>
                  <a:cubicBezTo>
                    <a:pt x="13550" y="17525"/>
                    <a:pt x="13663" y="15079"/>
                    <a:pt x="13606" y="13042"/>
                  </a:cubicBezTo>
                  <a:cubicBezTo>
                    <a:pt x="13606" y="12226"/>
                    <a:pt x="13436" y="11004"/>
                    <a:pt x="13323" y="10596"/>
                  </a:cubicBezTo>
                  <a:cubicBezTo>
                    <a:pt x="12983" y="8966"/>
                    <a:pt x="12983" y="8966"/>
                    <a:pt x="12983" y="8966"/>
                  </a:cubicBezTo>
                  <a:cubicBezTo>
                    <a:pt x="12926" y="8558"/>
                    <a:pt x="12813" y="8151"/>
                    <a:pt x="12813" y="7336"/>
                  </a:cubicBezTo>
                  <a:cubicBezTo>
                    <a:pt x="12813" y="6521"/>
                    <a:pt x="12926" y="6113"/>
                    <a:pt x="12983" y="6113"/>
                  </a:cubicBezTo>
                  <a:cubicBezTo>
                    <a:pt x="13153" y="6113"/>
                    <a:pt x="13209" y="6928"/>
                    <a:pt x="13209" y="8151"/>
                  </a:cubicBezTo>
                  <a:cubicBezTo>
                    <a:pt x="13606" y="8151"/>
                    <a:pt x="13606" y="8151"/>
                    <a:pt x="13606" y="8151"/>
                  </a:cubicBezTo>
                  <a:cubicBezTo>
                    <a:pt x="13606" y="5706"/>
                    <a:pt x="13436" y="4075"/>
                    <a:pt x="13039" y="4075"/>
                  </a:cubicBezTo>
                  <a:cubicBezTo>
                    <a:pt x="12643" y="4075"/>
                    <a:pt x="12416" y="5298"/>
                    <a:pt x="12416" y="7336"/>
                  </a:cubicBezTo>
                  <a:cubicBezTo>
                    <a:pt x="12416" y="8966"/>
                    <a:pt x="12529" y="10189"/>
                    <a:pt x="12756" y="11004"/>
                  </a:cubicBezTo>
                  <a:cubicBezTo>
                    <a:pt x="12983" y="12226"/>
                    <a:pt x="12983" y="12226"/>
                    <a:pt x="12983" y="12226"/>
                  </a:cubicBezTo>
                  <a:cubicBezTo>
                    <a:pt x="13039" y="12634"/>
                    <a:pt x="13153" y="13042"/>
                    <a:pt x="13209" y="13857"/>
                  </a:cubicBezTo>
                  <a:cubicBezTo>
                    <a:pt x="13209" y="14672"/>
                    <a:pt x="13153" y="15487"/>
                    <a:pt x="13039" y="15487"/>
                  </a:cubicBezTo>
                  <a:cubicBezTo>
                    <a:pt x="12926" y="15487"/>
                    <a:pt x="12813" y="15487"/>
                    <a:pt x="12813" y="13042"/>
                  </a:cubicBezTo>
                  <a:lnTo>
                    <a:pt x="12416" y="13042"/>
                  </a:lnTo>
                  <a:close/>
                  <a:moveTo>
                    <a:pt x="10942" y="18747"/>
                  </a:moveTo>
                  <a:cubicBezTo>
                    <a:pt x="10942" y="20785"/>
                    <a:pt x="11169" y="21600"/>
                    <a:pt x="11452" y="21600"/>
                  </a:cubicBezTo>
                  <a:cubicBezTo>
                    <a:pt x="12019" y="21600"/>
                    <a:pt x="12132" y="19562"/>
                    <a:pt x="12132" y="16709"/>
                  </a:cubicBezTo>
                  <a:cubicBezTo>
                    <a:pt x="12132" y="4483"/>
                    <a:pt x="12132" y="4483"/>
                    <a:pt x="12132" y="4483"/>
                  </a:cubicBezTo>
                  <a:cubicBezTo>
                    <a:pt x="11679" y="4483"/>
                    <a:pt x="11679" y="4483"/>
                    <a:pt x="11679" y="4483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79" y="5706"/>
                    <a:pt x="11679" y="5706"/>
                    <a:pt x="11679" y="5706"/>
                  </a:cubicBezTo>
                  <a:cubicBezTo>
                    <a:pt x="11622" y="4483"/>
                    <a:pt x="11509" y="4075"/>
                    <a:pt x="11339" y="4075"/>
                  </a:cubicBezTo>
                  <a:cubicBezTo>
                    <a:pt x="11055" y="4075"/>
                    <a:pt x="10885" y="4891"/>
                    <a:pt x="10885" y="8558"/>
                  </a:cubicBezTo>
                  <a:cubicBezTo>
                    <a:pt x="10885" y="13449"/>
                    <a:pt x="10885" y="13449"/>
                    <a:pt x="10885" y="13449"/>
                  </a:cubicBezTo>
                  <a:cubicBezTo>
                    <a:pt x="10885" y="15487"/>
                    <a:pt x="10998" y="17525"/>
                    <a:pt x="11339" y="17525"/>
                  </a:cubicBezTo>
                  <a:cubicBezTo>
                    <a:pt x="11509" y="17525"/>
                    <a:pt x="11622" y="17117"/>
                    <a:pt x="11679" y="15894"/>
                  </a:cubicBezTo>
                  <a:cubicBezTo>
                    <a:pt x="11735" y="15894"/>
                    <a:pt x="11735" y="15894"/>
                    <a:pt x="11735" y="15894"/>
                  </a:cubicBezTo>
                  <a:cubicBezTo>
                    <a:pt x="11735" y="17525"/>
                    <a:pt x="11735" y="17525"/>
                    <a:pt x="11735" y="17525"/>
                  </a:cubicBezTo>
                  <a:cubicBezTo>
                    <a:pt x="11735" y="18340"/>
                    <a:pt x="11679" y="19562"/>
                    <a:pt x="11509" y="19562"/>
                  </a:cubicBezTo>
                  <a:cubicBezTo>
                    <a:pt x="11452" y="19562"/>
                    <a:pt x="11395" y="19562"/>
                    <a:pt x="11395" y="19155"/>
                  </a:cubicBezTo>
                  <a:cubicBezTo>
                    <a:pt x="11339" y="19155"/>
                    <a:pt x="11339" y="18747"/>
                    <a:pt x="11339" y="18747"/>
                  </a:cubicBezTo>
                  <a:lnTo>
                    <a:pt x="10942" y="18747"/>
                  </a:lnTo>
                  <a:close/>
                  <a:moveTo>
                    <a:pt x="11679" y="8966"/>
                  </a:moveTo>
                  <a:cubicBezTo>
                    <a:pt x="11679" y="13042"/>
                    <a:pt x="11679" y="13042"/>
                    <a:pt x="11679" y="13042"/>
                  </a:cubicBezTo>
                  <a:cubicBezTo>
                    <a:pt x="11679" y="14672"/>
                    <a:pt x="11622" y="15487"/>
                    <a:pt x="11509" y="15487"/>
                  </a:cubicBezTo>
                  <a:cubicBezTo>
                    <a:pt x="11339" y="15487"/>
                    <a:pt x="11339" y="14264"/>
                    <a:pt x="11339" y="13042"/>
                  </a:cubicBezTo>
                  <a:cubicBezTo>
                    <a:pt x="11339" y="8966"/>
                    <a:pt x="11339" y="8966"/>
                    <a:pt x="11339" y="8966"/>
                  </a:cubicBezTo>
                  <a:cubicBezTo>
                    <a:pt x="11339" y="7336"/>
                    <a:pt x="11282" y="6113"/>
                    <a:pt x="11509" y="6113"/>
                  </a:cubicBezTo>
                  <a:cubicBezTo>
                    <a:pt x="11679" y="6113"/>
                    <a:pt x="11679" y="8151"/>
                    <a:pt x="11679" y="8966"/>
                  </a:cubicBezTo>
                  <a:moveTo>
                    <a:pt x="10488" y="0"/>
                  </a:moveTo>
                  <a:cubicBezTo>
                    <a:pt x="10091" y="0"/>
                    <a:pt x="10091" y="0"/>
                    <a:pt x="10091" y="0"/>
                  </a:cubicBezTo>
                  <a:cubicBezTo>
                    <a:pt x="10091" y="2853"/>
                    <a:pt x="10091" y="2853"/>
                    <a:pt x="10091" y="2853"/>
                  </a:cubicBezTo>
                  <a:cubicBezTo>
                    <a:pt x="10488" y="2853"/>
                    <a:pt x="10488" y="2853"/>
                    <a:pt x="10488" y="2853"/>
                  </a:cubicBezTo>
                  <a:lnTo>
                    <a:pt x="10488" y="0"/>
                  </a:lnTo>
                  <a:close/>
                  <a:moveTo>
                    <a:pt x="10488" y="4483"/>
                  </a:moveTo>
                  <a:cubicBezTo>
                    <a:pt x="10091" y="4483"/>
                    <a:pt x="10091" y="4483"/>
                    <a:pt x="10091" y="4483"/>
                  </a:cubicBezTo>
                  <a:cubicBezTo>
                    <a:pt x="10091" y="17117"/>
                    <a:pt x="10091" y="17117"/>
                    <a:pt x="10091" y="17117"/>
                  </a:cubicBezTo>
                  <a:cubicBezTo>
                    <a:pt x="10488" y="17117"/>
                    <a:pt x="10488" y="17117"/>
                    <a:pt x="10488" y="17117"/>
                  </a:cubicBezTo>
                  <a:lnTo>
                    <a:pt x="10488" y="4483"/>
                  </a:lnTo>
                  <a:close/>
                  <a:moveTo>
                    <a:pt x="8844" y="4483"/>
                  </a:moveTo>
                  <a:cubicBezTo>
                    <a:pt x="8447" y="4483"/>
                    <a:pt x="8447" y="4483"/>
                    <a:pt x="8447" y="4483"/>
                  </a:cubicBezTo>
                  <a:cubicBezTo>
                    <a:pt x="8447" y="17117"/>
                    <a:pt x="8447" y="17117"/>
                    <a:pt x="8447" y="17117"/>
                  </a:cubicBezTo>
                  <a:cubicBezTo>
                    <a:pt x="8844" y="17117"/>
                    <a:pt x="8844" y="17117"/>
                    <a:pt x="8844" y="17117"/>
                  </a:cubicBezTo>
                  <a:cubicBezTo>
                    <a:pt x="8844" y="8966"/>
                    <a:pt x="8844" y="8966"/>
                    <a:pt x="8844" y="8966"/>
                  </a:cubicBezTo>
                  <a:cubicBezTo>
                    <a:pt x="8844" y="7336"/>
                    <a:pt x="8901" y="6521"/>
                    <a:pt x="9071" y="6521"/>
                  </a:cubicBezTo>
                  <a:cubicBezTo>
                    <a:pt x="9241" y="6521"/>
                    <a:pt x="9241" y="7336"/>
                    <a:pt x="9241" y="8558"/>
                  </a:cubicBezTo>
                  <a:cubicBezTo>
                    <a:pt x="9241" y="17117"/>
                    <a:pt x="9241" y="17117"/>
                    <a:pt x="9241" y="17117"/>
                  </a:cubicBezTo>
                  <a:cubicBezTo>
                    <a:pt x="9638" y="17117"/>
                    <a:pt x="9638" y="17117"/>
                    <a:pt x="9638" y="17117"/>
                  </a:cubicBezTo>
                  <a:cubicBezTo>
                    <a:pt x="9638" y="7336"/>
                    <a:pt x="9638" y="7336"/>
                    <a:pt x="9638" y="7336"/>
                  </a:cubicBezTo>
                  <a:cubicBezTo>
                    <a:pt x="9694" y="4891"/>
                    <a:pt x="9468" y="4075"/>
                    <a:pt x="9241" y="4075"/>
                  </a:cubicBezTo>
                  <a:cubicBezTo>
                    <a:pt x="9128" y="4075"/>
                    <a:pt x="8957" y="4075"/>
                    <a:pt x="8901" y="5706"/>
                  </a:cubicBezTo>
                  <a:cubicBezTo>
                    <a:pt x="8844" y="5706"/>
                    <a:pt x="8844" y="5706"/>
                    <a:pt x="8844" y="5706"/>
                  </a:cubicBezTo>
                  <a:lnTo>
                    <a:pt x="8844" y="4483"/>
                  </a:lnTo>
                  <a:close/>
                  <a:moveTo>
                    <a:pt x="7483" y="17525"/>
                  </a:moveTo>
                  <a:cubicBezTo>
                    <a:pt x="7994" y="17525"/>
                    <a:pt x="8107" y="15894"/>
                    <a:pt x="8107" y="11411"/>
                  </a:cubicBezTo>
                  <a:cubicBezTo>
                    <a:pt x="8107" y="6928"/>
                    <a:pt x="8107" y="4075"/>
                    <a:pt x="7483" y="4075"/>
                  </a:cubicBezTo>
                  <a:cubicBezTo>
                    <a:pt x="6860" y="4075"/>
                    <a:pt x="6860" y="6928"/>
                    <a:pt x="6860" y="11411"/>
                  </a:cubicBezTo>
                  <a:cubicBezTo>
                    <a:pt x="6860" y="15894"/>
                    <a:pt x="6917" y="17525"/>
                    <a:pt x="7483" y="17525"/>
                  </a:cubicBezTo>
                  <a:moveTo>
                    <a:pt x="7257" y="8558"/>
                  </a:moveTo>
                  <a:cubicBezTo>
                    <a:pt x="7257" y="7336"/>
                    <a:pt x="7257" y="6113"/>
                    <a:pt x="7483" y="6113"/>
                  </a:cubicBezTo>
                  <a:cubicBezTo>
                    <a:pt x="7654" y="6113"/>
                    <a:pt x="7654" y="7336"/>
                    <a:pt x="7654" y="8558"/>
                  </a:cubicBezTo>
                  <a:cubicBezTo>
                    <a:pt x="7654" y="13042"/>
                    <a:pt x="7654" y="13042"/>
                    <a:pt x="7654" y="13042"/>
                  </a:cubicBezTo>
                  <a:cubicBezTo>
                    <a:pt x="7654" y="14672"/>
                    <a:pt x="7654" y="15487"/>
                    <a:pt x="7483" y="15487"/>
                  </a:cubicBezTo>
                  <a:cubicBezTo>
                    <a:pt x="7257" y="15487"/>
                    <a:pt x="7257" y="14672"/>
                    <a:pt x="7257" y="13042"/>
                  </a:cubicBezTo>
                  <a:lnTo>
                    <a:pt x="7257" y="8558"/>
                  </a:lnTo>
                  <a:close/>
                  <a:moveTo>
                    <a:pt x="7994" y="0"/>
                  </a:moveTo>
                  <a:cubicBezTo>
                    <a:pt x="7597" y="0"/>
                    <a:pt x="7597" y="0"/>
                    <a:pt x="7597" y="0"/>
                  </a:cubicBezTo>
                  <a:cubicBezTo>
                    <a:pt x="7597" y="2445"/>
                    <a:pt x="7597" y="2445"/>
                    <a:pt x="7597" y="2445"/>
                  </a:cubicBezTo>
                  <a:cubicBezTo>
                    <a:pt x="7994" y="2445"/>
                    <a:pt x="7994" y="2445"/>
                    <a:pt x="7994" y="2445"/>
                  </a:cubicBezTo>
                  <a:lnTo>
                    <a:pt x="7994" y="0"/>
                  </a:lnTo>
                  <a:close/>
                  <a:moveTo>
                    <a:pt x="7370" y="0"/>
                  </a:moveTo>
                  <a:cubicBezTo>
                    <a:pt x="6973" y="0"/>
                    <a:pt x="6973" y="0"/>
                    <a:pt x="6973" y="0"/>
                  </a:cubicBezTo>
                  <a:cubicBezTo>
                    <a:pt x="6973" y="2445"/>
                    <a:pt x="6973" y="2445"/>
                    <a:pt x="6973" y="2445"/>
                  </a:cubicBezTo>
                  <a:cubicBezTo>
                    <a:pt x="7370" y="2445"/>
                    <a:pt x="7370" y="2445"/>
                    <a:pt x="7370" y="2445"/>
                  </a:cubicBezTo>
                  <a:lnTo>
                    <a:pt x="7370" y="0"/>
                  </a:lnTo>
                  <a:close/>
                  <a:moveTo>
                    <a:pt x="5839" y="17117"/>
                  </a:moveTo>
                  <a:cubicBezTo>
                    <a:pt x="5839" y="13449"/>
                    <a:pt x="5839" y="13449"/>
                    <a:pt x="5839" y="13449"/>
                  </a:cubicBezTo>
                  <a:cubicBezTo>
                    <a:pt x="5953" y="11819"/>
                    <a:pt x="5953" y="11819"/>
                    <a:pt x="5953" y="11819"/>
                  </a:cubicBezTo>
                  <a:cubicBezTo>
                    <a:pt x="6180" y="17117"/>
                    <a:pt x="6180" y="17117"/>
                    <a:pt x="6180" y="17117"/>
                  </a:cubicBezTo>
                  <a:cubicBezTo>
                    <a:pt x="6633" y="17117"/>
                    <a:pt x="6633" y="17117"/>
                    <a:pt x="6633" y="17117"/>
                  </a:cubicBezTo>
                  <a:cubicBezTo>
                    <a:pt x="6236" y="9374"/>
                    <a:pt x="6236" y="9374"/>
                    <a:pt x="6236" y="9374"/>
                  </a:cubicBezTo>
                  <a:cubicBezTo>
                    <a:pt x="6690" y="4483"/>
                    <a:pt x="6690" y="4483"/>
                    <a:pt x="6690" y="4483"/>
                  </a:cubicBezTo>
                  <a:cubicBezTo>
                    <a:pt x="6236" y="4483"/>
                    <a:pt x="6236" y="4483"/>
                    <a:pt x="6236" y="4483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9374"/>
                    <a:pt x="5839" y="9374"/>
                    <a:pt x="5839" y="9374"/>
                  </a:cubicBezTo>
                  <a:cubicBezTo>
                    <a:pt x="5839" y="8966"/>
                    <a:pt x="5839" y="8558"/>
                    <a:pt x="5839" y="7743"/>
                  </a:cubicBezTo>
                  <a:cubicBezTo>
                    <a:pt x="5839" y="0"/>
                    <a:pt x="5839" y="0"/>
                    <a:pt x="5839" y="0"/>
                  </a:cubicBezTo>
                  <a:cubicBezTo>
                    <a:pt x="5443" y="0"/>
                    <a:pt x="5443" y="0"/>
                    <a:pt x="5443" y="0"/>
                  </a:cubicBezTo>
                  <a:cubicBezTo>
                    <a:pt x="5443" y="17117"/>
                    <a:pt x="5443" y="17117"/>
                    <a:pt x="5443" y="17117"/>
                  </a:cubicBezTo>
                  <a:lnTo>
                    <a:pt x="5839" y="17117"/>
                  </a:lnTo>
                  <a:close/>
                  <a:moveTo>
                    <a:pt x="5046" y="0"/>
                  </a:moveTo>
                  <a:cubicBezTo>
                    <a:pt x="4592" y="0"/>
                    <a:pt x="4592" y="0"/>
                    <a:pt x="4592" y="0"/>
                  </a:cubicBezTo>
                  <a:cubicBezTo>
                    <a:pt x="4592" y="2853"/>
                    <a:pt x="4592" y="2853"/>
                    <a:pt x="4592" y="2853"/>
                  </a:cubicBezTo>
                  <a:cubicBezTo>
                    <a:pt x="5046" y="2853"/>
                    <a:pt x="5046" y="2853"/>
                    <a:pt x="5046" y="2853"/>
                  </a:cubicBezTo>
                  <a:lnTo>
                    <a:pt x="5046" y="0"/>
                  </a:lnTo>
                  <a:close/>
                  <a:moveTo>
                    <a:pt x="5046" y="4483"/>
                  </a:moveTo>
                  <a:cubicBezTo>
                    <a:pt x="4592" y="4483"/>
                    <a:pt x="4592" y="4483"/>
                    <a:pt x="4592" y="4483"/>
                  </a:cubicBezTo>
                  <a:cubicBezTo>
                    <a:pt x="4592" y="17117"/>
                    <a:pt x="4592" y="17117"/>
                    <a:pt x="4592" y="17117"/>
                  </a:cubicBezTo>
                  <a:cubicBezTo>
                    <a:pt x="5046" y="17117"/>
                    <a:pt x="5046" y="17117"/>
                    <a:pt x="5046" y="17117"/>
                  </a:cubicBezTo>
                  <a:lnTo>
                    <a:pt x="5046" y="4483"/>
                  </a:lnTo>
                  <a:close/>
                  <a:moveTo>
                    <a:pt x="3402" y="8966"/>
                  </a:moveTo>
                  <a:cubicBezTo>
                    <a:pt x="3402" y="8558"/>
                    <a:pt x="3402" y="8558"/>
                    <a:pt x="3402" y="8558"/>
                  </a:cubicBezTo>
                  <a:cubicBezTo>
                    <a:pt x="3402" y="7336"/>
                    <a:pt x="3345" y="6113"/>
                    <a:pt x="3572" y="6113"/>
                  </a:cubicBezTo>
                  <a:cubicBezTo>
                    <a:pt x="3742" y="6113"/>
                    <a:pt x="3798" y="6521"/>
                    <a:pt x="3798" y="8151"/>
                  </a:cubicBezTo>
                  <a:cubicBezTo>
                    <a:pt x="3798" y="8966"/>
                    <a:pt x="3798" y="8966"/>
                    <a:pt x="3798" y="8966"/>
                  </a:cubicBezTo>
                  <a:lnTo>
                    <a:pt x="3402" y="8966"/>
                  </a:lnTo>
                  <a:close/>
                  <a:moveTo>
                    <a:pt x="2948" y="12226"/>
                  </a:moveTo>
                  <a:cubicBezTo>
                    <a:pt x="2948" y="15894"/>
                    <a:pt x="3118" y="17525"/>
                    <a:pt x="3628" y="17525"/>
                  </a:cubicBezTo>
                  <a:cubicBezTo>
                    <a:pt x="4025" y="17525"/>
                    <a:pt x="4195" y="15894"/>
                    <a:pt x="4195" y="13042"/>
                  </a:cubicBezTo>
                  <a:cubicBezTo>
                    <a:pt x="3798" y="13042"/>
                    <a:pt x="3798" y="13042"/>
                    <a:pt x="3798" y="13042"/>
                  </a:cubicBezTo>
                  <a:cubicBezTo>
                    <a:pt x="3798" y="14672"/>
                    <a:pt x="3742" y="15487"/>
                    <a:pt x="3572" y="15487"/>
                  </a:cubicBezTo>
                  <a:cubicBezTo>
                    <a:pt x="3458" y="15487"/>
                    <a:pt x="3402" y="15079"/>
                    <a:pt x="3402" y="13449"/>
                  </a:cubicBezTo>
                  <a:cubicBezTo>
                    <a:pt x="3402" y="11411"/>
                    <a:pt x="3402" y="11411"/>
                    <a:pt x="3402" y="11411"/>
                  </a:cubicBezTo>
                  <a:cubicBezTo>
                    <a:pt x="4195" y="11411"/>
                    <a:pt x="4195" y="11411"/>
                    <a:pt x="4195" y="11411"/>
                  </a:cubicBezTo>
                  <a:cubicBezTo>
                    <a:pt x="4195" y="9781"/>
                    <a:pt x="4195" y="9781"/>
                    <a:pt x="4195" y="9781"/>
                  </a:cubicBezTo>
                  <a:cubicBezTo>
                    <a:pt x="4195" y="6113"/>
                    <a:pt x="4139" y="4075"/>
                    <a:pt x="3572" y="4075"/>
                  </a:cubicBezTo>
                  <a:cubicBezTo>
                    <a:pt x="3175" y="4075"/>
                    <a:pt x="2948" y="5706"/>
                    <a:pt x="2948" y="8966"/>
                  </a:cubicBezTo>
                  <a:lnTo>
                    <a:pt x="2948" y="12226"/>
                  </a:lnTo>
                  <a:close/>
                  <a:moveTo>
                    <a:pt x="2324" y="4483"/>
                  </a:moveTo>
                  <a:cubicBezTo>
                    <a:pt x="1928" y="4483"/>
                    <a:pt x="1928" y="4483"/>
                    <a:pt x="1928" y="4483"/>
                  </a:cubicBezTo>
                  <a:cubicBezTo>
                    <a:pt x="1928" y="17117"/>
                    <a:pt x="1928" y="17117"/>
                    <a:pt x="1928" y="17117"/>
                  </a:cubicBezTo>
                  <a:cubicBezTo>
                    <a:pt x="2324" y="17117"/>
                    <a:pt x="2324" y="17117"/>
                    <a:pt x="2324" y="17117"/>
                  </a:cubicBezTo>
                  <a:cubicBezTo>
                    <a:pt x="2324" y="9781"/>
                    <a:pt x="2324" y="9781"/>
                    <a:pt x="2324" y="9781"/>
                  </a:cubicBezTo>
                  <a:cubicBezTo>
                    <a:pt x="2324" y="7743"/>
                    <a:pt x="2494" y="7336"/>
                    <a:pt x="2721" y="7743"/>
                  </a:cubicBezTo>
                  <a:cubicBezTo>
                    <a:pt x="2721" y="4075"/>
                    <a:pt x="2721" y="4075"/>
                    <a:pt x="2721" y="4075"/>
                  </a:cubicBezTo>
                  <a:cubicBezTo>
                    <a:pt x="2665" y="4075"/>
                    <a:pt x="2608" y="4075"/>
                    <a:pt x="2494" y="4891"/>
                  </a:cubicBezTo>
                  <a:cubicBezTo>
                    <a:pt x="2438" y="5298"/>
                    <a:pt x="2381" y="5706"/>
                    <a:pt x="2324" y="6521"/>
                  </a:cubicBezTo>
                  <a:cubicBezTo>
                    <a:pt x="2324" y="6521"/>
                    <a:pt x="2324" y="6521"/>
                    <a:pt x="2324" y="6521"/>
                  </a:cubicBezTo>
                  <a:lnTo>
                    <a:pt x="2324" y="4483"/>
                  </a:lnTo>
                  <a:close/>
                  <a:moveTo>
                    <a:pt x="850" y="17117"/>
                  </a:moveTo>
                  <a:cubicBezTo>
                    <a:pt x="964" y="17117"/>
                    <a:pt x="1077" y="17117"/>
                    <a:pt x="1191" y="16709"/>
                  </a:cubicBezTo>
                  <a:cubicBezTo>
                    <a:pt x="1531" y="15079"/>
                    <a:pt x="1531" y="11411"/>
                    <a:pt x="1531" y="8151"/>
                  </a:cubicBezTo>
                  <a:cubicBezTo>
                    <a:pt x="1531" y="5298"/>
                    <a:pt x="1531" y="3260"/>
                    <a:pt x="1417" y="2038"/>
                  </a:cubicBezTo>
                  <a:cubicBezTo>
                    <a:pt x="1304" y="408"/>
                    <a:pt x="1077" y="0"/>
                    <a:pt x="9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117"/>
                    <a:pt x="0" y="17117"/>
                    <a:pt x="0" y="17117"/>
                  </a:cubicBezTo>
                  <a:lnTo>
                    <a:pt x="850" y="17117"/>
                  </a:lnTo>
                  <a:close/>
                  <a:moveTo>
                    <a:pt x="454" y="14672"/>
                  </a:moveTo>
                  <a:cubicBezTo>
                    <a:pt x="454" y="2445"/>
                    <a:pt x="454" y="2445"/>
                    <a:pt x="454" y="2445"/>
                  </a:cubicBezTo>
                  <a:cubicBezTo>
                    <a:pt x="737" y="2445"/>
                    <a:pt x="737" y="2445"/>
                    <a:pt x="737" y="2445"/>
                  </a:cubicBezTo>
                  <a:cubicBezTo>
                    <a:pt x="1020" y="2445"/>
                    <a:pt x="1077" y="4075"/>
                    <a:pt x="1077" y="8151"/>
                  </a:cubicBezTo>
                  <a:cubicBezTo>
                    <a:pt x="1077" y="13042"/>
                    <a:pt x="1077" y="14672"/>
                    <a:pt x="680" y="14672"/>
                  </a:cubicBezTo>
                  <a:lnTo>
                    <a:pt x="454" y="14672"/>
                  </a:lnTo>
                  <a:close/>
                </a:path>
              </a:pathLst>
            </a:custGeom>
            <a:solidFill>
              <a:srgbClr val="393A3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1" dirty="0">
                <a:latin typeface="Abadi" panose="020B0604020104020204" pitchFamily="34" charset="0"/>
              </a:endParaRPr>
            </a:p>
          </p:txBody>
        </p:sp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8813" y="264886"/>
            <a:ext cx="11193983" cy="79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1" tIns="91421" rIns="91421" bIns="91421" anchor="b">
            <a:normAutofit/>
          </a:bodyPr>
          <a:lstStyle/>
          <a:p>
            <a:r>
              <a:rPr lang="de-DE" dirty="0"/>
              <a:t>Überschrift</a:t>
            </a:r>
            <a:endParaRPr dirty="0"/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508813" y="1612670"/>
            <a:ext cx="11193983" cy="473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1" tIns="91421" rIns="91421" bIns="91421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085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ransition spd="med"/>
  <p:txStyles>
    <p:titleStyle>
      <a:lvl1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accent1"/>
          </a:solidFill>
          <a:uFillTx/>
          <a:latin typeface="Georgia" panose="02040502050405020303" pitchFamily="18" charset="0"/>
          <a:ea typeface="+mn-ea"/>
          <a:cs typeface="+mn-cs"/>
          <a:sym typeface="Arial"/>
        </a:defRPr>
      </a:lvl1pPr>
      <a:lvl2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76223" marR="0" indent="-762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badi" panose="020B0604020104020204" pitchFamily="34" charset="0"/>
          <a:ea typeface="+mn-ea"/>
          <a:cs typeface="+mn-cs"/>
          <a:sym typeface="Arial"/>
        </a:defRPr>
      </a:lvl1pPr>
      <a:lvl2pPr marL="543088" marR="0" indent="-85751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badi" panose="020B0604020104020204" pitchFamily="34" charset="0"/>
          <a:ea typeface="+mn-ea"/>
          <a:cs typeface="+mn-cs"/>
          <a:sym typeface="Arial"/>
        </a:defRPr>
      </a:lvl2pPr>
      <a:lvl3pPr marL="1012675" marR="0" indent="-98001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Abadi" panose="020B0604020104020204" pitchFamily="34" charset="0"/>
          <a:ea typeface="+mn-ea"/>
          <a:cs typeface="+mn-cs"/>
          <a:sym typeface="Arial"/>
        </a:defRPr>
      </a:lvl3pPr>
      <a:lvl4pPr marL="1486346" marR="0" indent="-114334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Abadi" panose="020B0604020104020204" pitchFamily="34" charset="0"/>
          <a:ea typeface="+mn-ea"/>
          <a:cs typeface="+mn-cs"/>
          <a:sym typeface="Arial"/>
        </a:defRPr>
      </a:lvl4pPr>
      <a:lvl5pPr marL="1943683" marR="0" indent="-114334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Abadi" panose="020B0604020104020204" pitchFamily="34" charset="0"/>
          <a:ea typeface="+mn-ea"/>
          <a:cs typeface="+mn-cs"/>
          <a:sym typeface="Arial"/>
        </a:defRPr>
      </a:lvl5pPr>
      <a:lvl6pPr marL="2362908" marR="0" indent="-762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2820245" marR="0" indent="-762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277582" marR="0" indent="-762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734920" marR="0" indent="-762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6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337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674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2011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9348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686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4023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1360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8697" algn="l" defTabSz="2287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8D22F322-D408-4A63-8EA1-C014E70B222A}"/>
              </a:ext>
            </a:extLst>
          </p:cNvPr>
          <p:cNvSpPr/>
          <p:nvPr/>
        </p:nvSpPr>
        <p:spPr>
          <a:xfrm>
            <a:off x="0" y="3359751"/>
            <a:ext cx="4355753" cy="138499"/>
          </a:xfrm>
          <a:prstGeom prst="rect">
            <a:avLst/>
          </a:prstGeom>
          <a:solidFill>
            <a:schemeClr val="tx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228600" hangingPunct="0"/>
            <a:endParaRPr lang="de-AT" sz="6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C261F65-272E-47A5-9B82-E6E4B7F42973}"/>
              </a:ext>
            </a:extLst>
          </p:cNvPr>
          <p:cNvSpPr txBox="1"/>
          <p:nvPr/>
        </p:nvSpPr>
        <p:spPr>
          <a:xfrm>
            <a:off x="245367" y="3508430"/>
            <a:ext cx="3199393" cy="291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72" rIns="22872" anchor="b">
            <a:spAutoFit/>
          </a:bodyPr>
          <a:lstStyle>
            <a:lvl1pPr>
              <a:defRPr sz="7200" b="1" spc="300">
                <a:solidFill>
                  <a:srgbClr val="FFFFFF"/>
                </a:solidFill>
              </a:defRPr>
            </a:lvl1pPr>
          </a:lstStyle>
          <a:p>
            <a:pPr>
              <a:lnSpc>
                <a:spcPct val="85000"/>
              </a:lnSpc>
            </a:pPr>
            <a:r>
              <a:rPr lang="de-DE" sz="2700" dirty="0">
                <a:latin typeface="Permanent Marker" panose="02000000000000000000" pitchFamily="2" charset="0"/>
              </a:rPr>
              <a:t>STERNSINGEN</a:t>
            </a:r>
            <a:br>
              <a:rPr lang="de-DE" sz="2700" dirty="0">
                <a:latin typeface="Permanent Marker" panose="02000000000000000000" pitchFamily="2" charset="0"/>
              </a:rPr>
            </a:br>
            <a:r>
              <a:rPr lang="de-DE" sz="2700" dirty="0">
                <a:latin typeface="Permanent Marker" panose="02000000000000000000" pitchFamily="2" charset="0"/>
              </a:rPr>
              <a:t>2025</a:t>
            </a:r>
            <a:br>
              <a:rPr lang="de-DE" sz="2700" dirty="0">
                <a:latin typeface="Permanent Marker" panose="02000000000000000000" pitchFamily="2" charset="0"/>
              </a:rPr>
            </a:br>
            <a:endParaRPr lang="de-DE" sz="2700" b="0" spc="0" dirty="0">
              <a:latin typeface="Georgia" panose="02040502050405020303" pitchFamily="18" charset="0"/>
            </a:endParaRPr>
          </a:p>
          <a:p>
            <a:pPr>
              <a:lnSpc>
                <a:spcPct val="85000"/>
              </a:lnSpc>
            </a:pPr>
            <a:endParaRPr lang="de-DE" sz="2700" b="0" spc="0" dirty="0">
              <a:latin typeface="Georgia" panose="02040502050405020303" pitchFamily="18" charset="0"/>
            </a:endParaRPr>
          </a:p>
          <a:p>
            <a:pPr>
              <a:lnSpc>
                <a:spcPct val="85000"/>
              </a:lnSpc>
            </a:pPr>
            <a:endParaRPr lang="de-DE" sz="2700" b="0" spc="0" dirty="0">
              <a:latin typeface="Georgia" panose="02040502050405020303" pitchFamily="18" charset="0"/>
            </a:endParaRPr>
          </a:p>
          <a:p>
            <a:pPr>
              <a:lnSpc>
                <a:spcPct val="85000"/>
              </a:lnSpc>
            </a:pPr>
            <a:r>
              <a:rPr lang="de-DE" sz="2700" b="0" spc="0" dirty="0">
                <a:latin typeface="Georgia" panose="02040502050405020303" pitchFamily="18" charset="0"/>
              </a:rPr>
              <a:t>Nepal:</a:t>
            </a:r>
            <a:br>
              <a:rPr lang="de-DE" sz="2700" b="0" spc="0" dirty="0">
                <a:latin typeface="Georgia" panose="02040502050405020303" pitchFamily="18" charset="0"/>
              </a:rPr>
            </a:br>
            <a:r>
              <a:rPr lang="de-DE" sz="2700" b="0" spc="0" dirty="0">
                <a:latin typeface="Georgia" panose="02040502050405020303" pitchFamily="18" charset="0"/>
              </a:rPr>
              <a:t>Kinder stärken &amp;</a:t>
            </a:r>
            <a:br>
              <a:rPr lang="de-DE" sz="2700" b="0" spc="0" dirty="0">
                <a:latin typeface="Georgia" panose="02040502050405020303" pitchFamily="18" charset="0"/>
              </a:rPr>
            </a:br>
            <a:r>
              <a:rPr lang="de-DE" sz="2700" b="0" spc="0" dirty="0">
                <a:latin typeface="Georgia" panose="02040502050405020303" pitchFamily="18" charset="0"/>
              </a:rPr>
              <a:t>Zukunft sichern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7B229D8-794C-244F-F3BB-15AD847B04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67" y="1838915"/>
            <a:ext cx="3015259" cy="6602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57C60A0-9693-4188-8927-E31B4149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DA4304B-6151-471C-97B4-2AFA10F8CC82}"/>
              </a:ext>
            </a:extLst>
          </p:cNvPr>
          <p:cNvSpPr txBox="1">
            <a:spLocks/>
          </p:cNvSpPr>
          <p:nvPr/>
        </p:nvSpPr>
        <p:spPr>
          <a:xfrm>
            <a:off x="781445" y="2295966"/>
            <a:ext cx="3144254" cy="2266068"/>
          </a:xfrm>
          <a:custGeom>
            <a:avLst/>
            <a:gdLst>
              <a:gd name="connsiteX0" fmla="*/ 0 w 13840104"/>
              <a:gd name="connsiteY0" fmla="*/ 0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0 w 13840104"/>
              <a:gd name="connsiteY4" fmla="*/ 0 h 9576884"/>
              <a:gd name="connsiteX0" fmla="*/ 3020786 w 13840104"/>
              <a:gd name="connsiteY0" fmla="*/ 0 h 9609541"/>
              <a:gd name="connsiteX1" fmla="*/ 13840104 w 13840104"/>
              <a:gd name="connsiteY1" fmla="*/ 32657 h 9609541"/>
              <a:gd name="connsiteX2" fmla="*/ 13840104 w 13840104"/>
              <a:gd name="connsiteY2" fmla="*/ 9609541 h 9609541"/>
              <a:gd name="connsiteX3" fmla="*/ 0 w 13840104"/>
              <a:gd name="connsiteY3" fmla="*/ 9609541 h 9609541"/>
              <a:gd name="connsiteX4" fmla="*/ 3020786 w 13840104"/>
              <a:gd name="connsiteY4" fmla="*/ 0 h 9609541"/>
              <a:gd name="connsiteX0" fmla="*/ 3037115 w 13840104"/>
              <a:gd name="connsiteY0" fmla="*/ 97972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3037115 w 13840104"/>
              <a:gd name="connsiteY4" fmla="*/ 97972 h 9576884"/>
              <a:gd name="connsiteX0" fmla="*/ 3037115 w 13840104"/>
              <a:gd name="connsiteY0" fmla="*/ 0 h 9576884"/>
              <a:gd name="connsiteX1" fmla="*/ 13840104 w 13840104"/>
              <a:gd name="connsiteY1" fmla="*/ 0 h 9576884"/>
              <a:gd name="connsiteX2" fmla="*/ 13840104 w 13840104"/>
              <a:gd name="connsiteY2" fmla="*/ 9576884 h 9576884"/>
              <a:gd name="connsiteX3" fmla="*/ 0 w 13840104"/>
              <a:gd name="connsiteY3" fmla="*/ 9576884 h 9576884"/>
              <a:gd name="connsiteX4" fmla="*/ 3037115 w 13840104"/>
              <a:gd name="connsiteY4" fmla="*/ 0 h 9576884"/>
              <a:gd name="connsiteX0" fmla="*/ 4359729 w 15162718"/>
              <a:gd name="connsiteY0" fmla="*/ 0 h 9593212"/>
              <a:gd name="connsiteX1" fmla="*/ 15162718 w 15162718"/>
              <a:gd name="connsiteY1" fmla="*/ 0 h 9593212"/>
              <a:gd name="connsiteX2" fmla="*/ 15162718 w 15162718"/>
              <a:gd name="connsiteY2" fmla="*/ 9576884 h 9593212"/>
              <a:gd name="connsiteX3" fmla="*/ 0 w 15162718"/>
              <a:gd name="connsiteY3" fmla="*/ 9593212 h 9593212"/>
              <a:gd name="connsiteX4" fmla="*/ 4359729 w 15162718"/>
              <a:gd name="connsiteY4" fmla="*/ 0 h 9593212"/>
              <a:gd name="connsiteX0" fmla="*/ 3200401 w 15162718"/>
              <a:gd name="connsiteY0" fmla="*/ 0 h 9593212"/>
              <a:gd name="connsiteX1" fmla="*/ 15162718 w 15162718"/>
              <a:gd name="connsiteY1" fmla="*/ 0 h 9593212"/>
              <a:gd name="connsiteX2" fmla="*/ 15162718 w 15162718"/>
              <a:gd name="connsiteY2" fmla="*/ 9576884 h 9593212"/>
              <a:gd name="connsiteX3" fmla="*/ 0 w 15162718"/>
              <a:gd name="connsiteY3" fmla="*/ 9593212 h 9593212"/>
              <a:gd name="connsiteX4" fmla="*/ 3200401 w 15162718"/>
              <a:gd name="connsiteY4" fmla="*/ 0 h 95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2718" h="9593212">
                <a:moveTo>
                  <a:pt x="3200401" y="0"/>
                </a:moveTo>
                <a:lnTo>
                  <a:pt x="15162718" y="0"/>
                </a:lnTo>
                <a:lnTo>
                  <a:pt x="15162718" y="9576884"/>
                </a:lnTo>
                <a:lnTo>
                  <a:pt x="0" y="9593212"/>
                </a:lnTo>
                <a:lnTo>
                  <a:pt x="3200401" y="0"/>
                </a:lnTo>
                <a:close/>
              </a:path>
            </a:pathLst>
          </a:custGeom>
        </p:spPr>
        <p:txBody>
          <a:bodyPr/>
          <a:lstStyle>
            <a:lvl1pPr marL="152445" marR="0" indent="-152445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1086175" marR="0" indent="-171501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025350" marR="0" indent="-196001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972691" marR="0" indent="-228668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3887365" marR="0" indent="-228668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4725816" marR="0" indent="-152445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1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5640490" marR="0" indent="-152445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1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6555164" marR="0" indent="-152445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1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7469839" marR="0" indent="-152445" algn="l" defTabSz="4574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1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Durch Spiele und Übungen lernen die Kinder, ihre Rechte zu schützen.</a:t>
            </a:r>
          </a:p>
          <a:p>
            <a:pPr marL="0" indent="0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So entwickeln sie eigene Ideen, um ihre Probleme zu lösen.</a:t>
            </a:r>
            <a:endParaRPr lang="de-AT" sz="1800" dirty="0">
              <a:latin typeface="Abadi" panose="020B06040201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4ECD13-7441-404E-A894-C9C853E409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810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A245C4-F17B-4433-B692-88B49C4B232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738534" y="2271687"/>
            <a:ext cx="3749009" cy="231462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Überall wird darauf aufmerksam gemacht, dass Kinderarbeit verboten ist. </a:t>
            </a:r>
          </a:p>
          <a:p>
            <a:pPr marL="0" indent="0" algn="r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So wird auch die Politik aufgefordert, mehr für die Kinder zu tun.</a:t>
            </a:r>
            <a:endParaRPr lang="de-AT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180068-42DD-42ED-8742-9B5B542CE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68846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AFC862C-834B-469F-A27B-91D0ACD848A6}"/>
              </a:ext>
            </a:extLst>
          </p:cNvPr>
          <p:cNvSpPr/>
          <p:nvPr/>
        </p:nvSpPr>
        <p:spPr>
          <a:xfrm>
            <a:off x="10501745" y="5444835"/>
            <a:ext cx="1690255" cy="140338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774E24-FC13-4D82-9F83-22011BCFA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24" y="6146526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728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3574452-66E1-44A8-9440-6200E403ADC1}"/>
              </a:ext>
            </a:extLst>
          </p:cNvPr>
          <p:cNvSpPr/>
          <p:nvPr/>
        </p:nvSpPr>
        <p:spPr>
          <a:xfrm>
            <a:off x="769577" y="2305614"/>
            <a:ext cx="3636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kern="100" dirty="0" err="1">
                <a:solidFill>
                  <a:schemeClr val="accent1"/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Opportunity</a:t>
            </a:r>
            <a:r>
              <a:rPr lang="de-AT" sz="2000" b="1" kern="100" dirty="0">
                <a:solidFill>
                  <a:schemeClr val="accent1"/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 Village Nepal </a:t>
            </a:r>
          </a:p>
          <a:p>
            <a:r>
              <a:rPr lang="de-AT" sz="2000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hilft Mädchen und jungen Frauen, die schlecht behandelt wurden. </a:t>
            </a:r>
          </a:p>
          <a:p>
            <a:endParaRPr lang="de-AT" sz="2000" kern="1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  <a:ea typeface="Arial Unicode MS"/>
              <a:cs typeface="Mangal" panose="02040503050203030202" pitchFamily="18" charset="0"/>
            </a:endParaRPr>
          </a:p>
          <a:p>
            <a:r>
              <a:rPr lang="de-AT" sz="2000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Sie werden gut betreut und medizinisch behandelt.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390981-055D-46A4-88F5-65C4228A5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1621" y="0"/>
            <a:ext cx="7120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637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CEA7BC5F-9B4F-49E0-A0BB-C51BDE30F21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092208" y="2102170"/>
            <a:ext cx="3351067" cy="265365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Es ist Unrecht, dass Menschen ausgebeutet werden.</a:t>
            </a: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 </a:t>
            </a: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Unsere Partner*innen machen darauf aufmerksam und gehen an die Öffentlichkeit.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E5B665-86DC-4AA2-91A6-F500306F1E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60891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CB2B284-8796-4C70-B585-5CED56951C22}"/>
              </a:ext>
            </a:extLst>
          </p:cNvPr>
          <p:cNvSpPr/>
          <p:nvPr/>
        </p:nvSpPr>
        <p:spPr>
          <a:xfrm>
            <a:off x="10501745" y="5444835"/>
            <a:ext cx="1690255" cy="140338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E67D9A-F8E8-4385-A0BB-1492245484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24" y="6146526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189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F9FCF94-0C45-4D1E-93DA-FAD76D1D6358}"/>
              </a:ext>
            </a:extLst>
          </p:cNvPr>
          <p:cNvSpPr/>
          <p:nvPr/>
        </p:nvSpPr>
        <p:spPr>
          <a:xfrm>
            <a:off x="846997" y="2305615"/>
            <a:ext cx="5030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Junge Frauen bekommen eine berufliche Ausbildung, zum Beispiel in Schneiderei, Kosmetik oder Kunsthandwerk. </a:t>
            </a:r>
          </a:p>
          <a:p>
            <a:endParaRPr lang="de-AT" sz="20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de-AT" sz="2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Niruta</a:t>
            </a:r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lebt jetzt davon, dass sie T-Shirts mit unterschiedlichen Farben und Mustern gestaltet.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473C90-8BDA-48B1-899A-E6ADA678E4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179" y="0"/>
            <a:ext cx="5315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716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7247468" y="2524928"/>
            <a:ext cx="4271254" cy="180814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2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Puspa</a:t>
            </a:r>
            <a:r>
              <a:rPr lang="de-AT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hatte eine andere gute Idee.</a:t>
            </a:r>
          </a:p>
          <a:p>
            <a:pPr marL="0" indent="0" algn="r">
              <a:buNone/>
            </a:pPr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marL="0" indent="0" algn="r">
              <a:buNone/>
            </a:pPr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Jetzt stellt sie Putzmittel her, die sie an kleine Geschäfte und Privatpersonen verkauft.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2C3DA5C2-CBCF-4C02-82C4-4EFD55FA5AC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4" y="0"/>
            <a:ext cx="6090136" cy="6858000"/>
          </a:xfr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1CB1BA0-682B-4DA8-ABEA-E2236EE69FAE}"/>
              </a:ext>
            </a:extLst>
          </p:cNvPr>
          <p:cNvSpPr/>
          <p:nvPr/>
        </p:nvSpPr>
        <p:spPr>
          <a:xfrm>
            <a:off x="10501745" y="5444835"/>
            <a:ext cx="1690255" cy="140338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3AC72A-3071-428C-A909-77CAA25CC7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24" y="6146526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182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3574452-66E1-44A8-9440-6200E403ADC1}"/>
              </a:ext>
            </a:extLst>
          </p:cNvPr>
          <p:cNvSpPr/>
          <p:nvPr/>
        </p:nvSpPr>
        <p:spPr>
          <a:xfrm>
            <a:off x="842303" y="2767280"/>
            <a:ext cx="41940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Die jungen Frauen helfen sich auch gegenseitig und werden gemeinsam mutiger, um ein selbständiges und würdevolles Leben zu führen.</a:t>
            </a:r>
            <a:endParaRPr lang="de-AT" sz="2000" kern="1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  <a:ea typeface="Arial Unicode MS"/>
              <a:cs typeface="Mangal" panose="02040503050203030202" pitchFamily="18" charset="0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87B101C3-BE16-4109-B367-AEB0DA34F35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864" y="0"/>
            <a:ext cx="6090136" cy="6858000"/>
          </a:xfrm>
        </p:spPr>
      </p:pic>
    </p:spTree>
    <p:extLst>
      <p:ext uri="{BB962C8B-B14F-4D97-AF65-F5344CB8AC3E}">
        <p14:creationId xmlns:p14="http://schemas.microsoft.com/office/powerpoint/2010/main" val="28305200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F9FCF94-0C45-4D1E-93DA-FAD76D1D6358}"/>
              </a:ext>
            </a:extLst>
          </p:cNvPr>
          <p:cNvSpPr/>
          <p:nvPr/>
        </p:nvSpPr>
        <p:spPr>
          <a:xfrm>
            <a:off x="6096000" y="2482587"/>
            <a:ext cx="540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„Wenn wir zusammenarbeiten, können wir eine gerechtere Welt für alle schaffen. </a:t>
            </a:r>
          </a:p>
          <a:p>
            <a:pPr algn="r"/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Es ist die Haltung des Herzens, die Veränderungen bewirkt“, </a:t>
            </a:r>
          </a:p>
          <a:p>
            <a:pPr algn="r"/>
            <a:endParaRPr lang="de-AT" sz="20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sagt </a:t>
            </a:r>
            <a:r>
              <a:rPr lang="de-AT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Sr. </a:t>
            </a:r>
            <a:r>
              <a:rPr lang="de-AT" sz="2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Anthonia</a:t>
            </a:r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, unsere Projektpartnerin.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B57AA3F-D564-43C7-B1C4-49656D52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94671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5603AE-E705-4DC0-BFA2-66CCB217F3E2}"/>
              </a:ext>
            </a:extLst>
          </p:cNvPr>
          <p:cNvSpPr/>
          <p:nvPr/>
        </p:nvSpPr>
        <p:spPr>
          <a:xfrm>
            <a:off x="10501745" y="5444835"/>
            <a:ext cx="1690255" cy="140338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E108FD-DFD0-4029-AF01-A332AD078E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24" y="6146526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559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C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AB2A48DD-2735-4D61-B712-89A1065FEDD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5477" y="750198"/>
            <a:ext cx="13059507" cy="6858000"/>
          </a:xfrm>
          <a:prstGeom prst="rect">
            <a:avLst/>
          </a:prstGeom>
          <a:ln>
            <a:noFill/>
          </a:ln>
          <a:effectLst>
            <a:softEdge rad="19050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96D487-83CA-42BA-A26C-34B36CF6B4FD}"/>
              </a:ext>
            </a:extLst>
          </p:cNvPr>
          <p:cNvSpPr/>
          <p:nvPr/>
        </p:nvSpPr>
        <p:spPr>
          <a:xfrm>
            <a:off x="7720449" y="1738765"/>
            <a:ext cx="3569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für euren großartigen Einsatz!</a:t>
            </a:r>
            <a:endParaRPr lang="de-AT" sz="20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DF2F17D-94D0-491C-B4FE-A4D9A1F12410}"/>
              </a:ext>
            </a:extLst>
          </p:cNvPr>
          <p:cNvSpPr/>
          <p:nvPr/>
        </p:nvSpPr>
        <p:spPr>
          <a:xfrm>
            <a:off x="276447" y="-180445"/>
            <a:ext cx="12121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chemeClr val="tx1">
                    <a:lumMod val="50000"/>
                  </a:schemeClr>
                </a:solidFill>
                <a:latin typeface="Permanent Marker" panose="02000000000000000000" pitchFamily="2" charset="0"/>
              </a:rPr>
              <a:t> </a:t>
            </a:r>
          </a:p>
          <a:p>
            <a:pPr algn="ctr"/>
            <a:r>
              <a:rPr lang="de-DE" sz="2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Sternsingen bringt doppelten Segen – zu den Menschen in Österreich und weltweit.</a:t>
            </a:r>
            <a:endParaRPr lang="de-AT" sz="24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87E7BD-A206-4C3F-B586-7C96401E38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016" y="1169215"/>
            <a:ext cx="3946489" cy="8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901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2956" y="2895619"/>
            <a:ext cx="3986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 hangingPunct="0"/>
            <a:r>
              <a:rPr lang="de-AT" sz="2000" kern="0" dirty="0">
                <a:solidFill>
                  <a:srgbClr val="000000"/>
                </a:solidFill>
                <a:latin typeface="Georgia" panose="02040502050405020303" pitchFamily="18" charset="0"/>
                <a:sym typeface="Arial"/>
              </a:rPr>
              <a:t>Beim Sternsingen tut ihr viel Gutes für andere Menschen. </a:t>
            </a:r>
          </a:p>
          <a:p>
            <a:pPr defTabSz="228600" hangingPunct="0"/>
            <a:endParaRPr lang="de-AT" sz="2000" kern="0" dirty="0">
              <a:solidFill>
                <a:srgbClr val="000000"/>
              </a:solidFill>
              <a:latin typeface="Georgia" panose="02040502050405020303" pitchFamily="18" charset="0"/>
              <a:sym typeface="Arial"/>
            </a:endParaRPr>
          </a:p>
          <a:p>
            <a:pPr defTabSz="228600" hangingPunct="0"/>
            <a:r>
              <a:rPr lang="de-AT" sz="2000" kern="0" dirty="0">
                <a:solidFill>
                  <a:srgbClr val="000000"/>
                </a:solidFill>
                <a:latin typeface="Georgia" panose="02040502050405020303" pitchFamily="18" charset="0"/>
                <a:sym typeface="Arial"/>
              </a:rPr>
              <a:t>Zum Beispiel für </a:t>
            </a:r>
            <a:r>
              <a:rPr lang="de-AT" sz="2000" b="1" kern="0" dirty="0" err="1">
                <a:solidFill>
                  <a:schemeClr val="accent1"/>
                </a:solidFill>
                <a:latin typeface="Georgia" panose="02040502050405020303" pitchFamily="18" charset="0"/>
                <a:sym typeface="Arial"/>
              </a:rPr>
              <a:t>Niruta</a:t>
            </a:r>
            <a:r>
              <a:rPr lang="de-AT" sz="2000" kern="0" dirty="0">
                <a:solidFill>
                  <a:srgbClr val="000000"/>
                </a:solidFill>
                <a:latin typeface="Georgia" panose="02040502050405020303" pitchFamily="18" charset="0"/>
                <a:sym typeface="Arial"/>
              </a:rPr>
              <a:t> aus Nepal, die dieses Jahr auf dem Sternsingen-Plakat ist.</a:t>
            </a:r>
            <a:endParaRPr lang="de-DE" sz="2000" kern="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  <a:ea typeface="Open Sans" panose="020B0606030504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A5B0E2-461F-49AF-BA61-63FE8438D7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317" y="0"/>
            <a:ext cx="4849683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DCDBA25-C030-41C5-99F6-0972A6879D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36" y="827110"/>
            <a:ext cx="2153199" cy="16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11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11A81B-447F-4539-82D5-BDED6A2FCF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45810" y="2482796"/>
            <a:ext cx="4584336" cy="191197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In Nepal sind viele Menschen sehr arm, weil sie keine Arbeit finden. </a:t>
            </a:r>
          </a:p>
          <a:p>
            <a:pPr marL="0" indent="0" algn="r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Wenn doch, dann werden sie so schlecht bezahlt, dass ihre Familien an allem zu wenig haben.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9F993A-B981-47A7-8EA0-ADC695D1BD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947"/>
            <a:ext cx="5346192" cy="34567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37B678-56A8-45EA-922F-8A84FC67D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" y="3438783"/>
            <a:ext cx="5346192" cy="3429000"/>
          </a:xfrm>
          <a:prstGeom prst="rect">
            <a:avLst/>
          </a:prstGeom>
        </p:spPr>
      </p:pic>
      <p:sp>
        <p:nvSpPr>
          <p:cNvPr id="9" name="object 43">
            <a:extLst>
              <a:ext uri="{FF2B5EF4-FFF2-40B4-BE49-F238E27FC236}">
                <a16:creationId xmlns:a16="http://schemas.microsoft.com/office/drawing/2014/main" id="{1196EB9F-C434-4A1D-9878-66A065E83E27}"/>
              </a:ext>
            </a:extLst>
          </p:cNvPr>
          <p:cNvSpPr/>
          <p:nvPr/>
        </p:nvSpPr>
        <p:spPr>
          <a:xfrm rot="7076015" flipV="1">
            <a:off x="-127362" y="2106900"/>
            <a:ext cx="2023486" cy="1938960"/>
          </a:xfrm>
          <a:custGeom>
            <a:avLst/>
            <a:gdLst/>
            <a:ahLst/>
            <a:cxnLst/>
            <a:rect l="l" t="t" r="r" b="b"/>
            <a:pathLst>
              <a:path w="4989194" h="2653029">
                <a:moveTo>
                  <a:pt x="21848" y="281993"/>
                </a:moveTo>
                <a:lnTo>
                  <a:pt x="0" y="254949"/>
                </a:lnTo>
                <a:lnTo>
                  <a:pt x="620" y="220863"/>
                </a:lnTo>
                <a:lnTo>
                  <a:pt x="29331" y="194707"/>
                </a:lnTo>
                <a:lnTo>
                  <a:pt x="90860" y="171912"/>
                </a:lnTo>
                <a:lnTo>
                  <a:pt x="152690" y="150005"/>
                </a:lnTo>
                <a:lnTo>
                  <a:pt x="203188" y="133739"/>
                </a:lnTo>
                <a:lnTo>
                  <a:pt x="254130" y="118763"/>
                </a:lnTo>
                <a:lnTo>
                  <a:pt x="305456" y="104995"/>
                </a:lnTo>
                <a:lnTo>
                  <a:pt x="357107" y="92351"/>
                </a:lnTo>
                <a:lnTo>
                  <a:pt x="409024" y="80749"/>
                </a:lnTo>
                <a:lnTo>
                  <a:pt x="461146" y="70107"/>
                </a:lnTo>
                <a:lnTo>
                  <a:pt x="513415" y="60341"/>
                </a:lnTo>
                <a:lnTo>
                  <a:pt x="565770" y="51370"/>
                </a:lnTo>
                <a:lnTo>
                  <a:pt x="618152" y="43110"/>
                </a:lnTo>
                <a:lnTo>
                  <a:pt x="670501" y="35479"/>
                </a:lnTo>
                <a:lnTo>
                  <a:pt x="722485" y="28623"/>
                </a:lnTo>
                <a:lnTo>
                  <a:pt x="774520" y="22502"/>
                </a:lnTo>
                <a:lnTo>
                  <a:pt x="826605" y="17117"/>
                </a:lnTo>
                <a:lnTo>
                  <a:pt x="878741" y="12466"/>
                </a:lnTo>
                <a:lnTo>
                  <a:pt x="930928" y="8551"/>
                </a:lnTo>
                <a:lnTo>
                  <a:pt x="983165" y="5370"/>
                </a:lnTo>
                <a:lnTo>
                  <a:pt x="1035454" y="2925"/>
                </a:lnTo>
                <a:lnTo>
                  <a:pt x="1087793" y="1215"/>
                </a:lnTo>
                <a:lnTo>
                  <a:pt x="1140183" y="240"/>
                </a:lnTo>
                <a:lnTo>
                  <a:pt x="1192623" y="0"/>
                </a:lnTo>
                <a:lnTo>
                  <a:pt x="1242933" y="592"/>
                </a:lnTo>
                <a:lnTo>
                  <a:pt x="1293305" y="1794"/>
                </a:lnTo>
                <a:lnTo>
                  <a:pt x="1343543" y="3599"/>
                </a:lnTo>
                <a:lnTo>
                  <a:pt x="1393828" y="6014"/>
                </a:lnTo>
                <a:lnTo>
                  <a:pt x="1444088" y="9036"/>
                </a:lnTo>
                <a:lnTo>
                  <a:pt x="1494315" y="12664"/>
                </a:lnTo>
                <a:lnTo>
                  <a:pt x="1544502" y="16899"/>
                </a:lnTo>
                <a:lnTo>
                  <a:pt x="1594639" y="21741"/>
                </a:lnTo>
                <a:lnTo>
                  <a:pt x="1644719" y="27188"/>
                </a:lnTo>
                <a:lnTo>
                  <a:pt x="1694734" y="33242"/>
                </a:lnTo>
                <a:lnTo>
                  <a:pt x="1744674" y="39901"/>
                </a:lnTo>
                <a:lnTo>
                  <a:pt x="1794533" y="47166"/>
                </a:lnTo>
                <a:lnTo>
                  <a:pt x="1844302" y="55036"/>
                </a:lnTo>
                <a:lnTo>
                  <a:pt x="1893973" y="63512"/>
                </a:lnTo>
                <a:lnTo>
                  <a:pt x="1943537" y="72593"/>
                </a:lnTo>
                <a:lnTo>
                  <a:pt x="1992987" y="82278"/>
                </a:lnTo>
                <a:lnTo>
                  <a:pt x="2042313" y="92568"/>
                </a:lnTo>
                <a:lnTo>
                  <a:pt x="2091509" y="103462"/>
                </a:lnTo>
                <a:lnTo>
                  <a:pt x="2140566" y="114960"/>
                </a:lnTo>
                <a:lnTo>
                  <a:pt x="2189475" y="127063"/>
                </a:lnTo>
                <a:lnTo>
                  <a:pt x="2238228" y="139769"/>
                </a:lnTo>
                <a:lnTo>
                  <a:pt x="2287443" y="153286"/>
                </a:lnTo>
                <a:lnTo>
                  <a:pt x="2336505" y="167366"/>
                </a:lnTo>
                <a:lnTo>
                  <a:pt x="2385400" y="182018"/>
                </a:lnTo>
                <a:lnTo>
                  <a:pt x="2434117" y="197247"/>
                </a:lnTo>
                <a:lnTo>
                  <a:pt x="2482644" y="213062"/>
                </a:lnTo>
                <a:lnTo>
                  <a:pt x="2530964" y="229467"/>
                </a:lnTo>
                <a:lnTo>
                  <a:pt x="2579069" y="246470"/>
                </a:lnTo>
                <a:lnTo>
                  <a:pt x="2626946" y="264080"/>
                </a:lnTo>
                <a:lnTo>
                  <a:pt x="2674580" y="282301"/>
                </a:lnTo>
                <a:lnTo>
                  <a:pt x="2721960" y="301142"/>
                </a:lnTo>
                <a:lnTo>
                  <a:pt x="2769074" y="320609"/>
                </a:lnTo>
                <a:lnTo>
                  <a:pt x="2815907" y="340708"/>
                </a:lnTo>
                <a:lnTo>
                  <a:pt x="2862449" y="361448"/>
                </a:lnTo>
                <a:lnTo>
                  <a:pt x="2908685" y="382834"/>
                </a:lnTo>
                <a:lnTo>
                  <a:pt x="2954605" y="404875"/>
                </a:lnTo>
                <a:lnTo>
                  <a:pt x="3000194" y="427575"/>
                </a:lnTo>
                <a:lnTo>
                  <a:pt x="3045440" y="450944"/>
                </a:lnTo>
                <a:lnTo>
                  <a:pt x="3090331" y="474986"/>
                </a:lnTo>
                <a:lnTo>
                  <a:pt x="3134855" y="499710"/>
                </a:lnTo>
                <a:lnTo>
                  <a:pt x="3178997" y="525123"/>
                </a:lnTo>
                <a:lnTo>
                  <a:pt x="3222747" y="551230"/>
                </a:lnTo>
                <a:lnTo>
                  <a:pt x="3266091" y="578040"/>
                </a:lnTo>
                <a:lnTo>
                  <a:pt x="3309016" y="605558"/>
                </a:lnTo>
                <a:lnTo>
                  <a:pt x="3395616" y="663175"/>
                </a:lnTo>
                <a:lnTo>
                  <a:pt x="3481234" y="722388"/>
                </a:lnTo>
                <a:lnTo>
                  <a:pt x="3565939" y="783014"/>
                </a:lnTo>
                <a:lnTo>
                  <a:pt x="3691423" y="876192"/>
                </a:lnTo>
                <a:lnTo>
                  <a:pt x="3815215" y="971493"/>
                </a:lnTo>
                <a:lnTo>
                  <a:pt x="3855071" y="1003128"/>
                </a:lnTo>
                <a:lnTo>
                  <a:pt x="3866699" y="1012650"/>
                </a:lnTo>
                <a:lnTo>
                  <a:pt x="2891094" y="531658"/>
                </a:lnTo>
                <a:lnTo>
                  <a:pt x="2845565" y="509681"/>
                </a:lnTo>
                <a:lnTo>
                  <a:pt x="2799735" y="488405"/>
                </a:lnTo>
                <a:lnTo>
                  <a:pt x="2753613" y="467822"/>
                </a:lnTo>
                <a:lnTo>
                  <a:pt x="2707212" y="447922"/>
                </a:lnTo>
                <a:lnTo>
                  <a:pt x="2660542" y="428700"/>
                </a:lnTo>
                <a:lnTo>
                  <a:pt x="2613615" y="410146"/>
                </a:lnTo>
                <a:lnTo>
                  <a:pt x="2566441" y="392253"/>
                </a:lnTo>
                <a:lnTo>
                  <a:pt x="2519031" y="375013"/>
                </a:lnTo>
                <a:lnTo>
                  <a:pt x="2471398" y="358418"/>
                </a:lnTo>
                <a:lnTo>
                  <a:pt x="2423550" y="342460"/>
                </a:lnTo>
                <a:lnTo>
                  <a:pt x="2375501" y="327132"/>
                </a:lnTo>
                <a:lnTo>
                  <a:pt x="2327260" y="312425"/>
                </a:lnTo>
                <a:lnTo>
                  <a:pt x="2278840" y="298332"/>
                </a:lnTo>
                <a:lnTo>
                  <a:pt x="2230250" y="284845"/>
                </a:lnTo>
                <a:lnTo>
                  <a:pt x="2181503" y="271956"/>
                </a:lnTo>
                <a:lnTo>
                  <a:pt x="2132609" y="259656"/>
                </a:lnTo>
                <a:lnTo>
                  <a:pt x="2083579" y="247939"/>
                </a:lnTo>
                <a:lnTo>
                  <a:pt x="2033668" y="236542"/>
                </a:lnTo>
                <a:lnTo>
                  <a:pt x="1983647" y="225772"/>
                </a:lnTo>
                <a:lnTo>
                  <a:pt x="1933521" y="215632"/>
                </a:lnTo>
                <a:lnTo>
                  <a:pt x="1883297" y="206126"/>
                </a:lnTo>
                <a:lnTo>
                  <a:pt x="1832980" y="197258"/>
                </a:lnTo>
                <a:lnTo>
                  <a:pt x="1782576" y="189031"/>
                </a:lnTo>
                <a:lnTo>
                  <a:pt x="1732090" y="181449"/>
                </a:lnTo>
                <a:lnTo>
                  <a:pt x="1681527" y="174515"/>
                </a:lnTo>
                <a:lnTo>
                  <a:pt x="1630819" y="168224"/>
                </a:lnTo>
                <a:lnTo>
                  <a:pt x="1580197" y="162605"/>
                </a:lnTo>
                <a:lnTo>
                  <a:pt x="1529441" y="157636"/>
                </a:lnTo>
                <a:lnTo>
                  <a:pt x="1478631" y="153330"/>
                </a:lnTo>
                <a:lnTo>
                  <a:pt x="1427773" y="149689"/>
                </a:lnTo>
                <a:lnTo>
                  <a:pt x="1376872" y="146718"/>
                </a:lnTo>
                <a:lnTo>
                  <a:pt x="1325936" y="144419"/>
                </a:lnTo>
                <a:lnTo>
                  <a:pt x="1274968" y="142797"/>
                </a:lnTo>
                <a:lnTo>
                  <a:pt x="1223975" y="141854"/>
                </a:lnTo>
                <a:lnTo>
                  <a:pt x="1172962" y="141595"/>
                </a:lnTo>
                <a:lnTo>
                  <a:pt x="1121935" y="142023"/>
                </a:lnTo>
                <a:lnTo>
                  <a:pt x="1070900" y="143141"/>
                </a:lnTo>
                <a:lnTo>
                  <a:pt x="1019663" y="144815"/>
                </a:lnTo>
                <a:lnTo>
                  <a:pt x="968499" y="147136"/>
                </a:lnTo>
                <a:lnTo>
                  <a:pt x="917410" y="150093"/>
                </a:lnTo>
                <a:lnTo>
                  <a:pt x="866396" y="153675"/>
                </a:lnTo>
                <a:lnTo>
                  <a:pt x="815457" y="157871"/>
                </a:lnTo>
                <a:lnTo>
                  <a:pt x="764594" y="162670"/>
                </a:lnTo>
                <a:lnTo>
                  <a:pt x="713805" y="168061"/>
                </a:lnTo>
                <a:lnTo>
                  <a:pt x="663093" y="174033"/>
                </a:lnTo>
                <a:lnTo>
                  <a:pt x="612457" y="180575"/>
                </a:lnTo>
                <a:lnTo>
                  <a:pt x="561897" y="187676"/>
                </a:lnTo>
                <a:lnTo>
                  <a:pt x="511413" y="195325"/>
                </a:lnTo>
                <a:lnTo>
                  <a:pt x="461007" y="203511"/>
                </a:lnTo>
                <a:lnTo>
                  <a:pt x="410677" y="212223"/>
                </a:lnTo>
                <a:lnTo>
                  <a:pt x="360425" y="221451"/>
                </a:lnTo>
                <a:lnTo>
                  <a:pt x="310250" y="231182"/>
                </a:lnTo>
                <a:lnTo>
                  <a:pt x="260153" y="241407"/>
                </a:lnTo>
                <a:lnTo>
                  <a:pt x="210134" y="252114"/>
                </a:lnTo>
                <a:lnTo>
                  <a:pt x="160193" y="263293"/>
                </a:lnTo>
                <a:lnTo>
                  <a:pt x="110303" y="274938"/>
                </a:lnTo>
                <a:lnTo>
                  <a:pt x="60547" y="287019"/>
                </a:lnTo>
                <a:lnTo>
                  <a:pt x="21848" y="281993"/>
                </a:lnTo>
                <a:close/>
              </a:path>
              <a:path w="4989194" h="2653029">
                <a:moveTo>
                  <a:pt x="4907370" y="2652927"/>
                </a:moveTo>
                <a:lnTo>
                  <a:pt x="4872457" y="2622750"/>
                </a:lnTo>
                <a:lnTo>
                  <a:pt x="4338612" y="2160490"/>
                </a:lnTo>
                <a:lnTo>
                  <a:pt x="4647343" y="2250571"/>
                </a:lnTo>
                <a:lnTo>
                  <a:pt x="4364382" y="1803874"/>
                </a:lnTo>
                <a:lnTo>
                  <a:pt x="4307469" y="1716361"/>
                </a:lnTo>
                <a:lnTo>
                  <a:pt x="4278430" y="1672942"/>
                </a:lnTo>
                <a:lnTo>
                  <a:pt x="4248880" y="1629871"/>
                </a:lnTo>
                <a:lnTo>
                  <a:pt x="4218722" y="1587239"/>
                </a:lnTo>
                <a:lnTo>
                  <a:pt x="4187864" y="1545137"/>
                </a:lnTo>
                <a:lnTo>
                  <a:pt x="4156212" y="1503657"/>
                </a:lnTo>
                <a:lnTo>
                  <a:pt x="4123671" y="1462890"/>
                </a:lnTo>
                <a:lnTo>
                  <a:pt x="4090148" y="1422929"/>
                </a:lnTo>
                <a:lnTo>
                  <a:pt x="4055550" y="1383864"/>
                </a:lnTo>
                <a:lnTo>
                  <a:pt x="4021665" y="1347398"/>
                </a:lnTo>
                <a:lnTo>
                  <a:pt x="3986916" y="1311848"/>
                </a:lnTo>
                <a:lnTo>
                  <a:pt x="3951370" y="1277152"/>
                </a:lnTo>
                <a:lnTo>
                  <a:pt x="3915096" y="1243247"/>
                </a:lnTo>
                <a:lnTo>
                  <a:pt x="3878162" y="1210072"/>
                </a:lnTo>
                <a:lnTo>
                  <a:pt x="3840636" y="1177564"/>
                </a:lnTo>
                <a:lnTo>
                  <a:pt x="3802586" y="1145660"/>
                </a:lnTo>
                <a:lnTo>
                  <a:pt x="3764082" y="1114299"/>
                </a:lnTo>
                <a:lnTo>
                  <a:pt x="3725190" y="1083418"/>
                </a:lnTo>
                <a:lnTo>
                  <a:pt x="3685979" y="1052955"/>
                </a:lnTo>
                <a:lnTo>
                  <a:pt x="3526712" y="933133"/>
                </a:lnTo>
                <a:lnTo>
                  <a:pt x="3405531" y="844820"/>
                </a:lnTo>
                <a:lnTo>
                  <a:pt x="3323736" y="787503"/>
                </a:lnTo>
                <a:lnTo>
                  <a:pt x="3282439" y="759448"/>
                </a:lnTo>
                <a:lnTo>
                  <a:pt x="3240831" y="731857"/>
                </a:lnTo>
                <a:lnTo>
                  <a:pt x="3198880" y="704774"/>
                </a:lnTo>
                <a:lnTo>
                  <a:pt x="3156553" y="678246"/>
                </a:lnTo>
                <a:lnTo>
                  <a:pt x="3113818" y="652318"/>
                </a:lnTo>
                <a:lnTo>
                  <a:pt x="3069966" y="626722"/>
                </a:lnTo>
                <a:lnTo>
                  <a:pt x="3025756" y="601866"/>
                </a:lnTo>
                <a:lnTo>
                  <a:pt x="2981200" y="577742"/>
                </a:lnTo>
                <a:lnTo>
                  <a:pt x="2936309" y="554342"/>
                </a:lnTo>
                <a:lnTo>
                  <a:pt x="2891094" y="531658"/>
                </a:lnTo>
                <a:lnTo>
                  <a:pt x="3866699" y="1012650"/>
                </a:lnTo>
                <a:lnTo>
                  <a:pt x="3933146" y="1068112"/>
                </a:lnTo>
                <a:lnTo>
                  <a:pt x="3971308" y="1101521"/>
                </a:lnTo>
                <a:lnTo>
                  <a:pt x="4008848" y="1135582"/>
                </a:lnTo>
                <a:lnTo>
                  <a:pt x="4045737" y="1170326"/>
                </a:lnTo>
                <a:lnTo>
                  <a:pt x="4081946" y="1205782"/>
                </a:lnTo>
                <a:lnTo>
                  <a:pt x="4117448" y="1241982"/>
                </a:lnTo>
                <a:lnTo>
                  <a:pt x="4152213" y="1278956"/>
                </a:lnTo>
                <a:lnTo>
                  <a:pt x="4186213" y="1316733"/>
                </a:lnTo>
                <a:lnTo>
                  <a:pt x="4219419" y="1355345"/>
                </a:lnTo>
                <a:lnTo>
                  <a:pt x="4251802" y="1394822"/>
                </a:lnTo>
                <a:lnTo>
                  <a:pt x="4282191" y="1433458"/>
                </a:lnTo>
                <a:lnTo>
                  <a:pt x="4311861" y="1472637"/>
                </a:lnTo>
                <a:lnTo>
                  <a:pt x="4340881" y="1512303"/>
                </a:lnTo>
                <a:lnTo>
                  <a:pt x="4369319" y="1552401"/>
                </a:lnTo>
                <a:lnTo>
                  <a:pt x="4397244" y="1592876"/>
                </a:lnTo>
                <a:lnTo>
                  <a:pt x="4424723" y="1633673"/>
                </a:lnTo>
                <a:lnTo>
                  <a:pt x="4451825" y="1674735"/>
                </a:lnTo>
                <a:lnTo>
                  <a:pt x="4772208" y="2180028"/>
                </a:lnTo>
                <a:lnTo>
                  <a:pt x="4798808" y="2222684"/>
                </a:lnTo>
                <a:lnTo>
                  <a:pt x="4945363" y="2294938"/>
                </a:lnTo>
                <a:lnTo>
                  <a:pt x="4929677" y="2438090"/>
                </a:lnTo>
                <a:lnTo>
                  <a:pt x="4931363" y="2450693"/>
                </a:lnTo>
                <a:lnTo>
                  <a:pt x="4930977" y="2463385"/>
                </a:lnTo>
                <a:lnTo>
                  <a:pt x="4928517" y="2475794"/>
                </a:lnTo>
                <a:lnTo>
                  <a:pt x="4923982" y="2487550"/>
                </a:lnTo>
                <a:lnTo>
                  <a:pt x="4907370" y="2652927"/>
                </a:lnTo>
                <a:close/>
              </a:path>
              <a:path w="4989194" h="2653029">
                <a:moveTo>
                  <a:pt x="4945363" y="2294938"/>
                </a:moveTo>
                <a:lnTo>
                  <a:pt x="4798808" y="2222684"/>
                </a:lnTo>
                <a:lnTo>
                  <a:pt x="4988816" y="1905125"/>
                </a:lnTo>
                <a:lnTo>
                  <a:pt x="4947106" y="2279032"/>
                </a:lnTo>
                <a:lnTo>
                  <a:pt x="4945363" y="2294938"/>
                </a:lnTo>
                <a:close/>
              </a:path>
            </a:pathLst>
          </a:custGeom>
          <a:solidFill>
            <a:srgbClr val="D5A337"/>
          </a:solidFill>
        </p:spPr>
        <p:txBody>
          <a:bodyPr wrap="square" lIns="0" tIns="0" rIns="0" bIns="0" rtlCol="0"/>
          <a:lstStyle/>
          <a:p>
            <a:endParaRPr sz="900" dirty="0">
              <a:latin typeface="Abadi" panose="020B0604020104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40D97EC-5543-4DC3-ACEB-4F9EE04A4DD1}"/>
              </a:ext>
            </a:extLst>
          </p:cNvPr>
          <p:cNvSpPr/>
          <p:nvPr/>
        </p:nvSpPr>
        <p:spPr>
          <a:xfrm>
            <a:off x="10501745" y="5444835"/>
            <a:ext cx="1690255" cy="140338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F94199-C365-4CB3-BB50-6E5F77333F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24" y="6146526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221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8C5E42-F9E5-44D6-A6F2-54FBE165E8B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12244" y="2281853"/>
            <a:ext cx="4513448" cy="2294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Viele Menschen haben kein sauberes Wasser und zu wenig oder schlechtes Essen.</a:t>
            </a:r>
          </a:p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Davon werden sie krank.</a:t>
            </a:r>
          </a:p>
          <a:p>
            <a:pPr marL="0" indent="0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Wegen der Klimakrise wird das Überleben noch schwieriger.</a:t>
            </a:r>
            <a:endParaRPr lang="de-AT" sz="2000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1B10299-1A80-4749-95AD-6934ADF6CED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864" y="0"/>
            <a:ext cx="6090136" cy="6858000"/>
          </a:xfrm>
        </p:spPr>
      </p:pic>
    </p:spTree>
    <p:extLst>
      <p:ext uri="{BB962C8B-B14F-4D97-AF65-F5344CB8AC3E}">
        <p14:creationId xmlns:p14="http://schemas.microsoft.com/office/powerpoint/2010/main" val="26277401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11A81B-447F-4539-82D5-BDED6A2FCF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281333" y="2310719"/>
            <a:ext cx="4148813" cy="223656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Kindern geht es besonders schlecht, wenn sie arm sind. </a:t>
            </a:r>
          </a:p>
          <a:p>
            <a:pPr marL="0" indent="0" algn="r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Statt in die Schule zu gehen, müssen viele arbeiten, zum Beispiel beim Herstellen von Ziegelsteinen oder auf Baustellen.</a:t>
            </a:r>
            <a:endParaRPr lang="de-AT" sz="200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5FEFD46-25ED-4F10-9B39-8F130823EBF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4" y="0"/>
            <a:ext cx="6090136" cy="6858000"/>
          </a:xfr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D8725FB-EFCC-44AB-AC52-176B9B78209B}"/>
              </a:ext>
            </a:extLst>
          </p:cNvPr>
          <p:cNvSpPr/>
          <p:nvPr/>
        </p:nvSpPr>
        <p:spPr>
          <a:xfrm>
            <a:off x="10501745" y="5444835"/>
            <a:ext cx="1690255" cy="140338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28C34D-C1B0-49D3-ABFC-1343F12F59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24" y="6146526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393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759332" y="2103542"/>
            <a:ext cx="3741305" cy="2650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Auch in Berufen wie in Hotels oder Lokalen werden Kinder und Jugendliche schlecht behandelt. </a:t>
            </a:r>
          </a:p>
          <a:p>
            <a:pPr marL="0" indent="0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de-AT" sz="2000" dirty="0">
                <a:latin typeface="Georgia" panose="02040502050405020303" pitchFamily="18" charset="0"/>
              </a:rPr>
              <a:t>Ohne Schulabschluss können sie nichts lernen und haben für später keine Ausbildung.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AC4A4E9-809F-4658-B912-A9D22DF1842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3224" y="0"/>
            <a:ext cx="6708776" cy="6858000"/>
          </a:xfrm>
        </p:spPr>
      </p:pic>
    </p:spTree>
    <p:extLst>
      <p:ext uri="{BB962C8B-B14F-4D97-AF65-F5344CB8AC3E}">
        <p14:creationId xmlns:p14="http://schemas.microsoft.com/office/powerpoint/2010/main" val="7237795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37F3ECD-9C55-416B-B160-9EE36F9FAB96}"/>
              </a:ext>
            </a:extLst>
          </p:cNvPr>
          <p:cNvSpPr/>
          <p:nvPr/>
        </p:nvSpPr>
        <p:spPr>
          <a:xfrm>
            <a:off x="7682233" y="2459504"/>
            <a:ext cx="3750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2000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Mit dem Sternsingen helft ihr den Kindern und Jugendlichen in Nepal, zusammen mit unseren Partner*innen von </a:t>
            </a:r>
            <a:r>
              <a:rPr lang="de-AT" sz="2000" b="1" kern="100" dirty="0" err="1">
                <a:solidFill>
                  <a:schemeClr val="accent1"/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Yuwalaya</a:t>
            </a:r>
            <a:r>
              <a:rPr lang="de-AT" sz="2000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 und </a:t>
            </a:r>
            <a:r>
              <a:rPr lang="de-AT" sz="2000" b="1" kern="100" dirty="0" err="1">
                <a:solidFill>
                  <a:schemeClr val="accent1"/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Opportunity</a:t>
            </a:r>
            <a:r>
              <a:rPr lang="de-AT" sz="2000" b="1" kern="100" dirty="0">
                <a:solidFill>
                  <a:schemeClr val="accent1"/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 Village Nepal</a:t>
            </a:r>
            <a:r>
              <a:rPr lang="de-AT" sz="2000" kern="1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Arial Unicode MS"/>
                <a:cs typeface="Mangal" panose="02040503050203030202" pitchFamily="18" charset="0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CF2DF1-6596-4760-A19D-B0FD6D57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985262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6C39646-DC46-48EE-A8D7-6E5AB01B9236}"/>
              </a:ext>
            </a:extLst>
          </p:cNvPr>
          <p:cNvSpPr/>
          <p:nvPr/>
        </p:nvSpPr>
        <p:spPr>
          <a:xfrm>
            <a:off x="10501745" y="5444835"/>
            <a:ext cx="1690255" cy="140338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645E97-3F9C-48E8-96CD-B55F34F823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24" y="6146526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16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11A81B-447F-4539-82D5-BDED6A2FCF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49088" y="2067681"/>
            <a:ext cx="3877031" cy="272263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de-AT" sz="2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Yuwalaya</a:t>
            </a:r>
            <a:r>
              <a:rPr lang="de-AT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setzt sich dafür ein, dass Kinder überall geschützt werden, auch an den Schulen. </a:t>
            </a:r>
          </a:p>
          <a:p>
            <a:pPr marL="0" indent="0">
              <a:buNone/>
            </a:pPr>
            <a:endParaRPr lang="de-AT" sz="20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de-AT" sz="20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Die Eltern werden informiert, ihre Kinder gut zu behandeln.</a:t>
            </a:r>
            <a:endParaRPr lang="de-AT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3925163-D8C3-44B4-8D8E-742911B1486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864" y="0"/>
            <a:ext cx="6090136" cy="6858000"/>
          </a:xfrm>
        </p:spPr>
      </p:pic>
    </p:spTree>
    <p:extLst>
      <p:ext uri="{BB962C8B-B14F-4D97-AF65-F5344CB8AC3E}">
        <p14:creationId xmlns:p14="http://schemas.microsoft.com/office/powerpoint/2010/main" val="4222148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F5E94B-ABD5-B4D4-994C-A9D848B28EB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178800" y="2098590"/>
            <a:ext cx="3307823" cy="266082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In „Kinderklubs“ lernen die Kinder ihre Rechte kennen und wie sie sich gegen Gewalt und Ausbeutung wehren können. </a:t>
            </a:r>
          </a:p>
          <a:p>
            <a:pPr marL="0" indent="0" algn="r">
              <a:buNone/>
            </a:pPr>
            <a:endParaRPr lang="de-AT" sz="2000" dirty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de-AT" sz="2000" dirty="0">
                <a:latin typeface="Georgia" panose="02040502050405020303" pitchFamily="18" charset="0"/>
              </a:rPr>
              <a:t>Das ist wichtig für eine bessere Zukunft.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7AB766-D327-4D5E-96EF-BE91C11E52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663992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B0AA5A7-CA24-4C9C-9338-845257641D11}"/>
              </a:ext>
            </a:extLst>
          </p:cNvPr>
          <p:cNvSpPr/>
          <p:nvPr/>
        </p:nvSpPr>
        <p:spPr>
          <a:xfrm>
            <a:off x="10501745" y="5444835"/>
            <a:ext cx="1690255" cy="140338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0C3475-57C3-43BD-9FFF-956E515E92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24" y="6146526"/>
            <a:ext cx="1856507" cy="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138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Sternsingeraktion">
      <a:dk1>
        <a:srgbClr val="393A39"/>
      </a:dk1>
      <a:lt1>
        <a:srgbClr val="FFFFFF"/>
      </a:lt1>
      <a:dk2>
        <a:srgbClr val="D6A437"/>
      </a:dk2>
      <a:lt2>
        <a:srgbClr val="FFFFFF"/>
      </a:lt2>
      <a:accent1>
        <a:srgbClr val="70334C"/>
      </a:accent1>
      <a:accent2>
        <a:srgbClr val="009DA5"/>
      </a:accent2>
      <a:accent3>
        <a:srgbClr val="C51C51"/>
      </a:accent3>
      <a:accent4>
        <a:srgbClr val="1C4474"/>
      </a:accent4>
      <a:accent5>
        <a:srgbClr val="007882"/>
      </a:accent5>
      <a:accent6>
        <a:srgbClr val="646363"/>
      </a:accent6>
      <a:hlink>
        <a:srgbClr val="D6A437"/>
      </a:hlink>
      <a:folHlink>
        <a:srgbClr val="646363"/>
      </a:folHlink>
    </a:clrScheme>
    <a:fontScheme name="Benutzerdefiniert 10">
      <a:majorFont>
        <a:latin typeface="Marselis Serif OT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äsentation2" id="{2DBEC37F-623C-4742-80A0-C04080430812}" vid="{EAA8F049-C446-4F24-AF31-E740871620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Breitbild</PresentationFormat>
  <Paragraphs>55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Abadi</vt:lpstr>
      <vt:lpstr>Arial</vt:lpstr>
      <vt:lpstr>Calibri</vt:lpstr>
      <vt:lpstr>Calibri Light</vt:lpstr>
      <vt:lpstr>Georgia</vt:lpstr>
      <vt:lpstr>Permanent Marker</vt:lpstr>
      <vt:lpstr>Office</vt:lpstr>
      <vt:lpstr>Default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Prusina</dc:creator>
  <cp:lastModifiedBy>Nikolaus Trimmel</cp:lastModifiedBy>
  <cp:revision>26</cp:revision>
  <dcterms:created xsi:type="dcterms:W3CDTF">2024-07-11T13:22:46Z</dcterms:created>
  <dcterms:modified xsi:type="dcterms:W3CDTF">2024-09-05T11:55:40Z</dcterms:modified>
</cp:coreProperties>
</file>