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67" r:id="rId19"/>
    <p:sldId id="273" r:id="rId20"/>
    <p:sldId id="274" r:id="rId21"/>
    <p:sldId id="275" r:id="rId2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7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4CDBA0-3B3C-7678-2F43-3D0EB0731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BB75210-1E63-387F-D25F-F9E3A296B6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C27A211-523A-9874-B8FB-12471DB27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EE49E42-7413-27DB-7663-DE52EE64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D5EF52-0AFB-E9EB-917C-CC3E32DA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346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2EBB98-D14F-8377-0D6E-BCB948DC0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A8DBA39-C536-E0D5-D49F-9E12916E5A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DE568A6-4C71-E9A0-BD43-C4274273A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E08D03-F96C-18C5-22FB-03AB6BE97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F0D663-6A0A-7DC9-B7D0-5A362197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0986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C19101A-09C7-43F5-F597-F4D1F8CDB8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D5CBE7E-9414-6B7E-A1B3-E85864F63F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F83C83F-3D94-4EA0-7A2D-5C34F6A95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07DEFEE-8FD3-7A45-5443-FC48AA56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79EAC0-8D35-C6A7-34A5-3DEE35DCF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695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7B698B-240B-A065-115A-D25B1BB68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CE9AF9-CDFD-4497-76BC-9F3668B4A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17AFE75-7A90-0AB3-A334-45B1B4BD4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B870472-B198-7B23-6790-8E659CE0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F70055F-618F-F947-3A14-31895B7C3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4213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244524-9540-3C86-556C-188CB0A5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1339D0B-E429-7588-5300-78B213E821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228BC85-7A14-CAAB-AC16-4739B2603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451854C-E5CC-0403-C444-AC7A8E8B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037D4A7-B77D-E114-F2C3-6F4E4C3B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0140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74971F9-0A0A-8E5F-ED5A-6A5A3DD142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FFA7B6-1E7F-BB00-588F-ED06CC76B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9C65DCE-B10D-CF88-45F6-F1A8EB2AF1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8CA15F2-C1F1-B36D-C35E-C859F6CFE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0D9B909-37B7-75C9-ADB2-B8EC2CD67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2CF145-0CA1-3BC0-BB45-AD24A120F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525523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6376FF-2EE5-8E96-054D-F563D5965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0E3EF7-D8CB-5812-5E54-F9A6DB319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52C7B-4B61-3B89-C39B-32610C775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045031-F04A-17BF-0712-1858BE8D4B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72C9414-03D4-D80E-93C4-7443EAD26C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177010D-9B46-6099-ABAE-A1E1FEBD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74E4751-AC21-78EE-17CB-CB33E15E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C2ABAECB-6CBB-BDA1-DFA9-36D744F4B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9220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EC8C94-D24F-CDC7-C53D-3BD03FB0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493F646-CABA-623C-8A27-9007516EB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0DB537C-FAE2-E0E7-4040-8C5D6A7FE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9EE435-3700-6939-3F2E-D8894B14C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0913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0221EA43-F6BB-312B-5F94-E1B2CF6E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12FEF34-9DB2-614E-3AF1-AEB0AB9B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8FC914F-3DB4-C4BF-3247-5DCFFC8FF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43489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E68D73-359C-2388-BF73-52CF9F62A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6B838D-8BAB-0B0D-E79A-96F30AEBB6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2B545E3-7B59-B902-BA92-34376BC9E2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9D5CE8D-92C4-5CEB-71B8-DB6F60F83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40AE5E0-6007-B043-17F0-F1FB31458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51963A2-31BE-083A-BA4B-CBE62FD0B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5120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F809AC-5B0F-B359-7C40-A8675C574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B8E9168A-932E-188E-2C72-35F4B0CFE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5EC4BCD-0F38-5BA9-5133-9EBDABAF1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944BBC2-DFA7-FF36-B3CC-F9FF77B05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40FBC54-1DE7-B0BE-4B93-3E07B8EE2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26A5F56-8C3A-CF77-BB61-3E441E531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60949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B5FC2A-0481-DC52-696E-A235B4196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53D3B72-5EA7-7399-1408-32E627AD1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C73E72-70A4-3025-1BCB-A0BBD142E6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EAAFC11-EF74-4484-8777-DF8FD6614E3D}" type="datetimeFigureOut">
              <a:rPr lang="de-AT" smtClean="0"/>
              <a:t>18.08.2025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4B134D-E995-E0BF-1A33-C348166D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75AAFF-EE39-460F-C4EB-BB2D06154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39563E-EA50-4810-A2B0-77904225074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3631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0D5B32A0-BCB5-410F-8697-DFF3B3472C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043" y="0"/>
            <a:ext cx="5033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98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3FD6C6A-B96D-2321-F970-48D0D653A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" b="2430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394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6DED18-72F8-99AA-839E-E22A3F363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63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285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74BFA69-F8A0-763D-5831-329F3968A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507" y="0"/>
            <a:ext cx="5410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03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B919BA91-B6B6-C8F9-7A61-29B0D8CB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350" y="0"/>
            <a:ext cx="52632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71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FB6B90FC-4DDB-131E-6FA8-ECB1224F83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897" y="0"/>
            <a:ext cx="49962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15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69E9BF1-42B7-6946-EA38-3D1A224DAD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41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8">
            <a:extLst>
              <a:ext uri="{FF2B5EF4-FFF2-40B4-BE49-F238E27FC236}">
                <a16:creationId xmlns:a16="http://schemas.microsoft.com/office/drawing/2014/main" id="{2624F63D-7EA4-763A-BA3B-26C7686BE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1" r="16701"/>
          <a:stretch>
            <a:fillRect/>
          </a:stretch>
        </p:blipFill>
        <p:spPr>
          <a:xfrm>
            <a:off x="3050932" y="0"/>
            <a:ext cx="6090136" cy="686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9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BC041DC3-1177-023F-454D-2B05C32474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b="12457"/>
          <a:stretch>
            <a:fillRect/>
          </a:stretch>
        </p:blipFill>
        <p:spPr>
          <a:xfrm>
            <a:off x="3051175" y="0"/>
            <a:ext cx="6089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73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EDE49A7A-5E82-3D60-D189-21D70AE7D9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4" b="1166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110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2CAC35A-369F-8E9D-A40B-854989CFFB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20"/>
          <a:stretch/>
        </p:blipFill>
        <p:spPr>
          <a:xfrm>
            <a:off x="2761093" y="643466"/>
            <a:ext cx="666981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586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ext, Menschliches Gesicht, Kleidung, Frau enthält.&#10;&#10;KI-generierte Inhalte können fehlerhaft sein.">
            <a:extLst>
              <a:ext uri="{FF2B5EF4-FFF2-40B4-BE49-F238E27FC236}">
                <a16:creationId xmlns:a16="http://schemas.microsoft.com/office/drawing/2014/main" id="{F4463A2A-6EBE-A02D-E8E8-078ED7CE0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>
          <a:xfrm>
            <a:off x="3622860" y="-68299"/>
            <a:ext cx="4946280" cy="6994597"/>
          </a:xfrm>
        </p:spPr>
      </p:pic>
    </p:spTree>
    <p:extLst>
      <p:ext uri="{BB962C8B-B14F-4D97-AF65-F5344CB8AC3E}">
        <p14:creationId xmlns:p14="http://schemas.microsoft.com/office/powerpoint/2010/main" val="39546179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platzhalter 6">
            <a:extLst>
              <a:ext uri="{FF2B5EF4-FFF2-40B4-BE49-F238E27FC236}">
                <a16:creationId xmlns:a16="http://schemas.microsoft.com/office/drawing/2014/main" id="{382F4E43-430F-32FB-3E68-3B5ED23B5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02" b="811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00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4">
            <a:extLst>
              <a:ext uri="{FF2B5EF4-FFF2-40B4-BE49-F238E27FC236}">
                <a16:creationId xmlns:a16="http://schemas.microsoft.com/office/drawing/2014/main" id="{11B2B030-4738-4359-9E46-144B7C8BFF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17" y="8300"/>
            <a:ext cx="12193117" cy="68497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8" name="Rectangle 16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platzhalter 11">
            <a:extLst>
              <a:ext uri="{FF2B5EF4-FFF2-40B4-BE49-F238E27FC236}">
                <a16:creationId xmlns:a16="http://schemas.microsoft.com/office/drawing/2014/main" id="{AEB9BE13-CD18-8D6B-40D5-0275BF3F09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4" b="7814"/>
          <a:stretch>
            <a:fillRect/>
          </a:stretch>
        </p:blipFill>
        <p:spPr>
          <a:xfrm>
            <a:off x="20" y="10"/>
            <a:ext cx="12191980" cy="686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922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A531A9F9-7021-570C-B408-EC6E1AD95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2926" y="853177"/>
            <a:ext cx="686614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98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9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A3A0C5C-A038-774F-BF0E-3D8B5C9B19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 b="13"/>
          <a:stretch>
            <a:fillRect/>
          </a:stretch>
        </p:blipFill>
        <p:spPr>
          <a:xfrm>
            <a:off x="321731" y="557189"/>
            <a:ext cx="5668684" cy="574361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07963DE-3FFF-207A-85E8-BE9DED566E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3" r="16883" b="-2"/>
          <a:stretch>
            <a:fillRect/>
          </a:stretch>
        </p:blipFill>
        <p:spPr>
          <a:xfrm>
            <a:off x="6195375" y="557189"/>
            <a:ext cx="5674893" cy="5743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220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platzhalter 10">
            <a:extLst>
              <a:ext uri="{FF2B5EF4-FFF2-40B4-BE49-F238E27FC236}">
                <a16:creationId xmlns:a16="http://schemas.microsoft.com/office/drawing/2014/main" id="{238FDE03-FF80-140F-964F-0AFCE7E9A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69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platzhalter 8">
            <a:extLst>
              <a:ext uri="{FF2B5EF4-FFF2-40B4-BE49-F238E27FC236}">
                <a16:creationId xmlns:a16="http://schemas.microsoft.com/office/drawing/2014/main" id="{8D155111-F62C-81C7-6891-03E2C5E00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22" b="16722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38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platzhalter 8">
            <a:extLst>
              <a:ext uri="{FF2B5EF4-FFF2-40B4-BE49-F238E27FC236}">
                <a16:creationId xmlns:a16="http://schemas.microsoft.com/office/drawing/2014/main" id="{EB40A95C-DAC1-9AFD-E30B-6F3FD924C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" b="15497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746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8CA58C6-8CB3-75EE-79EE-52EDB61E8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18" b="729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26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platzhalter 10">
            <a:extLst>
              <a:ext uri="{FF2B5EF4-FFF2-40B4-BE49-F238E27FC236}">
                <a16:creationId xmlns:a16="http://schemas.microsoft.com/office/drawing/2014/main" id="{F8FFE7F8-6390-C3B6-4075-82C324372C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3" b="947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8041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Breitbild</PresentationFormat>
  <Paragraphs>0</Paragraphs>
  <Slides>21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5" baseType="lpstr">
      <vt:lpstr>Aptos</vt:lpstr>
      <vt:lpstr>Aptos Display</vt:lpstr>
      <vt:lpstr>Arial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Nadia Leitner</dc:creator>
  <cp:lastModifiedBy>Nadia Leitner</cp:lastModifiedBy>
  <cp:revision>1</cp:revision>
  <dcterms:created xsi:type="dcterms:W3CDTF">2025-08-18T07:54:35Z</dcterms:created>
  <dcterms:modified xsi:type="dcterms:W3CDTF">2025-08-18T08:37:33Z</dcterms:modified>
</cp:coreProperties>
</file>